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notesSlides/notesSlide20.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ink/ink307.xml" ContentType="application/inkml+xml"/>
  <Override PartName="/ppt/ink/ink308.xml" ContentType="application/inkml+xml"/>
  <Override PartName="/ppt/ink/ink306.xml" ContentType="application/inkml+xml"/>
  <Override PartName="/ppt/ink/ink309.xml" ContentType="application/inkml+xml"/>
  <Override PartName="/ppt/ink/ink310.xml" ContentType="application/inkml+xml"/>
  <Override PartName="/ppt/ink/ink314.xml" ContentType="application/inkml+xml"/>
  <Override PartName="/ppt/ink/ink315.xml" ContentType="application/inkml+xml"/>
  <Override PartName="/ppt/ink/ink313.xml" ContentType="application/inkml+xml"/>
  <Override PartName="/ppt/ink/ink312.xml" ContentType="application/inkml+xml"/>
  <Override PartName="/ppt/ink/ink311.xml" ContentType="application/inkml+xml"/>
  <Override PartName="/ppt/ink/ink305.xml" ContentType="application/inkml+xml"/>
  <Override PartName="/ppt/ink/ink297.xml" ContentType="application/inkml+xml"/>
  <Override PartName="/ppt/ink/ink316.xml" ContentType="application/inkml+xml"/>
  <Override PartName="/ppt/ink/ink298.xml" ContentType="application/inkml+xml"/>
  <Override PartName="/ppt/ink/ink296.xml" ContentType="application/inkml+xml"/>
  <Override PartName="/ppt/ink/ink295.xml" ContentType="application/inkml+xml"/>
  <Override PartName="/ppt/ink/ink293.xml" ContentType="application/inkml+xml"/>
  <Override PartName="/ppt/ink/ink294.xml" ContentType="application/inkml+xml"/>
  <Override PartName="/ppt/ink/ink299.xml" ContentType="application/inkml+xml"/>
  <Override PartName="/ppt/ink/ink303.xml" ContentType="application/inkml+xml"/>
  <Override PartName="/ppt/ink/ink304.xml" ContentType="application/inkml+xml"/>
  <Override PartName="/ppt/ink/ink302.xml" ContentType="application/inkml+xml"/>
  <Override PartName="/ppt/ink/ink301.xml" ContentType="application/inkml+xml"/>
  <Override PartName="/ppt/ink/ink300.xml" ContentType="application/inkml+xml"/>
  <Override PartName="/ppt/ink/ink317.xml" ContentType="application/inkml+xml"/>
  <Override PartName="/ppt/ink/ink334.xml" ContentType="application/inkml+xml"/>
  <Override PartName="/ppt/ink/ink335.xml" ContentType="application/inkml+xml"/>
  <Override PartName="/ppt/ink/ink333.xml" ContentType="application/inkml+xml"/>
  <Override PartName="/ppt/ink/ink331.xml" ContentType="application/inkml+xml"/>
  <Override PartName="/ppt/ink/ink332.xml" ContentType="application/inkml+xml"/>
  <Override PartName="/ppt/ink/ink336.xml" ContentType="application/inkml+xml"/>
  <Override PartName="/ppt/ink/ink337.xml" ContentType="application/inkml+xml"/>
  <Override PartName="/ppt/ink/ink341.xml" ContentType="application/inkml+xml"/>
  <Override PartName="/ppt/ink/ink342.xml" ContentType="application/inkml+xml"/>
  <Override PartName="/ppt/ink/ink340.xml" ContentType="application/inkml+xml"/>
  <Override PartName="/ppt/ink/ink339.xml" ContentType="application/inkml+xml"/>
  <Override PartName="/ppt/ink/ink338.xml" ContentType="application/inkml+xml"/>
  <Override PartName="/ppt/ink/ink330.xml" ContentType="application/inkml+xml"/>
  <Override PartName="/ppt/ink/ink329.xml" ContentType="application/inkml+xml"/>
  <Override PartName="/ppt/ink/ink321.xml" ContentType="application/inkml+xml"/>
  <Override PartName="/ppt/ink/ink322.xml" ContentType="application/inkml+xml"/>
  <Override PartName="/ppt/ink/ink320.xml" ContentType="application/inkml+xml"/>
  <Override PartName="/ppt/ink/ink319.xml" ContentType="application/inkml+xml"/>
  <Override PartName="/ppt/ink/ink318.xml" ContentType="application/inkml+xml"/>
  <Override PartName="/ppt/ink/ink323.xml" ContentType="application/inkml+xml"/>
  <Override PartName="/ppt/ink/ink327.xml" ContentType="application/inkml+xml"/>
  <Override PartName="/ppt/ink/ink328.xml" ContentType="application/inkml+xml"/>
  <Override PartName="/ppt/ink/ink326.xml" ContentType="application/inkml+xml"/>
  <Override PartName="/ppt/ink/ink325.xml" ContentType="application/inkml+xml"/>
  <Override PartName="/ppt/ink/ink324.xml" ContentType="application/inkml+xml"/>
  <Override PartName="/ppt/ink/ink283.xml" ContentType="application/inkml+xml"/>
  <Override PartName="/ppt/ink/ink257.xml" ContentType="application/inkml+xml"/>
  <Override PartName="/ppt/ink/ink258.xml" ContentType="application/inkml+xml"/>
  <Override PartName="/ppt/ink/ink256.xml" ContentType="application/inkml+xml"/>
  <Override PartName="/ppt/ink/ink254.xml" ContentType="application/inkml+xml"/>
  <Override PartName="/ppt/ink/ink255.xml" ContentType="application/inkml+xml"/>
  <Override PartName="/ppt/ink/ink259.xml" ContentType="application/inkml+xml"/>
  <Override PartName="/ppt/ink/ink260.xml" ContentType="application/inkml+xml"/>
  <Override PartName="/ppt/ink/ink264.xml" ContentType="application/inkml+xml"/>
  <Override PartName="/ppt/ink/ink263.xml" ContentType="application/inkml+xml"/>
  <Override PartName="/ppt/ink/ink262.xml" ContentType="application/inkml+xml"/>
  <Override PartName="/ppt/ink/ink261.xml" ContentType="application/inkml+xml"/>
  <Override PartName="/ppt/ink/ink253.xml" ContentType="application/inkml+xml"/>
  <Override PartName="/ppt/ink/ink252.xml" ContentType="application/inkml+xml"/>
  <Override PartName="/ppt/ink/ink244.xml" ContentType="application/inkml+xml"/>
  <Override PartName="/ppt/ink/ink245.xml" ContentType="application/inkml+xml"/>
  <Override PartName="/ppt/ink/ink243.xml" ContentType="application/inkml+xml"/>
  <Override PartName="/ppt/ink/ink242.xml" ContentType="application/inkml+xml"/>
  <Override PartName="/ppt/ink/ink241.xml" ContentType="application/inkml+xml"/>
  <Override PartName="/ppt/ink/ink246.xml" ContentType="application/inkml+xml"/>
  <Override PartName="/ppt/ink/ink250.xml" ContentType="application/inkml+xml"/>
  <Override PartName="/ppt/ink/ink251.xml" ContentType="application/inkml+xml"/>
  <Override PartName="/ppt/ink/ink249.xml" ContentType="application/inkml+xml"/>
  <Override PartName="/ppt/ink/ink248.xml" ContentType="application/inkml+xml"/>
  <Override PartName="/ppt/ink/ink247.xml" ContentType="application/inkml+xml"/>
  <Override PartName="/ppt/ink/ink265.xml" ContentType="application/inkml+xml"/>
  <Override PartName="/ppt/ink/ink266.xml" ContentType="application/inkml+xml"/>
  <Override PartName="/ppt/ink/ink284.xml" ContentType="application/inkml+xml"/>
  <Override PartName="/ppt/ink/ink282.xml" ContentType="application/inkml+xml"/>
  <Override PartName="/ppt/ink/ink280.xml" ContentType="application/inkml+xml"/>
  <Override PartName="/ppt/ink/ink281.xml" ContentType="application/inkml+xml"/>
  <Override PartName="/ppt/ink/ink285.xml" ContentType="application/inkml+xml"/>
  <Override PartName="/ppt/ink/ink286.xml" ContentType="application/inkml+xml"/>
  <Override PartName="/ppt/ink/ink290.xml" ContentType="application/inkml+xml"/>
  <Override PartName="/ppt/ink/ink291.xml" ContentType="application/inkml+xml"/>
  <Override PartName="/ppt/ink/ink289.xml" ContentType="application/inkml+xml"/>
  <Override PartName="/ppt/ink/ink288.xml" ContentType="application/inkml+xml"/>
  <Override PartName="/ppt/ink/ink287.xml" ContentType="application/inkml+xml"/>
  <Override PartName="/ppt/ink/ink279.xml" ContentType="application/inkml+xml"/>
  <Override PartName="/ppt/ink/ink278.xml" ContentType="application/inkml+xml"/>
  <Override PartName="/ppt/ink/ink270.xml" ContentType="application/inkml+xml"/>
  <Override PartName="/ppt/ink/ink271.xml" ContentType="application/inkml+xml"/>
  <Override PartName="/ppt/ink/ink269.xml" ContentType="application/inkml+xml"/>
  <Override PartName="/ppt/ink/ink268.xml" ContentType="application/inkml+xml"/>
  <Override PartName="/ppt/ink/ink267.xml" ContentType="application/inkml+xml"/>
  <Override PartName="/ppt/ink/ink272.xml" ContentType="application/inkml+xml"/>
  <Override PartName="/ppt/ink/ink276.xml" ContentType="application/inkml+xml"/>
  <Override PartName="/ppt/ink/ink277.xml" ContentType="application/inkml+xml"/>
  <Override PartName="/ppt/ink/ink275.xml" ContentType="application/inkml+xml"/>
  <Override PartName="/ppt/ink/ink274.xml" ContentType="application/inkml+xml"/>
  <Override PartName="/ppt/ink/ink273.xml" ContentType="application/inkml+xml"/>
  <Override PartName="/ppt/ink/ink292.xml" ContentType="application/inkml+xml"/>
  <Override PartName="/ppt/ink/ink414.xml" ContentType="application/inkml+xml"/>
  <Override PartName="/ppt/ink/ink415.xml" ContentType="application/inkml+xml"/>
  <Override PartName="/ppt/ink/ink413.xml" ContentType="application/inkml+xml"/>
  <Override PartName="/ppt/ink/ink412.xml" ContentType="application/inkml+xml"/>
  <Override PartName="/ppt/ink/ink410.xml" ContentType="application/inkml+xml"/>
  <Override PartName="/ppt/ink/ink411.xml" ContentType="application/inkml+xml"/>
  <Override PartName="/ppt/ink/ink416.xml" ContentType="application/inkml+xml"/>
  <Override PartName="/ppt/ink/ink420.xml" ContentType="application/inkml+xml"/>
  <Override PartName="/ppt/ink/ink421.xml" ContentType="application/inkml+xml"/>
  <Override PartName="/ppt/ink/ink419.xml" ContentType="application/inkml+xml"/>
  <Override PartName="/ppt/ink/ink418.xml" ContentType="application/inkml+xml"/>
  <Override PartName="/ppt/ink/ink417.xml" ContentType="application/inkml+xml"/>
  <Override PartName="/ppt/ink/ink409.xml" ContentType="application/inkml+xml"/>
  <Override PartName="/ppt/ink/ink400.xml" ContentType="application/inkml+xml"/>
  <Override PartName="/ppt/ink/ink401.xml" ContentType="application/inkml+xml"/>
  <Override PartName="/ppt/ink/ink399.xml" ContentType="application/inkml+xml"/>
  <Override PartName="/ppt/ink/ink397.xml" ContentType="application/inkml+xml"/>
  <Override PartName="/ppt/ink/ink398.xml" ContentType="application/inkml+xml"/>
  <Override PartName="/ppt/ink/ink402.xml" ContentType="application/inkml+xml"/>
  <Override PartName="/ppt/ink/ink403.xml" ContentType="application/inkml+xml"/>
  <Override PartName="/ppt/ink/ink407.xml" ContentType="application/inkml+xml"/>
  <Override PartName="/ppt/ink/ink408.xml" ContentType="application/inkml+xml"/>
  <Override PartName="/ppt/ink/ink406.xml" ContentType="application/inkml+xml"/>
  <Override PartName="/ppt/ink/ink405.xml" ContentType="application/inkml+xml"/>
  <Override PartName="/ppt/ink/ink404.xml" ContentType="application/inkml+xml"/>
  <Override PartName="/ppt/ink/ink422.xml" ContentType="application/inkml+xml"/>
  <Override PartName="/ppt/ink/ink440.xml" ContentType="application/inkml+xml"/>
  <Override PartName="/ppt/ink/ink441.xml" ContentType="application/inkml+xml"/>
  <Override PartName="/ppt/ink/ink439.xml" ContentType="application/inkml+xml"/>
  <Override PartName="/ppt/ink/ink437.xml" ContentType="application/inkml+xml"/>
  <Override PartName="/ppt/ink/ink438.xml" ContentType="application/inkml+xml"/>
  <Override PartName="/ppt/ink/ink442.xml" ContentType="application/inkml+xml"/>
  <Override PartName="/ppt/ink/ink443.xml" ContentType="application/inkml+xml"/>
  <Override PartName="/ppt/notesMasters/notesMaster1.xml" ContentType="application/vnd.openxmlformats-officedocument.presentationml.notesMaster+xml"/>
  <Override PartName="/ppt/ink/ink444.xml" ContentType="application/inkml+xml"/>
  <Override PartName="/ppt/ink/ink436.xml" ContentType="application/inkml+xml"/>
  <Override PartName="/ppt/ink/ink435.xml" ContentType="application/inkml+xml"/>
  <Override PartName="/ppt/ink/ink427.xml" ContentType="application/inkml+xml"/>
  <Override PartName="/ppt/ink/ink428.xml" ContentType="application/inkml+xml"/>
  <Override PartName="/ppt/ink/ink426.xml" ContentType="application/inkml+xml"/>
  <Override PartName="/ppt/ink/ink425.xml" ContentType="application/inkml+xml"/>
  <Override PartName="/ppt/ink/ink423.xml" ContentType="application/inkml+xml"/>
  <Override PartName="/ppt/ink/ink424.xml" ContentType="application/inkml+xml"/>
  <Override PartName="/ppt/ink/ink429.xml" ContentType="application/inkml+xml"/>
  <Override PartName="/ppt/ink/ink433.xml" ContentType="application/inkml+xml"/>
  <Override PartName="/ppt/ink/ink434.xml" ContentType="application/inkml+xml"/>
  <Override PartName="/ppt/ink/ink432.xml" ContentType="application/inkml+xml"/>
  <Override PartName="/ppt/ink/ink431.xml" ContentType="application/inkml+xml"/>
  <Override PartName="/ppt/ink/ink430.xml" ContentType="application/inkml+xml"/>
  <Override PartName="/ppt/ink/ink396.xml" ContentType="application/inkml+xml"/>
  <Override PartName="/ppt/ink/ink395.xml" ContentType="application/inkml+xml"/>
  <Override PartName="/ppt/ink/ink361.xml" ContentType="application/inkml+xml"/>
  <Override PartName="/ppt/ink/ink240.xml" ContentType="application/inkml+xml"/>
  <Override PartName="/ppt/ink/ink360.xml" ContentType="application/inkml+xml"/>
  <Override PartName="/ppt/ink/ink359.xml" ContentType="application/inkml+xml"/>
  <Override PartName="/ppt/ink/ink357.xml" ContentType="application/inkml+xml"/>
  <Override PartName="/ppt/ink/ink358.xml" ContentType="application/inkml+xml"/>
  <Override PartName="/ppt/ink/ink362.xml" ContentType="application/inkml+xml"/>
  <Override PartName="/ppt/ink/ink363.xml" ContentType="application/inkml+xml"/>
  <Override PartName="/ppt/ink/ink367.xml" ContentType="application/inkml+xml"/>
  <Override PartName="/ppt/ink/ink368.xml" ContentType="application/inkml+xml"/>
  <Override PartName="/ppt/ink/ink366.xml" ContentType="application/inkml+xml"/>
  <Override PartName="/ppt/ink/ink365.xml" ContentType="application/inkml+xml"/>
  <Override PartName="/ppt/ink/ink364.xml" ContentType="application/inkml+xml"/>
  <Override PartName="/ppt/ink/ink356.xml" ContentType="application/inkml+xml"/>
  <Override PartName="/ppt/ink/ink348.xml" ContentType="application/inkml+xml"/>
  <Override PartName="/ppt/ink/ink347.xml" ContentType="application/inkml+xml"/>
  <Override PartName="/ppt/ink/ink346.xml" ContentType="application/inkml+xml"/>
  <Override PartName="/ppt/ink/ink344.xml" ContentType="application/inkml+xml"/>
  <Override PartName="/ppt/ink/ink345.xml" ContentType="application/inkml+xml"/>
  <Override PartName="/ppt/ink/ink349.xml" ContentType="application/inkml+xml"/>
  <Override PartName="/ppt/ink/ink350.xml" ContentType="application/inkml+xml"/>
  <Override PartName="/ppt/ink/ink354.xml" ContentType="application/inkml+xml"/>
  <Override PartName="/ppt/ink/ink355.xml" ContentType="application/inkml+xml"/>
  <Override PartName="/ppt/ink/ink353.xml" ContentType="application/inkml+xml"/>
  <Override PartName="/ppt/ink/ink352.xml" ContentType="application/inkml+xml"/>
  <Override PartName="/ppt/ink/ink351.xml" ContentType="application/inkml+xml"/>
  <Override PartName="/ppt/ink/ink369.xml" ContentType="application/inkml+xml"/>
  <Override PartName="/ppt/ink/ink387.xml" ContentType="application/inkml+xml"/>
  <Override PartName="/ppt/ink/ink388.xml" ContentType="application/inkml+xml"/>
  <Override PartName="/ppt/ink/ink386.xml" ContentType="application/inkml+xml"/>
  <Override PartName="/ppt/ink/ink385.xml" ContentType="application/inkml+xml"/>
  <Override PartName="/ppt/ink/ink383.xml" ContentType="application/inkml+xml"/>
  <Override PartName="/ppt/ink/ink384.xml" ContentType="application/inkml+xml"/>
  <Override PartName="/ppt/ink/ink389.xml" ContentType="application/inkml+xml"/>
  <Override PartName="/ppt/ink/ink393.xml" ContentType="application/inkml+xml"/>
  <Override PartName="/ppt/ink/ink394.xml" ContentType="application/inkml+xml"/>
  <Override PartName="/ppt/ink/ink392.xml" ContentType="application/inkml+xml"/>
  <Override PartName="/ppt/ink/ink391.xml" ContentType="application/inkml+xml"/>
  <Override PartName="/ppt/ink/ink390.xml" ContentType="application/inkml+xml"/>
  <Override PartName="/ppt/ink/ink382.xml" ContentType="application/inkml+xml"/>
  <Override PartName="/ppt/ink/ink373.xml" ContentType="application/inkml+xml"/>
  <Override PartName="/ppt/ink/ink374.xml" ContentType="application/inkml+xml"/>
  <Override PartName="/ppt/ink/ink372.xml" ContentType="application/inkml+xml"/>
  <Override PartName="/ppt/ink/ink371.xml" ContentType="application/inkml+xml"/>
  <Override PartName="/ppt/ink/ink370.xml" ContentType="application/inkml+xml"/>
  <Override PartName="/ppt/ink/ink375.xml" ContentType="application/inkml+xml"/>
  <Override PartName="/ppt/ink/ink376.xml" ContentType="application/inkml+xml"/>
  <Override PartName="/ppt/ink/ink380.xml" ContentType="application/inkml+xml"/>
  <Override PartName="/ppt/ink/ink381.xml" ContentType="application/inkml+xml"/>
  <Override PartName="/ppt/ink/ink379.xml" ContentType="application/inkml+xml"/>
  <Override PartName="/ppt/ink/ink378.xml" ContentType="application/inkml+xml"/>
  <Override PartName="/ppt/ink/ink377.xml" ContentType="application/inkml+xml"/>
  <Override PartName="/ppt/ink/ink343.xml" ContentType="application/inkml+xml"/>
  <Override PartName="/ppt/ink/ink235.xml" ContentType="application/inkml+xml"/>
  <Override PartName="/ppt/ink/ink239.xml" ContentType="application/inkml+xml"/>
  <Override PartName="/ppt/ink/ink78.xml" ContentType="application/inkml+xml"/>
  <Override PartName="/ppt/ink/ink79.xml" ContentType="application/inkml+xml"/>
  <Override PartName="/ppt/ink/ink77.xml" ContentType="application/inkml+xml"/>
  <Override PartName="/ppt/ink/ink76.xml" ContentType="application/inkml+xml"/>
  <Override PartName="/ppt/ink/ink74.xml" ContentType="application/inkml+xml"/>
  <Override PartName="/ppt/ink/ink75.xml" ContentType="application/inkml+xml"/>
  <Override PartName="/ppt/ink/ink80.xml" ContentType="application/inkml+xml"/>
  <Override PartName="/ppt/ink/ink81.xml" ContentType="application/inkml+xml"/>
  <Override PartName="/ppt/ink/ink85.xml" ContentType="application/inkml+xml"/>
  <Override PartName="/ppt/ink/ink86.xml" ContentType="application/inkml+xml"/>
  <Override PartName="/ppt/ink/ink87.xml" ContentType="application/inkml+xml"/>
  <Override PartName="/ppt/ink/ink84.xml" ContentType="application/inkml+xml"/>
  <Override PartName="/ppt/ink/ink82.xml" ContentType="application/inkml+xml"/>
  <Override PartName="/ppt/ink/ink83.xml" ContentType="application/inkml+xml"/>
  <Override PartName="/ppt/ink/ink73.xml" ContentType="application/inkml+xml"/>
  <Override PartName="/ppt/ink/ink72.xml" ContentType="application/inkml+xml"/>
  <Override PartName="/ppt/ink/ink62.xml" ContentType="application/inkml+xml"/>
  <Override PartName="/ppt/ink/ink63.xml" ContentType="application/inkml+xml"/>
  <Override PartName="/ppt/ink/ink64.xml" ContentType="application/inkml+xml"/>
  <Override PartName="/ppt/ink/ink61.xml" ContentType="application/inkml+xml"/>
  <Override PartName="/ppt/ink/ink59.xml" ContentType="application/inkml+xml"/>
  <Override PartName="/ppt/ink/ink60.xml" ContentType="application/inkml+xml"/>
  <Override PartName="/ppt/ink/ink65.xml" ContentType="application/inkml+xml"/>
  <Override PartName="/ppt/ink/ink70.xml" ContentType="application/inkml+xml"/>
  <Override PartName="/ppt/ink/ink71.xml" ContentType="application/inkml+xml"/>
  <Override PartName="/ppt/ink/ink69.xml" ContentType="application/inkml+xml"/>
  <Override PartName="/ppt/ink/ink68.xml" ContentType="application/inkml+xml"/>
  <Override PartName="/ppt/ink/ink66.xml" ContentType="application/inkml+xml"/>
  <Override PartName="/ppt/ink/ink67.xml" ContentType="application/inkml+xml"/>
  <Override PartName="/ppt/ink/ink88.xml" ContentType="application/inkml+xml"/>
  <Override PartName="/ppt/ink/ink108.xml" ContentType="application/inkml+xml"/>
  <Override PartName="/ppt/ink/ink109.xml" ContentType="application/inkml+xml"/>
  <Override PartName="/ppt/ink/ink107.xml" ContentType="application/inkml+xml"/>
  <Override PartName="/ppt/ink/ink104.xml" ContentType="application/inkml+xml"/>
  <Override PartName="/ppt/ink/ink105.xml" ContentType="application/inkml+xml"/>
  <Override PartName="/ppt/ink/ink106.xml" ContentType="application/inkml+xml"/>
  <Override PartName="/ppt/ink/ink110.xml" ContentType="application/inkml+xml"/>
  <Override PartName="/ppt/ink/ink111.xml" ContentType="application/inkml+xml"/>
  <Override PartName="/ppt/ink/ink115.xml" ContentType="application/inkml+xml"/>
  <Override PartName="/ppt/ink/ink116.xml" ContentType="application/inkml+xml"/>
  <Override PartName="/ppt/ink/ink114.xml" ContentType="application/inkml+xml"/>
  <Override PartName="/ppt/ink/ink112.xml" ContentType="application/inkml+xml"/>
  <Override PartName="/ppt/ink/ink113.xml" ContentType="application/inkml+xml"/>
  <Override PartName="/ppt/ink/ink103.xml" ContentType="application/inkml+xml"/>
  <Override PartName="/ppt/ink/ink93.xml" ContentType="application/inkml+xml"/>
  <Override PartName="/ppt/ink/ink94.xml" ContentType="application/inkml+xml"/>
  <Override PartName="/ppt/ink/ink92.xml" ContentType="application/inkml+xml"/>
  <Override PartName="/ppt/ink/ink91.xml" ContentType="application/inkml+xml"/>
  <Override PartName="/ppt/ink/ink89.xml" ContentType="application/inkml+xml"/>
  <Override PartName="/ppt/ink/ink90.xml" ContentType="application/inkml+xml"/>
  <Override PartName="/ppt/ink/ink95.xml" ContentType="application/inkml+xml"/>
  <Override PartName="/ppt/ink/ink96.xml" ContentType="application/inkml+xml"/>
  <Override PartName="/ppt/ink/ink100.xml" ContentType="application/inkml+xml"/>
  <Override PartName="/ppt/ink/ink101.xml" ContentType="application/inkml+xml"/>
  <Override PartName="/ppt/ink/ink102.xml" ContentType="application/inkml+xml"/>
  <Override PartName="/ppt/ink/ink99.xml" ContentType="application/inkml+xml"/>
  <Override PartName="/ppt/ink/ink97.xml" ContentType="application/inkml+xml"/>
  <Override PartName="/ppt/ink/ink98.xml" ContentType="application/inkml+xml"/>
  <Override PartName="/ppt/ink/ink58.xml" ContentType="application/inkml+xml"/>
  <Override PartName="/ppt/ink/ink57.xml" ContentType="application/inkml+xml"/>
  <Override PartName="/ppt/ink/ink18.xml" ContentType="application/inkml+xml"/>
  <Override PartName="/ppt/ink/ink19.xml" ContentType="application/inkml+xml"/>
  <Override PartName="/ppt/ink/ink17.xml" ContentType="application/inkml+xml"/>
  <Override PartName="/ppt/ink/ink16.xml" ContentType="application/inkml+xml"/>
  <Override PartName="/ppt/ink/ink14.xml" ContentType="application/inkml+xml"/>
  <Override PartName="/ppt/ink/ink15.xml" ContentType="application/inkml+xml"/>
  <Override PartName="/ppt/ink/ink20.xml" ContentType="application/inkml+xml"/>
  <Override PartName="/ppt/ink/ink21.xml" ContentType="application/inkml+xml"/>
  <Override PartName="/ppt/ink/ink25.xml" ContentType="application/inkml+xml"/>
  <Override PartName="/ppt/ink/ink26.xml" ContentType="application/inkml+xml"/>
  <Override PartName="/ppt/ink/ink27.xml" ContentType="application/inkml+xml"/>
  <Override PartName="/ppt/ink/ink24.xml" ContentType="application/inkml+xml"/>
  <Override PartName="/ppt/ink/ink22.xml" ContentType="application/inkml+xml"/>
  <Override PartName="/ppt/ink/ink23.xml" ContentType="application/inkml+xml"/>
  <Override PartName="/ppt/ink/ink13.xml" ContentType="application/inkml+xml"/>
  <Override PartName="/ppt/ink/ink12.xml" ContentType="application/inkml+xml"/>
  <Override PartName="/ppt/ink/ink2.xml" ContentType="application/inkml+xml"/>
  <Override PartName="/ppt/ink/ink3.xml" ContentType="application/inkml+xml"/>
  <Override PartName="/ppt/ink/ink4.xml" ContentType="application/inkml+xml"/>
  <Override PartName="/ppt/ink/ink1.xml" ContentType="application/inkml+xml"/>
  <Override PartName="/ppt/theme/theme1.xml" ContentType="application/vnd.openxmlformats-officedocument.theme+xml"/>
  <Override PartName="/ppt/theme/theme2.xml" ContentType="application/vnd.openxmlformats-officedocument.theme+xml"/>
  <Override PartName="/ppt/ink/ink5.xml" ContentType="application/inkml+xml"/>
  <Override PartName="/ppt/ink/ink10.xml" ContentType="application/inkml+xml"/>
  <Override PartName="/ppt/ink/ink11.xml" ContentType="application/inkml+xml"/>
  <Override PartName="/ppt/ink/ink9.xml" ContentType="application/inkml+xml"/>
  <Override PartName="/ppt/ink/ink8.xml" ContentType="application/inkml+xml"/>
  <Override PartName="/ppt/ink/ink6.xml" ContentType="application/inkml+xml"/>
  <Override PartName="/ppt/ink/ink7.xml" ContentType="application/inkml+xml"/>
  <Override PartName="/ppt/ink/ink28.xml" ContentType="application/inkml+xml"/>
  <Override PartName="/ppt/ink/ink47.xml" ContentType="application/inkml+xml"/>
  <Override PartName="/ppt/ink/ink48.xml" ContentType="application/inkml+xml"/>
  <Override PartName="/ppt/ink/ink49.xml" ContentType="application/inkml+xml"/>
  <Override PartName="/ppt/ink/ink46.xml" ContentType="application/inkml+xml"/>
  <Override PartName="/ppt/ink/ink43.xml" ContentType="application/inkml+xml"/>
  <Override PartName="/ppt/ink/ink44.xml" ContentType="application/inkml+xml"/>
  <Override PartName="/ppt/ink/ink45.xml" ContentType="application/inkml+xml"/>
  <Override PartName="/ppt/ink/ink50.xml" ContentType="application/inkml+xml"/>
  <Override PartName="/ppt/ink/ink55.xml" ContentType="application/inkml+xml"/>
  <Override PartName="/ppt/ink/ink56.xml" ContentType="application/inkml+xml"/>
  <Override PartName="/ppt/ink/ink54.xml" ContentType="application/inkml+xml"/>
  <Override PartName="/ppt/ink/ink53.xml" ContentType="application/inkml+xml"/>
  <Override PartName="/ppt/ink/ink51.xml" ContentType="application/inkml+xml"/>
  <Override PartName="/ppt/ink/ink52.xml" ContentType="application/inkml+xml"/>
  <Override PartName="/ppt/ink/ink42.xml" ContentType="application/inkml+xml"/>
  <Override PartName="/ppt/ink/ink32.xml" ContentType="application/inkml+xml"/>
  <Override PartName="/ppt/ink/ink33.xml" ContentType="application/inkml+xml"/>
  <Override PartName="/ppt/ink/ink31.xml" ContentType="application/inkml+xml"/>
  <Override PartName="/ppt/ink/ink29.xml" ContentType="application/inkml+xml"/>
  <Override PartName="/ppt/ink/ink30.xml" ContentType="application/inkml+xml"/>
  <Override PartName="/ppt/ink/ink34.xml" ContentType="application/inkml+xml"/>
  <Override PartName="/ppt/ink/ink35.xml" ContentType="application/inkml+xml"/>
  <Override PartName="/ppt/ink/ink39.xml" ContentType="application/inkml+xml"/>
  <Override PartName="/ppt/ink/ink40.xml" ContentType="application/inkml+xml"/>
  <Override PartName="/ppt/ink/ink41.xml" ContentType="application/inkml+xml"/>
  <Override PartName="/ppt/ink/ink38.xml" ContentType="application/inkml+xml"/>
  <Override PartName="/ppt/ink/ink36.xml" ContentType="application/inkml+xml"/>
  <Override PartName="/ppt/ink/ink37.xml" ContentType="application/inkml+xml"/>
  <Override PartName="/ppt/ink/ink117.xml" ContentType="application/inkml+xml"/>
  <Override PartName="/ppt/ink/ink198.xml" ContentType="application/inkml+xml"/>
  <Override PartName="/ppt/ink/ink199.xml" ContentType="application/inkml+xml"/>
  <Override PartName="/ppt/ink/ink200.xml" ContentType="application/inkml+xml"/>
  <Override PartName="/ppt/ink/ink197.xml" ContentType="application/inkml+xml"/>
  <Override PartName="/ppt/ink/ink195.xml" ContentType="application/inkml+xml"/>
  <Override PartName="/ppt/ink/ink196.xml" ContentType="application/inkml+xml"/>
  <Override PartName="/ppt/ink/ink201.xml" ContentType="application/inkml+xml"/>
  <Override PartName="/ppt/ink/ink206.xml" ContentType="application/inkml+xml"/>
  <Override PartName="/ppt/ink/ink207.xml" ContentType="application/inkml+xml"/>
  <Override PartName="/ppt/ink/ink205.xml" ContentType="application/inkml+xml"/>
  <Override PartName="/ppt/ink/ink204.xml" ContentType="application/inkml+xml"/>
  <Override PartName="/ppt/ink/ink202.xml" ContentType="application/inkml+xml"/>
  <Override PartName="/ppt/ink/ink203.xml" ContentType="application/inkml+xml"/>
  <Override PartName="/ppt/ink/ink194.xml" ContentType="application/inkml+xml"/>
  <Override PartName="/ppt/ink/ink193.xml" ContentType="application/inkml+xml"/>
  <Override PartName="/ppt/ink/ink183.xml" ContentType="application/inkml+xml"/>
  <Override PartName="/ppt/ink/ink184.xml" ContentType="application/inkml+xml"/>
  <Override PartName="/ppt/ink/ink185.xml" ContentType="application/inkml+xml"/>
  <Override PartName="/ppt/ink/ink182.xml" ContentType="application/inkml+xml"/>
  <Override PartName="/ppt/ink/ink118.xml" ContentType="application/inkml+xml"/>
  <Override PartName="/ppt/ink/ink180.xml" ContentType="application/inkml+xml"/>
  <Override PartName="/ppt/ink/ink181.xml" ContentType="application/inkml+xml"/>
  <Override PartName="/ppt/ink/ink186.xml" ContentType="application/inkml+xml"/>
  <Override PartName="/ppt/ink/ink191.xml" ContentType="application/inkml+xml"/>
  <Override PartName="/ppt/ink/ink192.xml" ContentType="application/inkml+xml"/>
  <Override PartName="/ppt/ink/ink190.xml" ContentType="application/inkml+xml"/>
  <Override PartName="/ppt/ink/ink189.xml" ContentType="application/inkml+xml"/>
  <Override PartName="/ppt/ink/ink187.xml" ContentType="application/inkml+xml"/>
  <Override PartName="/ppt/ink/ink188.xml" ContentType="application/inkml+xml"/>
  <Override PartName="/ppt/ink/ink208.xml" ContentType="application/inkml+xml"/>
  <Override PartName="/ppt/ink/ink209.xml" ContentType="application/inkml+xml"/>
  <Override PartName="/ppt/ink/ink229.xml" ContentType="application/inkml+xml"/>
  <Override PartName="/ppt/ink/ink230.xml" ContentType="application/inkml+xml"/>
  <Override PartName="/ppt/ink/ink228.xml" ContentType="application/inkml+xml"/>
  <Override PartName="/ppt/ink/ink227.xml" ContentType="application/inkml+xml"/>
  <Override PartName="/ppt/ink/ink225.xml" ContentType="application/inkml+xml"/>
  <Override PartName="/ppt/ink/ink226.xml" ContentType="application/inkml+xml"/>
  <Override PartName="/ppt/ink/ink231.xml" ContentType="application/inkml+xml"/>
  <Override PartName="/ppt/ink/ink232.xml" ContentType="application/inkml+xml"/>
  <Override PartName="/ppt/ink/ink237.xml" ContentType="application/inkml+xml"/>
  <Override PartName="/ppt/ink/ink238.xml" ContentType="application/inkml+xml"/>
  <Override PartName="/ppt/ink/ink236.xml" ContentType="application/inkml+xml"/>
  <Override PartName="/ppt/ink/ink233.xml" ContentType="application/inkml+xml"/>
  <Override PartName="/ppt/ink/ink234.xml" ContentType="application/inkml+xml"/>
  <Override PartName="/ppt/ink/ink224.xml" ContentType="application/inkml+xml"/>
  <Override PartName="/ppt/ink/ink223.xml" ContentType="application/inkml+xml"/>
  <Override PartName="/ppt/ink/ink213.xml" ContentType="application/inkml+xml"/>
  <Override PartName="/ppt/ink/ink214.xml" ContentType="application/inkml+xml"/>
  <Override PartName="/ppt/ink/ink215.xml" ContentType="application/inkml+xml"/>
  <Override PartName="/ppt/ink/ink212.xml" ContentType="application/inkml+xml"/>
  <Override PartName="/ppt/ink/ink210.xml" ContentType="application/inkml+xml"/>
  <Override PartName="/ppt/ink/ink211.xml" ContentType="application/inkml+xml"/>
  <Override PartName="/ppt/ink/ink216.xml" ContentType="application/inkml+xml"/>
  <Override PartName="/ppt/ink/ink221.xml" ContentType="application/inkml+xml"/>
  <Override PartName="/ppt/ink/ink222.xml" ContentType="application/inkml+xml"/>
  <Override PartName="/ppt/ink/ink220.xml" ContentType="application/inkml+xml"/>
  <Override PartName="/ppt/ink/ink219.xml" ContentType="application/inkml+xml"/>
  <Override PartName="/ppt/ink/ink217.xml" ContentType="application/inkml+xml"/>
  <Override PartName="/ppt/ink/ink218.xml" ContentType="application/inkml+xml"/>
  <Override PartName="/ppt/ink/ink179.xml" ContentType="application/inkml+xml"/>
  <Override PartName="/ppt/ink/ink178.xml" ContentType="application/inkml+xml"/>
  <Override PartName="/ppt/ink/ink138.xml" ContentType="application/inkml+xml"/>
  <Override PartName="/ppt/ink/ink139.xml" ContentType="application/inkml+xml"/>
  <Override PartName="/ppt/ink/ink140.xml" ContentType="application/inkml+xml"/>
  <Override PartName="/ppt/ink/ink137.xml" ContentType="application/inkml+xml"/>
  <Override PartName="/ppt/ink/ink134.xml" ContentType="application/inkml+xml"/>
  <Override PartName="/ppt/ink/ink135.xml" ContentType="application/inkml+xml"/>
  <Override PartName="/ppt/ink/ink136.xml" ContentType="application/inkml+xml"/>
  <Override PartName="/ppt/ink/ink141.xml" ContentType="application/inkml+xml"/>
  <Override PartName="/ppt/ink/ink146.xml" ContentType="application/inkml+xml"/>
  <Override PartName="/ppt/ink/ink147.xml" ContentType="application/inkml+xml"/>
  <Override PartName="/ppt/ink/ink145.xml" ContentType="application/inkml+xml"/>
  <Override PartName="/ppt/ink/ink144.xml" ContentType="application/inkml+xml"/>
  <Override PartName="/ppt/ink/ink142.xml" ContentType="application/inkml+xml"/>
  <Override PartName="/ppt/ink/ink143.xml" ContentType="application/inkml+xml"/>
  <Override PartName="/ppt/ink/ink133.xml" ContentType="application/inkml+xml"/>
  <Override PartName="/ppt/ink/ink123.xml" ContentType="application/inkml+xml"/>
  <Override PartName="/ppt/ink/ink124.xml" ContentType="application/inkml+xml"/>
  <Override PartName="/ppt/ink/ink122.xml" ContentType="application/inkml+xml"/>
  <Override PartName="/ppt/ink/ink121.xml" ContentType="application/inkml+xml"/>
  <Override PartName="/ppt/ink/ink119.xml" ContentType="application/inkml+xml"/>
  <Override PartName="/ppt/ink/ink120.xml" ContentType="application/inkml+xml"/>
  <Override PartName="/ppt/ink/ink125.xml" ContentType="application/inkml+xml"/>
  <Override PartName="/ppt/ink/ink126.xml" ContentType="application/inkml+xml"/>
  <Override PartName="/ppt/ink/ink130.xml" ContentType="application/inkml+xml"/>
  <Override PartName="/ppt/ink/ink131.xml" ContentType="application/inkml+xml"/>
  <Override PartName="/ppt/ink/ink132.xml" ContentType="application/inkml+xml"/>
  <Override PartName="/ppt/ink/ink129.xml" ContentType="application/inkml+xml"/>
  <Override PartName="/ppt/ink/ink127.xml" ContentType="application/inkml+xml"/>
  <Override PartName="/ppt/ink/ink128.xml" ContentType="application/inkml+xml"/>
  <Override PartName="/ppt/ink/ink148.xml" ContentType="application/inkml+xml"/>
  <Override PartName="/ppt/ink/ink149.xml" ContentType="application/inkml+xml"/>
  <Override PartName="/ppt/ink/ink168.xml" ContentType="application/inkml+xml"/>
  <Override PartName="/ppt/ink/ink169.xml" ContentType="application/inkml+xml"/>
  <Override PartName="/ppt/ink/ink167.xml" ContentType="application/inkml+xml"/>
  <Override PartName="/ppt/ink/ink166.xml" ContentType="application/inkml+xml"/>
  <Override PartName="/ppt/ink/ink164.xml" ContentType="application/inkml+xml"/>
  <Override PartName="/ppt/ink/ink165.xml" ContentType="application/inkml+xml"/>
  <Override PartName="/ppt/ink/ink170.xml" ContentType="application/inkml+xml"/>
  <Override PartName="/ppt/ink/ink171.xml" ContentType="application/inkml+xml"/>
  <Override PartName="/ppt/ink/ink176.xml" ContentType="application/inkml+xml"/>
  <Override PartName="/ppt/ink/ink177.xml" ContentType="application/inkml+xml"/>
  <Override PartName="/ppt/ink/ink175.xml" ContentType="application/inkml+xml"/>
  <Override PartName="/ppt/ink/ink174.xml" ContentType="application/inkml+xml"/>
  <Override PartName="/ppt/ink/ink172.xml" ContentType="application/inkml+xml"/>
  <Override PartName="/ppt/ink/ink173.xml" ContentType="application/inkml+xml"/>
  <Override PartName="/ppt/ink/ink163.xml" ContentType="application/inkml+xml"/>
  <Override PartName="/ppt/ink/ink162.xml" ContentType="application/inkml+xml"/>
  <Override PartName="/ppt/ink/ink153.xml" ContentType="application/inkml+xml"/>
  <Override PartName="/ppt/ink/ink154.xml" ContentType="application/inkml+xml"/>
  <Override PartName="/ppt/ink/ink152.xml" ContentType="application/inkml+xml"/>
  <Override PartName="/ppt/ink/ink150.xml" ContentType="application/inkml+xml"/>
  <Override PartName="/ppt/ink/ink151.xml" ContentType="application/inkml+xml"/>
  <Override PartName="/ppt/ink/ink155.xml" ContentType="application/inkml+xml"/>
  <Override PartName="/ppt/ink/ink156.xml" ContentType="application/inkml+xml"/>
  <Override PartName="/ppt/ink/ink161.xml" ContentType="application/inkml+xml"/>
  <Override PartName="/ppt/ink/ink160.xml" ContentType="application/inkml+xml"/>
  <Override PartName="/ppt/ink/ink157.xml" ContentType="application/inkml+xml"/>
  <Override PartName="/ppt/ink/ink159.xml" ContentType="application/inkml+xml"/>
  <Override PartName="/ppt/ink/ink158.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Lst>
  <p:notesMasterIdLst>
    <p:notesMasterId r:id="rId26"/>
  </p:notesMasterIdLst>
  <p:sldIdLst>
    <p:sldId id="303" r:id="rId2"/>
    <p:sldId id="257" r:id="rId3"/>
    <p:sldId id="259" r:id="rId4"/>
    <p:sldId id="265" r:id="rId5"/>
    <p:sldId id="260" r:id="rId6"/>
    <p:sldId id="261" r:id="rId7"/>
    <p:sldId id="307" r:id="rId8"/>
    <p:sldId id="295" r:id="rId9"/>
    <p:sldId id="263" r:id="rId10"/>
    <p:sldId id="264" r:id="rId11"/>
    <p:sldId id="266" r:id="rId12"/>
    <p:sldId id="267" r:id="rId13"/>
    <p:sldId id="268" r:id="rId14"/>
    <p:sldId id="270" r:id="rId15"/>
    <p:sldId id="271" r:id="rId16"/>
    <p:sldId id="304" r:id="rId17"/>
    <p:sldId id="305" r:id="rId18"/>
    <p:sldId id="284" r:id="rId19"/>
    <p:sldId id="306" r:id="rId20"/>
    <p:sldId id="285" r:id="rId21"/>
    <p:sldId id="288" r:id="rId22"/>
    <p:sldId id="291" r:id="rId23"/>
    <p:sldId id="290" r:id="rId24"/>
    <p:sldId id="292"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8" autoAdjust="0"/>
    <p:restoredTop sz="98110" autoAdjust="0"/>
  </p:normalViewPr>
  <p:slideViewPr>
    <p:cSldViewPr>
      <p:cViewPr varScale="1">
        <p:scale>
          <a:sx n="77" d="100"/>
          <a:sy n="77" d="100"/>
        </p:scale>
        <p:origin x="1164" y="96"/>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0" d="100"/>
          <a:sy n="120" d="100"/>
        </p:scale>
        <p:origin x="-27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16.1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9BB8EB-FAE0-4D58-AC6D-CC87FDB39D2F}" emma:medium="tactile" emma:mode="ink">
          <msink:context xmlns:msink="http://schemas.microsoft.com/ink/2010/main" type="inkDrawing" rotatedBoundingBox="10701,12705 14876,12974 14669,16202 10493,15933" semanticType="callout" shapeName="Other">
            <msink:sourceLink direction="to" ref="{1587B494-009C-4DFA-95EA-423305A88231}"/>
            <msink:sourceLink direction="from" ref="{1587B494-009C-4DFA-95EA-423305A88231}"/>
          </msink:context>
        </emma:interpretation>
      </emma:emma>
    </inkml:annotationXML>
    <inkml:trace contextRef="#ctx0" brushRef="#br0">3425 436 525 0,'0'0'10'15,"0"0"57"-15,0 0 9 16,0 0-21-16,-115-71 10 0,74 44 1 16,1-1-39-1,-5-9 3-15,-7 6 5 0,-3 3-11 16,-1 1 10-16,4 3-2 15,-3 0-13-15,4 5-8 16,-2-2-6-16,0 2-4 16,-2-1 1-16,-1 2-2 15,1 5 0-15,-1-1 0 16,-2 4 0-16,6 6 1 16,-6 4 0-16,-6 0-1 15,-5 0 4-15,-11 0-5 16,-3 10 1-16,-8 8 0 15,1-1 5-15,-4 2-4 0,-5 4-1 16,-2 1 1 0,-2-1-1-16,-8 3 0 0,21-2-1 15,2 0 1-15,15-1-16 16,11 1 9-16,-3 3 7 16,1-3 0-16,4 3 1 15,2 6-1-15,9-2 0 16,-2 3-4-16,5-2 4 15,11-4 4-15,2-9-4 16,11 0-1-16,9-6 1 16,-2-5 0-16,7 6 0 15,-2-1 1-15,-3 4 1 16,-5 9-2-16,-9-3 0 16,-1 9 1-16,-13 2-1 0,-2 7 0 15,-1 10 0-15,-11 4 0 16,4 2 0-16,-2-2-2 15,8 0 2-15,7-3 0 16,5-1 2-16,8-1-2 16,11 5-1-16,5-3 0 15,9-5 1-15,0-1-4 16,0 1 1-16,19 8-3 16,7 5 6-16,6 0 0 15,0 1 0-15,1-3 0 16,-3 4 1-16,2 8-1 15,-4 6 0-15,4 5 0 16,-6-3 0-16,3-3 0 0,1-5 0 16,4-7 0-16,-8-2 0 15,7-4-1-15,-2-6 1 16,6-3-3-16,0-5 5 16,8 4-5-16,1-6 2 15,2-3 0-15,9-1 1 16,9-9-3-16,7 0 3 15,7-9-1-15,1-10 1 16,4 5 0-16,8-2-5 16,3-2 5-16,4 3 0 15,-6-3 0-15,-2 0-1 16,1 4 0-16,-1 0-3 0,1-1 4 16,-1 1 2-1,-1 5-2-15,-5-10 0 0,-8 0-2 16,2-3 2-16,-1-2 0 15,-2-1 0-15,5-3 0 16,0 0 2-16,5 0-2 16,-8 0-4-16,2-3 4 15,-4-7 0-15,5-4 0 16,-3-4 0-16,-2-4 0 16,-2-2 0-16,-5 0-3 15,-2 1 3-15,-1-5-2 16,1 0-1-16,-3-4 5 15,2 0-2-15,-2-5 0 16,-6-1-3-16,-9 1 3 16,-8 1 0-16,-7-2 0 0,-6 5 0 15,-3-2 0-15,-3 2 0 16,0 4 0-16,-5 1 0 16,-1 1 2-16,-1-1-2 15,-2-4 1-15,-1-5-1 16,-1-10 0-16,-2-4 0 15,0-1 0-15,-1-6 2 16,-5 2-2-16,1 1 3 16,-1-6-3-16,1 5 5 15,-4 1-1-15,-1 3 1 16,0 1-3-16,0 5 1 16,0-5-2-16,0 1 1 0,-15-5 0 15,2 2-2-15,-7-1-1 16,3 3 1-16,-1 4 0 15,-5 5 4-15,6-1-4 16,-1 6 2-16,4 2-2 16,-1 2 0-16,1 0 0 15,2 6 0-15,2-1 1 16,-3 0-1-16,-3 4 0 16,0-7-3-16,-3 2 3 15,-4-2 0-15,0 2 1 16,-3 1-1-16,1 0 1 15,0 5 0-15,2-3-1 16,0 6 3-16,0-3-2 0,-1 10 0 16,3-6-1-16,-2 1 0 15,-1 4 0-15,1-6 1 16,-3 2 1-16,-6 1 11 16,0-7-10-16,-10 4 0 15,6 2 14-15,5 5-2 16,8 2-9-16,3 3-1 15,0 4 4-15,1-2-3 16,-4 2-4-16,-1 0-2 16,3 4 0-16,2 0 2 15,4-1-2-15,-1-3 1 16,2 4 3-16,-1-4-4 16,1 4 0-16,5-4 0 15,5 4 1-15,1 0-1 0,3 0 0 16,0 0 1-16,0 0 0 15,0-3-1-15,0 3-2 16,0 0 2-16,0 0 1 16,0 0-1-16,0 0-3 15,0 0 3-15,0 0 0 16,0 0-3-16,0 0 0 16,0 0-17-16,0 0-9 15,0 0-12-15,0 0-16 16,0 0-13-16,0 0-21 15,0 0-44-15,0 0-193 16</inkml:trace>
    <inkml:trace contextRef="#ctx0" brushRef="#br0" timeOffset="29623.9385">637 3110 397 0,'0'0'30'0,"0"0"50"16,0 0-27-16,0 0-12 15,0 0 4-15,0 0-17 16,-60 8-23-16,60-8-5 0,0 0-9 16,5 5 1-16,25-5 8 15,17 5 3-15,3-5 12 16,14 0-8-16,9 0-2 15,5 0 4-15,12-5-1 16,19-17 22-16,18 2-19 16,18-6 2-16,16 2-5 15,6 5-1-15,4-2-1 16,6 1-3-16,-4 5-1 16,1 2 4-16,-6-6-6 15,-1 5 1-15,4 1 0 16,-1 2 0-16,-5 8 1 15,-15 3-2-15,-21 0-2 16,-19 0 2-16,-16 0-1 0,-15 0 1 16,-24 0 3-16,-19 0-3 15,-8 3 0-15,-20-3 0 16,1 4 1-16,-3-4-2 16,-2 3 2-16,3 1 3 15,2-4 3-15,-3 4-6 16,-2-4 3-16,-1 0-3 15,-1 0-1-15,-2 0 6 16,0 0 1-16,0 0 2 16,0 0 10-16,0 0-5 15,0 0-5-15,0 0-9 16,0 0 1-16,0 0-1 0,0 4 1 16,0-4-1-16,0 0 0 15,0 0 0-15,0 0 0 16,0 0 0-16,0 0 0 15,0 0 0-15,0 0 2 16,0 0-2-16,0 0 0 16,0 0 6-16,0 0 4 15,0 0-1-15,0 0 2 16,0 0-7-16,0 0-2 16,0 0 2-16,3 0-1 15,-3 0-3-15,0 0 0 16,0 0 1-16,0 0-2 15,0 0 3-15,0 0-2 0,0 0 0 16,0 0-1 0,0 0 1-16,0 0 0 0,0 0 0 15,0 0 0-15,0 0 0 16,0 0 3-16,0 0-3 16,0 0 0-16,0 0 0 15,0 0 0-15,0 0 2 16,0 0-4-16,1 0 3 15,-1 0-1-15,0 0 0 16,0 0 0-16,0 0 2 16,0 0-2-16,0 0-1 15,0 0-1-15,0 0 2 0,0 0 1 16,0 0-1-16,0 0 0 16,0 0 0-16,0 0-1 15,0 0 2-15,0 0-2 16,0 0 1-16,0 0 0 15,0 0 0-15,0 0 1 16,0 0-2-16,0 0 2 16,0 0-1-16,0 0 0 15,0 0 0-15,0 0 2 16,0 0-2-16,0 0 0 16,0 0 1-16,0 0-1 15,0 0-1-15,0 0-1 16,0 0 2-16,0 0 0 0,0 0 0 15,0 0 0 1,0 0 0-16,0 0 0 0,0 0 0 16,0 0 0-16,0 0 0 15,0 0 0-15,0 0 0 16,0 0 0-16,0 0 0 16,0 0 0-16,0 0 0 15,0 0 1-15,0 0-1 16,0 0 2-16,0 0-2 15,0 0 0-15,0 0-1 16,0 0 1-16,0 0 0 16,0 0-1-16,0 0 2 0,0 0-1 15,0 0 0 1,0 0 1-16,0 0-2 0,0 0 2 16,0 0 2-16,0 0-2 15,0 0-1-15,0 0 0 16,0 0 1-16,0 0 4 15,0 0-4-15,0 0 5 16,0 0 3-16,0 0-3 16,0 0 5-16,0 0-7 15,0 0 7-15,0 0-9 16,0 0 3-16,0 0-4 16,0 0 2-16,0 0-1 15,0 0 0-15,0 0-1 16,0 0 0-16,0 0-1 15,0 0 0-15,0 0 0 16,0 0 0-16,0 0-1 0,0 0-10 16,0 0-26-16,0-15-51 15,-23-16-204-15</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26.1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FE2DFA-CF6E-4E89-8E02-6E1962291B10}" emma:medium="tactile" emma:mode="ink">
          <msink:context xmlns:msink="http://schemas.microsoft.com/ink/2010/main" type="inkDrawing" rotatedBoundingBox="8260,3823 8264,3789 8276,3790 8271,3825" shapeName="Other"/>
        </emma:interpretation>
      </emma:emma>
    </inkml:annotationXML>
    <inkml:trace contextRef="#ctx0" brushRef="#br0">0 34 17 0,'0'0'1'16,"0"0"9"-16,0 0-10 16,0 0-2-16,0 0 1 15,0 0 0-15,0 0-3 0,12 0 4 16,-12-3 0-1,0 3 9-15,0 0 92 0,0 0-65 16,0-4-29-16,0 4-4 16,0-3 13-16,0 3-14 15,0-3 3-15,0 3 2 16,0 0-7-16,0 0 1 16,0 0-1-16,0 0 3 15,0 0-3-15,0 0-2 16,0 0 1-16,0 0 1 15,0 0 0-15,0 0 0 16,0 0 0-16,0-1 0 0,0 1 0 16,0-2 0-16,0 2 0 15,0-2 0-15,0 0 0 16,0 2 0-16,0-2 0 16,0 2 0-16,0 0 0 15,0 0 0-15,0 0-9 16,0 0 4-16,0 0 0 15,0 0 4-15,0-2-1 16,0 0-5-16,0-2-7 16,0 3-21-16,0-2-94 15</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6:08.8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FF20708-B244-4E14-A1ED-72AA63051DC1}" emma:medium="tactile" emma:mode="ink">
          <msink:context xmlns:msink="http://schemas.microsoft.com/ink/2010/main" type="inkDrawing" rotatedBoundingBox="23748,7078 23891,11870 22774,11904 22632,7111" semanticType="verticalRange" shapeName="Other">
            <msink:sourceLink direction="with" ref="{16269E07-B9F1-4D2D-9C98-410AC374312C}"/>
          </msink:context>
        </emma:interpretation>
      </emma:emma>
    </inkml:annotationXML>
    <inkml:trace contextRef="#ctx0" brushRef="#br0">367-6788 544 0,'0'0'94'0,"0"0"-10"0,0 0 29 16,0 0-17-16,0 0-38 16,0 0-4-16,0 0-3 15,0 0-17-15,-42-2-8 16,42 1 2-16,0-3-7 16,0 4-9-16,0-6 2 15,0 5-10-15,0-2-1 16,3-6 1-16,22-7-4 15,14-6 1-15,9 4-1 16,3 5-1-16,-5 7 0 16,-3 6-3-16,-5 0 3 15,0 0-1-15,-5 10 1 16,1 8 0-16,-4 4 1 0,-2 3-2 16,-1 5-2-16,-5 4 4 15,0-1-2-15,-2 7 2 16,-5-1 0-16,-2 2 2 15,1 1-2-15,-4 0 1 16,-1 8 0-16,-2-2 3 16,-1 0-5-16,-2 9 4 15,-1-5-3-15,-1 4 2 16,1 1-2-16,-3-4 4 16,0-2-4-16,1 6 1 15,2-3-2-15,-3 2 2 16,4 0 0-16,-2-5-1 0,5-5 0 15,0 0 0-15,-1-9 0 16,1 1-1-16,3-3 1 16,4-3 0-16,-1-3 1 15,3 4-1-15,-3-6 1 16,0-3-1-16,3-4 0 16,4 4 0-16,-1 0 0 15,1 0 1-15,-3-1-1 16,1-10 0-16,-1 2 0 15,4 4-2-15,0-1 4 16,4-2 0-16,-6-3-2 16,0-5 0-16,0 2 1 15,2 4-1-15,3-4 0 0,-6-2 5 16,3 0-5 0,-7-7 0-16,5 3 0 0,-4-4 3 15,-2 0 1-15,-2 0-4 16,-5 0 0-16,-2 0 4 15,-4 0-2-15,0 0 0 16,0 0-2-16,0 0 5 16,0 0 6-16,0 0-9 15,0 0 0-15,0 0-1 16,0 0 1-16,0 0-1 16,0 0-1-16,0 0 4 15,0 6-3-15,0-6-1 0,0 0 5 16,0 1-1-1,0-1 0-15,0 3 3 0,-4 2-4 16,-6 3 0-16,-6 3-3 16,-3 2 2-16,-1 2-2 15,-1 9 0-15,0 3-2 16,0 1 4-16,4 2-2 16,0-4 0-16,4-4 3 15,-3 5-2-15,1 8-1 16,-1 5 0-16,3-2 3 15,4-6 6-15,1 4-9 16,3 3 0-16,-2 7 0 16,6 8 1-16,-2-7 7 0,3-2-7 15,0 2-1 1,0 3 1-16,0 2-2 0,0-1 5 16,0 0-6-1,3-3 6-15,1 1 1 16,0 3-5-16,4-1 2 0,-4 3 4 15,0-7-3-15,1-1 1 16,0-5-2-16,3-1 0 16,-3 1-1-16,3-1 6 15,-2-2-7-15,1-1 0 16,-1-10 3-16,-1 7-3 16,1-7 0-16,1 2 0 0,2 1 0 15,-3 3-4 1,3 1 4-16,-1 2 2 0,0-4-2 15,-3 5-1-15,3 1 1 16,-4-1 0-16,0-1 0 16,1-2 3-16,-1-3 0 15,-1-7-1-15,1 0-2 16,-2 0-4-16,1-4 4 16,-2 1 0-16,2 1 0 15,-2-3 0-15,-1 0 6 16,0 2-6-16,0-5 0 15,3 2 0-15,-3-1 0 16,0-1 0-16,0 2 0 16,0-5 0-16,0 6-4 15,0 1 4-15,0-7 0 0,0 1 0 16,0 1 0-16,0-2 1 16,0 5-1-16,0-4 0 15,0 0 0-15,0 3 0 16,0-3 2-16,-3 2-2 15,-1 0 0-15,3-4 0 16,-2 0 0-16,-2 3 4 16,1-2-4-16,0 2 0 15,-2 4 0-15,-1-2 1 16,-2 3-1-16,2-2 0 16,1-5 1-16,-1-3-1 15,1 3 0-15,1-3 0 0,1-5 0 16,0 4-1-1,-3-5 0-15,1 7 1 0,-2-3 0 16,0-3 0-16,1 9 0 16,-2-6 0-16,0 3 1 15,3-2-2-15,-2-1 1 16,-1 3 0-16,-1-8 0 16,0 7 0-16,-2 0 0 15,-1 2 0-15,-2-3-1 16,1 1 1-16,1 0 0 15,3-2-1-15,-2-2 3 16,2-2-2-16,3 2 0 16,1-3 1-16,3-3-1 0,0 0 0 15,3 0 1 1,-1 0-1-16,1 0 0 0,0 0 1 16,0 0-1-16,-3 0 0 15,3 0 2-15,-2 0-1 16,-2 4-1-16,0-4 1 15,1 0 0-15,-2 0-1 16,4 0 0-16,-3 6 0 16,-4-5-2-16,4 2 2 15,-2-2 0-15,2 3 4 16,-1 0-4-16,1-3 0 16,0 2 0-16,-4-2 0 15,4-1-1-15,0 6 1 16,-1-6 0-16,1 0 2 0,1 4-2 15,-1-4 0-15,-1 0 0 16,0 5 3-16,-3-1-3 16,3 0 0-16,-7 2-4 15,3-2 9-15,-2 1-10 16,1-1 10-16,-4 4-5 16,1-1 0-16,2-4 0 15,2 3 0-15,5-6 0 16,4 0 0-16,0 0 1 15,0 0-1-15,0 0 0 16,0 0-4-16,0 0 3 16,0 0 1-16,0 0 2 15,0 0-2-15,-7 4 2 0,-4 0-6 16,-2-1 1-16,-6 4-17 16,1 3-11-16,0 1 4 15,-2-4-14-15,2 1 6 16,1-7-20-16,0 3 0 15,4-4 17-15,-2 4 1 16,5-1 12-16,1 0-4 16,1 1 6-16,-1-4 12 15,0 4 5-15,5 0 4 16,1-3 1-16,3-1 1 16,0 0 0-16,-2 0 1 15,0 0 7-15,2 0 4 0,0 0 2 16,0 0 8-16,0 0 3 15,0 0-8-15,0 0 9 16,0 0-10-16,0 0 3 16,0 0-8-16,0 0 7 15,0 0-11-15,0 0 3 16,-3 0 0-16,3 0-4 16,0 0 4-16,0 0 0 15,0 0 1-15,0 0-2 16,0 0 0-16,-2 0 2 15,2 0 1-15,0 0 2 16,-3 0-2-16,3 0-4 16,0 4 2-16,-1-4 3 15,-2 0 1-15,-6 0-12 16,5 0 8-16,-5 6-7 0,5-6 1 16,-1 0 2-16,4 0-4 15,1 1-2-15,0-1 0 16,0 0 0-16,0 0 0 15,-3 0 0-15,3 0-26 16,0 0-14-16,0 3-37 16,0-3-47-16,-6 0-73 15,-14-30-702-15</inkml:trace>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19.1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D69D43-88BF-47AC-9BA5-9B76D43B30D2}" emma:medium="tactile" emma:mode="ink">
          <msink:context xmlns:msink="http://schemas.microsoft.com/ink/2010/main" type="inkDrawing" rotatedBoundingBox="14486,13450 14659,13751 14576,13799 14403,13499" shapeName="Other"/>
        </emma:interpretation>
      </emma:emma>
    </inkml:annotationXML>
    <inkml:trace contextRef="#ctx0" brushRef="#br0">657-690 54 0,'0'0'3'0,"0"0"7"15,0 0-4-15,0 0-4 16,0 0 1-16,122 51 5 15,-107-38-8-15,4 2 3 16,-11-2 14-16,3 7-13 0,-3-2 0 16,-1 1 0-1,-1 4 1-15,-3 1-5 0,-1-3-4 16,1 3-5-16,-3 0-14 16,0-6-11-16</inkml:trace>
  </inkml:traceGroup>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18.6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8B6C5F-E4E5-4ED1-8D27-191D92781B7B}" emma:medium="tactile" emma:mode="ink">
          <msink:context xmlns:msink="http://schemas.microsoft.com/ink/2010/main" type="inkDrawing" rotatedBoundingBox="13750,14187 13828,14483 13799,14490 13722,14195" semanticType="callout" shapeName="Other">
            <msink:sourceLink direction="with" ref="{26360252-D1DA-4D18-9F9D-CE48C4BB4503}"/>
            <msink:sourceLink direction="with" ref="{808A55B5-59C1-428C-A44E-4F05C243BEAB}"/>
          </msink:context>
        </emma:interpretation>
      </emma:emma>
    </inkml:annotationXML>
    <inkml:trace contextRef="#ctx0" brushRef="#br0">82 294 32 0,'0'0'32'0,"0"0"-16"15,0 0 7-15,0 0-19 16,0 0 14-16,-57-113-12 16,50 91-7-16,0 1 1 15,5 1 0-15,-2-4-18 16,4 4 13-16,-3-2 4 16,1-6-4-16,2 4-16 15</inkml:trace>
  </inkml:traceGroup>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41.3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BDAECAB-CF64-459A-932F-36B51CE29F6A}" emma:medium="tactile" emma:mode="ink">
          <msink:context xmlns:msink="http://schemas.microsoft.com/ink/2010/main" type="inkDrawing" rotatedBoundingBox="20770,16715 20774,16649 20781,16650 20777,16716" shapeName="Other">
            <msink:destinationLink direction="with" ref="{CB2EB9BE-C2C6-4CF8-8F3B-D693D9127C8B}"/>
          </msink:context>
        </emma:interpretation>
      </emma:emma>
    </inkml:annotationXML>
    <inkml:trace contextRef="#ctx0" brushRef="#br0">-31 566 723 0,'0'0'42'0,"0"0"-35"16,0 0 105-16,0 0-60 15,0 0-49-15,0 0-3 16,-7 9-3-16,7-9-9 16,0 4-11-16,0 6-21 15,0-1-22-15,0 10-56 16,0-4-105-16</inkml:trace>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41.4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B2EB9BE-C2C6-4CF8-8F3B-D693D9127C8B}" emma:medium="tactile" emma:mode="ink">
          <msink:context xmlns:msink="http://schemas.microsoft.com/ink/2010/main" type="inkDrawing" rotatedBoundingBox="20767,16820 20773,16810 20773,16811 20768,16821" semanticType="callout" shapeName="Other">
            <msink:sourceLink direction="with" ref="{CBDAECAB-CF64-459A-932F-36B51CE29F6A}"/>
          </msink:context>
        </emma:interpretation>
      </emma:emma>
    </inkml:annotationXML>
    <inkml:trace contextRef="#ctx0" brushRef="#br0">-38 727 203 0,'0'0'454'16,"0"0"-422"-16,0 0 57 0,0 0 25 15,0 0-84-15,0 0-17 16,-1 0-8-16,1 0-5 15,0 0-19-15,0 0-48 16,0 0-105-16,-5 10-353 16</inkml:trace>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52.3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269E07-B9F1-4D2D-9C98-410AC374312C}" emma:medium="tactile" emma:mode="ink">
          <msink:context xmlns:msink="http://schemas.microsoft.com/ink/2010/main" type="writingRegion" rotatedBoundingBox="20360,11464 23812,10627 24176,12127 20723,12964">
            <msink:destinationLink direction="with" ref="{CFF20708-B244-4E14-A1ED-72AA63051DC1}"/>
          </msink:context>
        </emma:interpretation>
      </emma:emma>
    </inkml:annotationXML>
    <inkml:traceGroup>
      <inkml:annotationXML>
        <emma:emma xmlns:emma="http://www.w3.org/2003/04/emma" version="1.0">
          <emma:interpretation id="{F7FA3115-EFE0-4892-A4D6-09EDB13B7904}" emma:medium="tactile" emma:mode="ink">
            <msink:context xmlns:msink="http://schemas.microsoft.com/ink/2010/main" type="paragraph" rotatedBoundingBox="20360,11464 23812,10627 24176,12127 20723,12964" alignmentLevel="1"/>
          </emma:interpretation>
        </emma:emma>
      </inkml:annotationXML>
      <inkml:traceGroup>
        <inkml:annotationXML>
          <emma:emma xmlns:emma="http://www.w3.org/2003/04/emma" version="1.0">
            <emma:interpretation id="{C70B2CB9-DE19-4715-9CA8-53AFC53FD71E}" emma:medium="tactile" emma:mode="ink">
              <msink:context xmlns:msink="http://schemas.microsoft.com/ink/2010/main" type="line" rotatedBoundingBox="20360,11464 23812,10627 24176,12127 20723,12964"/>
            </emma:interpretation>
          </emma:emma>
        </inkml:annotationXML>
        <inkml:traceGroup>
          <inkml:annotationXML>
            <emma:emma xmlns:emma="http://www.w3.org/2003/04/emma" version="1.0">
              <emma:interpretation id="{61B12AB0-4FB3-49B0-B739-B6588813CFB3}" emma:medium="tactile" emma:mode="ink">
                <msink:context xmlns:msink="http://schemas.microsoft.com/ink/2010/main" type="inkWord" rotatedBoundingBox="20360,11464 22577,10927 22940,12427 20723,12964"/>
              </emma:interpretation>
              <emma:one-of disjunction-type="recognition" id="oneOf0">
                <emma:interpretation id="interp0" emma:lang="" emma:confidence="1">
                  <emma:literal/>
                </emma:interpretation>
              </emma:one-of>
            </emma:emma>
          </inkml:annotationXML>
          <inkml:trace contextRef="#ctx0" brushRef="#br0">-1941 328 454 0,'0'0'0'16,"0"0"-7"-16,0 0 7 15,-65 139 3-15,23-50 8 0,-9 13 17 16,-9 17-6-16,-11 3 8 15,-6 2-12-15,-8 1 11 16,-1-11-9-16,11-9-19 16,20-26 1-16,24-25-2 15,27-26-18-15,4-28-105 16,16-18-59-16</inkml:trace>
          <inkml:trace contextRef="#ctx0" brushRef="#br0" timeOffset="225.3981">-1929 577 254 0,'0'0'6'16,"-69"149"48"-16,27-56 9 16,0 4 30-16,0 1-36 15,9-6-15-15,2-8-22 16,7-8-13-16,11-23 5 15,11-16-12-15,2-13-2 16,0-16-56-16,29-8-73 16,6-32 42-16,8-27-7 15</inkml:trace>
          <inkml:trace contextRef="#ctx0" brushRef="#br0" timeOffset="400.929">-1805 889 356 0,'0'0'15'15,"-30"105"2"-15,-5-34 69 16,-1 3-40-16,1 1-7 16,4 8-15-16,7 4-8 15,6-2-8-15,10-2-8 16,8-13-3-16,0-26-26 16,11-24-109-16,15-20-124 15</inkml:trace>
          <inkml:trace contextRef="#ctx0" brushRef="#br0" timeOffset="-495.6744">-1998 146 558 0,'0'0'52'0,"0"0"-35"16,0 0 36-16,0 0 0 15,0 0-19-15,0 0-14 16,0 0-7-16,0 0-11 16,0 0 1-16,57-59 5 15,2 46 1-15,14-2 3 0,12-3-7 16,16 0 4-16,2-5-1 15,7-1 2-15,1 1-8 16,-3 1 1-16,-4 2-2 16,-9 3 0-16,-11 2 0 15,-15 10-1-15,-14-5 1 16,-15 6-1-16,-16 4 5 16,-11-5 1-16,-8 5 2 15,-5 0 15-15,0 0 17 16,0 0-8-16,0 0-6 15,0 0-8-15,0 0 1 16,0 0-5-16,0 0-10 0,0 0 4 16,0 0-7-1,0-4 0-15,0 4 1 0,0 0 1 16,0 0-2-16,0 0 0 16,0 0-1-16,0 0 0 15,0 0 1-15,0 0 0 16,0 0 0-16,0 0-1 15,0 0 0-15,0 0 0 16,0 0-1-16,0 0-10 16,0 0-15-16,0 0-21 15,-2 0-50-15,-18 13-55 16,-11 14-53-16,-18 4-324 16</inkml:trace>
        </inkml:traceGroup>
        <inkml:traceGroup>
          <inkml:annotationXML>
            <emma:emma xmlns:emma="http://www.w3.org/2003/04/emma" version="1.0">
              <emma:interpretation id="{02F03046-01FE-42A2-BBDD-1FA047E155DC}" emma:medium="tactile" emma:mode="ink">
                <msink:context xmlns:msink="http://schemas.microsoft.com/ink/2010/main" type="inkWord" rotatedBoundingBox="21820,11351 22282,11239 22542,12309 22079,12421"/>
              </emma:interpretation>
              <emma:one-of disjunction-type="recognition" id="oneOf1">
                <emma:interpretation id="interp1" emma:lang="" emma:confidence="1">
                  <emma:literal>f.</emma:literal>
                </emma:interpretation>
                <emma:interpretation id="interp2" emma:lang="" emma:confidence="0">
                  <emma:literal>r.</emma:literal>
                </emma:interpretation>
                <emma:interpretation id="interp3" emma:lang="" emma:confidence="0">
                  <emma:literal>f'</emma:literal>
                </emma:interpretation>
                <emma:interpretation id="interp4" emma:lang="" emma:confidence="0">
                  <emma:literal>f,</emma:literal>
                </emma:interpretation>
                <emma:interpretation id="interp5" emma:lang="" emma:confidence="0">
                  <emma:literal>o.</emma:literal>
                </emma:interpretation>
              </emma:one-of>
            </emma:emma>
          </inkml:annotationXML>
          <inkml:trace contextRef="#ctx0" brushRef="#br0" timeOffset="2144.6459">-1336 184 583 0,'0'0'17'0,"0"0"10"15,0 0 21 1,0 0 1-16,0 0 2 0,0 0-39 15,-10 0-12-15,10 52-1 16,0 31 1-16,0 19 28 16,8 13 3-16,7 3-2 15,2-4-2-15,2-3-7 16,3-3-12-16,0-16-4 16,-1-14 0-16,0-17 0 15,-7-28-4-15,-2-15 0 16,-8-14-3-16,-1-4 4 15,-3-11-1-15,0-33 9 0,0-22-9 16,0-11-11-16,0 2-7 16,-10 9 14-16,0 14-29 15,-2 8 23-15,-1 10 10 16,-4 7 0-16,-4 3 0 16,0 1 25-16,-3-1 0 15,0 0 0-15,2 0-12 16,2-9 2-16,2 0-13 15,7-5 5-15,6-7-7 16,5-1 2-16,0 4-3 16,9 4 1-16,8 5 0 15,8 9-6-15,-3 9-17 16,5 6-40-16,1 9-35 16,4 0-38-16,-9 0-94 15</inkml:trace>
          <inkml:trace contextRef="#ctx0" brushRef="#br0" timeOffset="2655.1766">-1103 699 458 0,'0'0'0'15,"0"0"3"-15,0 0 22 16,0 0 8-16,0 0-23 0,0 0 10 16,39-17-9-16,-30 17-9 15,0 0 9-15,2 0-3 16,-2 7-1-16,0 13 8 16,-2 7-11-16,-3 5 7 15,-4 10-1-15,0-5 4 16,0 1 9-16,0-11 0 15,-4-5 14-15,1-12-22 16,3-4 7-16,-1-6-3 16,1 0 0-16,0 0-7 15,0 0-4-15,0 0-6 16,0 0 0-16,0 0-2 16,0 0-3-16,1 0 3 15,12 0 8-15,5-10-2 16,1 0-2-16,-1 1 4 0,4-9 10 15,-2 4-14-15,-4 4 4 16,-5 2-6-16,-4 6-2 16,-6-2 0-16,2 4 0 15,-3 0-1-15,5 0-2 16,0 0-10-16,7 0-24 16,0 0-35-16,-4 14-32 15,-6-4-109-15</inkml:trace>
        </inkml:traceGroup>
        <inkml:traceGroup>
          <inkml:annotationXML>
            <emma:emma xmlns:emma="http://www.w3.org/2003/04/emma" version="1.0">
              <emma:interpretation id="{4B70D0F2-5012-4643-B571-E2367350C69F}" emma:medium="tactile" emma:mode="ink">
                <msink:context xmlns:msink="http://schemas.microsoft.com/ink/2010/main" type="inkWord" rotatedBoundingBox="23294,11137 23900,10989 24150,12018 23543,12165"/>
              </emma:interpretation>
              <emma:one-of disjunction-type="recognition" id="oneOf2">
                <emma:interpretation id="interp6" emma:lang="" emma:confidence="1">
                  <emma:literal/>
                </emma:interpretation>
              </emma:one-of>
            </emma:emma>
          </inkml:annotationXML>
          <inkml:trace contextRef="#ctx0" brushRef="#br0" timeOffset="795.8734">0 0 689 0,'0'0'0'0,"0"0"-32"0,0 0 21 16,0 0 11-16,0 0 14 15,169 36 6-15,-99-18 11 16,1-2-5-16,-1 1-13 16,-4 7-8-16,-6-2-4 15,-9 1 0-15,-5 1 6 16,-11-7-7-16,-6 3-7 16,-10-6-28-16,-6-5-14 15,-9 1-34-15,-4-6-141 16,-10-4-38-16</inkml:trace>
          <inkml:trace contextRef="#ctx0" brushRef="#br0" timeOffset="985.3672">248 259 535 0,'0'0'37'0,"0"0"9"16,0 0-39-16,0 0-5 15,0 0-2-15,0 0 26 16,122 28-6-16,-66-20-11 15,2 6-6-15,-10 2-3 16,-6 0 0-16,-7 3-8 16,-13 9-42-16,-18 0-79 15,-4-1-65-15</inkml:trace>
          <inkml:trace contextRef="#ctx0" brushRef="#br0" timeOffset="1179.8478">152 509 505 0,'0'0'0'16,"0"0"-35"-16,0 0 35 16,0 0 66-16,171 10-7 15,-103-3-34-15,-4-1-13 16,-4 8-5-16,-5 0-3 16,-12 9-4-16,-9 1-1 15,-13 3-27-15,-13 0-38 16,-8 5-78-16,-12-8-148 15</inkml:trace>
          <inkml:trace contextRef="#ctx0" brushRef="#br0" timeOffset="1360.3647">451 843 368 0,'0'0'6'0,"0"0"59"15,132 22 7-15,-80-22-10 16,2 4-26-16,-8-2-18 15,-4 2-3-15,-11 0-14 16,-10-1 0-16,-9 0-1 16,-11-3-28-16,-1 0-63 15,-20 0-71-15</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58.6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6A8785-0A34-4875-A9E4-D004620E5372}" emma:medium="tactile" emma:mode="ink">
          <msink:context xmlns:msink="http://schemas.microsoft.com/ink/2010/main" type="writingRegion" rotatedBoundingBox="14035,15987 14050,15987 14050,16001 14035,16001"/>
        </emma:interpretation>
      </emma:emma>
    </inkml:annotationXML>
    <inkml:traceGroup>
      <inkml:annotationXML>
        <emma:emma xmlns:emma="http://www.w3.org/2003/04/emma" version="1.0">
          <emma:interpretation id="{9804760C-3AF2-42FA-9912-DB56DB9F0617}" emma:medium="tactile" emma:mode="ink">
            <msink:context xmlns:msink="http://schemas.microsoft.com/ink/2010/main" type="paragraph" rotatedBoundingBox="14035,15987 14050,15987 14050,16001 14035,16001" alignmentLevel="1"/>
          </emma:interpretation>
        </emma:emma>
      </inkml:annotationXML>
      <inkml:traceGroup>
        <inkml:annotationXML>
          <emma:emma xmlns:emma="http://www.w3.org/2003/04/emma" version="1.0">
            <emma:interpretation id="{AD102BCF-74D8-4C84-BBEC-BFAE512DFED1}" emma:medium="tactile" emma:mode="ink">
              <msink:context xmlns:msink="http://schemas.microsoft.com/ink/2010/main" type="line" rotatedBoundingBox="14035,15987 14050,15987 14050,16001 14035,16001"/>
            </emma:interpretation>
          </emma:emma>
        </inkml:annotationXML>
        <inkml:traceGroup>
          <inkml:annotationXML>
            <emma:emma xmlns:emma="http://www.w3.org/2003/04/emma" version="1.0">
              <emma:interpretation id="{2CB4833D-9591-4D4B-A471-8360DDE21A3B}" emma:medium="tactile" emma:mode="ink">
                <msink:context xmlns:msink="http://schemas.microsoft.com/ink/2010/main" type="inkWord" rotatedBoundingBox="14035,15987 14050,15987 14050,16001 14035,16001"/>
              </emma:interpretation>
              <emma:one-of disjunction-type="recognition" id="oneOf0">
                <emma:interpretation id="interp0" emma:lang="" emma:confidence="0">
                  <emma:literal>|</emma:literal>
                </emma:interpretation>
                <emma:interpretation id="interp1" emma:lang="" emma:confidence="0">
                  <emma:literal>I</emma:literal>
                </emma:interpretation>
                <emma:interpretation id="interp2" emma:lang="" emma:confidence="0">
                  <emma:literal>1</emma:literal>
                </emma:interpretation>
                <emma:interpretation id="interp3" emma:lang="" emma:confidence="0">
                  <emma:literal>l</emma:literal>
                </emma:interpretation>
                <emma:interpretation id="interp4" emma:lang="" emma:confidence="0">
                  <emma:literal>'</emma:literal>
                </emma:interpretation>
              </emma:one-of>
            </emma:emma>
          </inkml:annotationXML>
          <inkml:trace contextRef="#ctx0" brushRef="#br0">0 0 82 0,'0'0'18'16,"0"0"-18"-16,0 0 1 16,0 0-1-16,0 0 0 15,0 0 0-15,0 0 3 16,0 10-7-16,0-10 3 16,0 0 1-16,0 0-10 15,0 0-26-15,0 4-17 16</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28.0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A19245D-AB53-4BB2-A1B6-A103F4C2CC62}" emma:medium="tactile" emma:mode="ink">
          <msink:context xmlns:msink="http://schemas.microsoft.com/ink/2010/main" type="inkDrawing" rotatedBoundingBox="1989,3148 9828,3113 9829,3495 1990,3529" shapeName="Other"/>
        </emma:interpretation>
      </emma:emma>
    </inkml:annotationXML>
    <inkml:trace contextRef="#ctx0" brushRef="#br0">0 188 528 0,'0'0'24'0,"0"0"-24"16,0 0-5-16,0 0-3 15,0 0 5-15,0 0 3 16,0 0 5-16,85 16 12 16,-57-7-2-16,8 3-2 15,-5-2 4-15,2 3-5 16,2-2 8-16,3-2 0 15,-1 2-16-15,2-2 3 16,4-1 13-16,-1-2-10 16,1 1 21-16,4-1-26 0,-1-2 26 15,-1 7-19-15,9-3-9 16,1 1 6 0,0-3-3-16,4-2 1 0,-4-4-1 15,5 0 2-15,-4 0-1 16,10 0 2-16,8-4 0 15,7-11 2-15,0 0-2 16,-4 1-2-16,1-3-3 16,1 4-2-16,-2-1-1 15,8 4 1-15,-4 3-2 16,8-1 2-16,-8 3-1 16,-3 1 2-16,-2-6-2 15,-5 2-1-15,-3 3 1 16,0-6-1-16,-4 4 0 15,4-6 3-15,0-2-3 0,1 2 0 16,3-6 0-16,5 1 2 16,-4 2 2-16,1-1 0 15,8 3-4-15,-5-1 0 16,4 1 0-16,-8 5-4 16,-1 2 4-16,1 1 0 15,-2 2 4-15,2-2-4 16,-5 2-2-16,4 4 2 15,-4-3 0-15,5 3 0 16,-5 0 0-16,2 0 3 0,-2 9-3 16,0-1 0-16,0 2 0 15,-5 2 0-15,-2-3 1 16,1 0-1-16,-3 0 0 16,5-4 3-16,-4 8-3 15,4-3 0-15,4 2 1 16,4-3 2-16,7 4-3 15,3-4-3-15,-1 0 3 16,-4 1 0-16,-4-3 0 16,-5-1-1-16,-3 1 2 15,3 0-2-15,4-5 0 16,3 2 1-16,6 0 3 16,-4 2-3-16,0 2 2 15,0 4-2-15,3-3 0 16,-4 3 0-16,1 0 0 0,0 0 0 15,4-1-2-15,-5 2 2 16,-4-6 0-16,1-3 0 16,-9-4 4-16,8 0-4 15,-4 0 0-15,6-4-2 16,3-5 2-16,6-6-3 16,-6 1-9-16,4 1-8 15,-4 5 10-15,11 8-5 16,2 0 0-16,6 0 14 15,6 7 1-15,-14 7-12 16,-12 3-59-16,-18 0 20 16,0 4 13-16,-6-1-59 0,2-3-16 15,-8-3-61-15</inkml:trace>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28.7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7B2DAA-FD50-4C1D-808B-2654EF4183D3}" emma:medium="tactile" emma:mode="ink">
          <msink:context xmlns:msink="http://schemas.microsoft.com/ink/2010/main" type="inkDrawing" rotatedBoundingBox="10235,3449 13094,3439 13095,3823 10236,3833" shapeName="Other"/>
        </emma:interpretation>
      </emma:emma>
    </inkml:annotationXML>
    <inkml:trace contextRef="#ctx0" brushRef="#br0">0 190 144 0,'0'0'6'15,"144"13"-6"-15,-79-9 0 16,-6 1 1-16,-5-5 64 16,-12 0-44-16,-6 0 13 15,-4 0 21-15,-8 0-35 16,2 0 4-16,1 0 10 16,-1 0-1-16,8 0-27 15,5-1 3-15,13-2 26 0,12 3 57 16,11-4-76-1,5 0-16-15,-3 0 1 0,0 1 2 16,-3-1 0-16,1-5-3 16,-2-5 0-16,-5 1-5 15,-4 2-36-15,-3 2 14 16,5 1 25-16,-2-6 1 16,0 4-57-16,-4-7 53 15,-8 8-10-15,1 1 8 16,7 5 6-16,4-7 1 15,4 0-37-15,2-2 15 16,5-1 5-16,-5 3-2 16,1 6 14-16,-10-1 5 15,-3 5 19-15,-6 0 41 0,-7 0-18 16,-13 9 23-16,-8 5-5 16,-3-5 2-16,-11 0-24 15,1-3-9-15,-2-1-22 16,-5-1 4-16,1 0 19 15,-4-4-6-15,2 5-8 16,4-5-10-16,2 6 6 16,4-2 0-16,5 1-3 15,0 1-3-15,6 2 32 16,-5 0-12-16,-6 1-22 16,1-1-1-16,-5 1-3 15,1 0 0-15,2 0-3 16,-4 2 2-16,1 1-11 0,-3-1 0 15,4-2 0-15,-6 2-4 16,5 1-1-16,0-1 13 16,-5 2-2-16,0-5 0 15,-2-4 4-15,1 2 0 16,-2-2 1-16,-1-2-4 16,0 2 2-16,3-4 3 15,-3 6-1-15,0-5 1 16,0 3 0-16,0-1-3 15,0 1 0-15,0 0 3 16,0 2-5-16,0 1-2 16,0 4-2-16,0 1-4 0,-7-2-26 15,-8 0-4-15,-14 9-16 16,-19 3-179-16</inkml:trace>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39.8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8027A11-53FB-4096-95FC-5439CB16BC9C}" emma:medium="tactile" emma:mode="ink">
          <msink:context xmlns:msink="http://schemas.microsoft.com/ink/2010/main" type="writingRegion" rotatedBoundingBox="6562,5664 9283,5655 9286,6735 6566,6743"/>
        </emma:interpretation>
      </emma:emma>
    </inkml:annotationXML>
    <inkml:traceGroup>
      <inkml:annotationXML>
        <emma:emma xmlns:emma="http://www.w3.org/2003/04/emma" version="1.0">
          <emma:interpretation id="{D54C4DF8-7FAC-44A9-AB1D-DADBA56375F8}" emma:medium="tactile" emma:mode="ink">
            <msink:context xmlns:msink="http://schemas.microsoft.com/ink/2010/main" type="paragraph" rotatedBoundingBox="6562,5664 9283,5655 9286,6735 6566,6743" alignmentLevel="1"/>
          </emma:interpretation>
        </emma:emma>
      </inkml:annotationXML>
      <inkml:traceGroup>
        <inkml:annotationXML>
          <emma:emma xmlns:emma="http://www.w3.org/2003/04/emma" version="1.0">
            <emma:interpretation id="{09528757-92B3-484B-A986-BA008EC57A9B}" emma:medium="tactile" emma:mode="ink">
              <msink:context xmlns:msink="http://schemas.microsoft.com/ink/2010/main" type="line" rotatedBoundingBox="6562,5664 9283,5655 9286,6735 6566,6743"/>
            </emma:interpretation>
          </emma:emma>
        </inkml:annotationXML>
        <inkml:traceGroup>
          <inkml:annotationXML>
            <emma:emma xmlns:emma="http://www.w3.org/2003/04/emma" version="1.0">
              <emma:interpretation id="{E7437E51-6CBB-47C2-A8FE-57319FFB2D69}" emma:medium="tactile" emma:mode="ink">
                <msink:context xmlns:msink="http://schemas.microsoft.com/ink/2010/main" type="inkWord" rotatedBoundingBox="9153,5805 9283,5804 9286,6603 9156,6604">
                  <msink:destinationLink direction="with" ref="{E6BEFE70-9E0C-4782-928E-E5D026823887}"/>
                </msink:context>
              </emma:interpretation>
            </emma:emma>
          </inkml:annotationXML>
          <inkml:trace contextRef="#ctx0" brushRef="#br0">2623 190 423 0,'0'0'77'16,"0"0"-68"-16,0 0 26 16,0 0 14-16,0 0-17 15,0 0-4-15,0 0 4 16,-4-24-3-16,0 20 11 15,-1 1 9-15,-2-2-13 16,3-1 14-16,1 6-13 16,1-2-13-16,-1-2-4 15,3 4 8-15,0 0-5 16,-1 0 3-16,1 0-5 16,0 0 0-16,0 0-1 15,0 0-10-15,0 0 7 0,0-2-8 16,0 2-3-16,0 0-1 15,0 0-3-15,0 0 0 16,0 0 3-16,0 0-2 16,0 0-3-16,0 0 0 15,0 0 1-15,0 0-1 16,0 22 0-16,0 6 5 16,0 12-2-16,1 3-3 15,8-2 1-15,1 3 3 16,-1 0-3-16,0-1 1 15,-5-4-1-15,2-3 0 16,1-2 0-16,-3-5-1 0,1 4 0 16,1-5 0-1,-3-1 1-15,2-2-1 0,1 5 0 16,3 0 0-16,-5 1 0 16,5 2 1-16,-5-5 1 15,2-1-2-15,-2-4 0 16,1-6 0-16,-1-2 1 15,-1-9-1-15,-3-6 0 16,0 3-2-16,0-3 6 16,0 0-4-16,0 0 3 15,0 0 2-15,0 0-4 16,0 0-1-16,0 0-1 16,0 0-10-16,0 0-27 0,0-3-37 15,-7-14-41 1,-21-11-275-16</inkml:trace>
        </inkml:traceGroup>
        <inkml:traceGroup>
          <inkml:annotationXML>
            <emma:emma xmlns:emma="http://www.w3.org/2003/04/emma" version="1.0">
              <emma:interpretation id="{060E4EAD-792C-4035-B144-3F83D6B8E325}" emma:medium="tactile" emma:mode="ink">
                <msink:context xmlns:msink="http://schemas.microsoft.com/ink/2010/main" type="inkWord" rotatedBoundingBox="6562,5664 6815,5663 6819,6742 6566,6743">
                  <msink:destinationLink direction="with" ref="{E6BEFE70-9E0C-4782-928E-E5D026823887}"/>
                </msink:context>
              </emma:interpretation>
            </emma:emma>
          </inkml:annotationXML>
          <inkml:trace contextRef="#ctx0" brushRef="#br0" timeOffset="1491.6343">23 41 294 0,'0'0'87'0,"0"0"1"16,0 0 15-16,0 0-43 0,0 0-8 16,0 0 14-16,-11-28-11 15,7 28 11-15,3-4-12 16,-4 0-15-16,2 2-1 16,3-2 2-16,0 4-1 15,0 0-14-15,0 0-4 16,0 0-5-16,0 0-8 15,0 0-3-15,0 0-1 16,0 0-4-16,0 0-4 16,0 14 0-16,0 22 4 15,9 12 3-15,10 9 2 16,-6 6-1-16,4 3-4 16,2 3 2-16,0 0 0 15,-2-3 0-15,-2-3-1 16,8-3 3-16,-5-2-4 0,-1 4-1 15,-4-6 1-15,3-8 2 16,-7-3-1-16,-1-9-1 16,-3-8 0-16,-1-4 0 15,0-5 0-15,1 0 0 16,-4-4 0-16,4-2 1 16,-5 1-2-16,0 0 4 15,0-7 3-15,0-1-2 16,0-2 0-16,0-4 2 15,0 0 7-15,0 0-1 16,0 0-5-16,0 0 3 16,0 0 6-16,0 0-4 0,0-7 1 15,-2-17-7-15,-11-13-4 16,0-4-3-16,0-9 4 16,-3-7-3-16,7-4 0 15,-4-2-2-15,0-3 1 16,0 4 2-16,-3-2-1 15,-1-5 0-15,-1 4 0 16,1 1 0-16,-3 7-1 16,7 7-2-16,4 12 2 15,5 11 0-15,-1 13 1 16,1 3 0-16,4 6 0 16,-4 3 2-16,4 2-2 15,0-2 0-15,0 2 0 0,0 0 0 16,0 0 0-16,0 0-1 15,0 0-3 1,0 0 1-16,0 0-2 0,0 0-1 16,0 0-4-16,0 12 0 15,0 16 6-15,8 7 4 16,5 17 1-16,5 3 0 16,-5 4 1-16,3 3 1 15,1-7-3-15,-7 1 0 16,6 4 1-16,0-4-1 15,-3-2 0-15,-4-1 0 16,0-8 0-16,-4-5 1 0,3-9 3 16,-2-11-4-16,-2-1-1 15,-1-11 1-15,-3-1 0 16,1-6 0-16,-1-1 0 16,0 0 0-16,0 0-1 15,0 0 1-15,0 0-1 16,0 0 2-16,0 0 0 15,0 0 0-15,0 0-1 16,0 0-2-16,0 0-1 16,0 0 1-16,0 0-9 15,0 0-12-15,0 0 5 16,0 0-25-16,0 0-7 16,0 0-28-16,0 0-46 15,0 0-131-15,0 0-101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30.2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604A29-D711-4AED-9085-51C0C5B2522B}" emma:medium="tactile" emma:mode="ink">
          <msink:context xmlns:msink="http://schemas.microsoft.com/ink/2010/main" type="inkDrawing" rotatedBoundingBox="14254,8549 14276,8572 14266,8583 14244,8560" shapeName="Other"/>
        </emma:interpretation>
      </emma:emma>
    </inkml:annotationXML>
    <inkml:trace contextRef="#ctx0" brushRef="#br0">22 23 167 0,'0'0'1'0,"0"0"1"16,0 0-2-16,0 0 0 0,0 0 0 15,0 0 3-15,0 0 25 16,0 0-12-16,-22-23-13 16,22 23-3-16,0 0 0 15,0 0-16-15,0 0-156 16</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32.4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6BEFE70-9E0C-4782-928E-E5D026823887}" emma:medium="tactile" emma:mode="ink">
          <msink:context xmlns:msink="http://schemas.microsoft.com/ink/2010/main" type="inkDrawing" rotatedBoundingBox="6575,7464 9618,7259 9639,7558 6595,7763" semanticType="callout" shapeName="Other">
            <msink:sourceLink direction="with" ref="{E7437E51-6CBB-47C2-A8FE-57319FFB2D69}"/>
            <msink:sourceLink direction="with" ref="{060E4EAD-792C-4035-B144-3F83D6B8E325}"/>
          </msink:context>
        </emma:interpretation>
      </emma:emma>
    </inkml:annotationXML>
    <inkml:trace contextRef="#ctx0" brushRef="#br0">31 2024 347 0,'0'0'301'0,"0"0"-285"0,0 0-16 16,0 0 0-1,0 0 3-15,0 0 14 0,-4 5-4 16,13 1-2-16,9 1 41 16,0 2-25-16,1-5-14 15,-2 4 3-15,1-5-11 16,-1 1 10-16,3-2-1 15,-2 2-7-15,3-4 0 16,4 0-2-16,-3 0-2 16,1 0 9-16,5 0-6 15,-10 0-4-15,6 0 6 16,2 0-1-16,-7-6 3 16,4-5-2-16,3-6 3 15,-4-1 3-15,2-1 2 16,0-2 3-16,0 4-8 0,5-1-6 15,-6 0-1-15,9 5 4 16,-6-2-7-16,8 8 3 16,1-3 0-16,7 0 2 15,4 6-3-15,-2 2 9 16,2 0-7-16,5 0 6 16,-11 2-6-16,1 0-4 15,-3 0 5-15,-8 0-3 16,-2 0 4-16,-5 0-5 15,-4 4 0-15,-6 2-1 16,1 1 0-16,-1 0 6 16,-4-1-5-16,0-2 8 0,-5-1-4 15,2 1-5 1,-3-2 3-16,-2 2-3 0,-1-4 3 16,0 0-3-16,0 0-1 15,3 0 3-15,-3 0-1 16,0 0-2-16,2 0-5 15,5-13 5-15,5-1 2 16,5-10 5-16,2 2-6 16,8 3-1-16,0-4-1 15,10 2-1-15,2 1 2 16,8 0 0-16,-1 5 2 16,2 2-2-16,-1 0 0 15,-1 7 0-15,-7 2 0 0,-1 4 3 16,-6 0-3-16,4 0 0 15,-8 0-5-15,8 0 5 16,-3 6 0-16,2 1 1 16,3 4-1-16,-2 2 1 15,5-3 0-15,-7 4 0 16,4 0-1-16,0 2 0 16,-6-2-1-16,0-3 1 15,-6-1 0-15,-3-1 0 16,0-5 0-16,-1 3-1 15,4 0-3-15,3-2 4 16,-1-2-1-16,4-2 1 16,-2 6 5-16,8-6-5 15,-3 4-3-15,7-4 2 0,0 3 2 16,-3 0-2-16,-1-2 1 16,-4-2-1-16,4 0 0 15,-10 0 0-15,4 0 1 16,-2 0-4-16,-1 0 3 15,-3 0-2-15,-1 0 2 16,-8 0 0-16,-4 0-1 16,-3 0 2-16,2 0-2 15,0 0 2-15,-4-2 0 16,5-6 0-16,-7 2-6 16,3-2 6-16,-2 3 0 0,-1-3 2 15,1 4-2 1,0-2 2-16,-2 2-2 0,-5 2-2 15,0 0 0-15,0 2 2 16,0 0 6-16,0 0-6 16,0 0-2-16,0 0 2 15,0 0 2-15,0 0-2 16,0 0-7-16,0 0 7 16,0 0 0-16,4 0 0 15,-4 0 1-15,0 0-1 16,0 0 0-16,0 0 0 15,0 0 0-15,0 0 0 16,0 0 1-16,0 0-1 16,0 0 0-16,0 0 1 0,0 0-1 15,0 0 0-15,0 0 0 16,0 0 0-16,0 0-1 16,0 0 1-16,0 0 0 15,0 0 5-15,0 0-5 16,0 0 0-16,0 0 1 15,0 0-1-15,0 0 2 16,0 0-1-16,0 0 1 16,0 0 2-16,0 0-2 15,0 0 1-15,0 0 0 16,0 0-1-16,0 0 2 16,0 0-4-16,0 0-2 15,0 0 2-15,0 0 1 0,0 0 0 16,0 0 0-1,0 0-1-15,0 0 0 0,0 0 0 16,0 0 0-16,0 0 1 16,0 0-1-16,0 0 0 15,0 0 0-15,0 0 0 16,0 0 0-16,0 0 1 16,0 0 0-16,0 0-2 15,0 0 2-15,0 0 2 16,0 0-3-16,0 0 1 15,0 0 1-15,0 0 1 16,0 0-3-16,0 0 3 16,0 0-2-16,0 0-1 0,0 0 1 15,0 0 0-15,0 0-1 16,0 0 1-16,0 0-1 16,0 0 0-16,0 0 0 15,0 0 0-15,0 0 0 16,0 0-1-16,0 0 4 15,0 0-3-15,0 0 0 16,0 0-1-16,0 0 0 16,0 0 1-16,0 0 1 15,0 0-1-15,0 0 5 16,0 0-4-16,0 0 0 16,0 0 2-16,0 0-2 15,0 0 0-15,0 0 1 16,0 0 1-16,0 0 2 0,0 0-3 15,0 0 1-15,0 0-2 16,0 0 0-16,0 0-1 16,0 0 0-16,0 0 1 15,0 0 0-15,0 0 0 16,0 0-1-16,0 0 0 16,0 0 1-16,0 0-1 15,0 0-1-15,0 0 1 16,0 0-6-16,0 0-21 15,0 0-6-15,0 0-36 16,0 0-32-16,-4 2-74 16,-38 0-212-16</inkml:trace>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54.8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31727B-30CE-4CF2-9ACF-7D3D806500BF}" emma:medium="tactile" emma:mode="ink">
          <msink:context xmlns:msink="http://schemas.microsoft.com/ink/2010/main" type="writingRegion" rotatedBoundingBox="9788,7967 15269,7967 15269,10172 9788,10172"/>
        </emma:interpretation>
      </emma:emma>
    </inkml:annotationXML>
    <inkml:traceGroup>
      <inkml:annotationXML>
        <emma:emma xmlns:emma="http://www.w3.org/2003/04/emma" version="1.0">
          <emma:interpretation id="{38461FE3-AFE7-45A1-B3C3-CC5142B85D63}" emma:medium="tactile" emma:mode="ink">
            <msink:context xmlns:msink="http://schemas.microsoft.com/ink/2010/main" type="paragraph" rotatedBoundingBox="9788,7967 15269,7967 15269,10172 9788,10172" alignmentLevel="1"/>
          </emma:interpretation>
        </emma:emma>
      </inkml:annotationXML>
      <inkml:traceGroup>
        <inkml:annotationXML>
          <emma:emma xmlns:emma="http://www.w3.org/2003/04/emma" version="1.0">
            <emma:interpretation id="{458D877A-142D-4246-B44F-EA108D80A247}" emma:medium="tactile" emma:mode="ink">
              <msink:context xmlns:msink="http://schemas.microsoft.com/ink/2010/main" type="line" rotatedBoundingBox="9788,7967 15269,7967 15269,10172 9788,10172"/>
            </emma:interpretation>
          </emma:emma>
        </inkml:annotationXML>
        <inkml:traceGroup>
          <inkml:annotationXML>
            <emma:emma xmlns:emma="http://www.w3.org/2003/04/emma" version="1.0">
              <emma:interpretation id="{F6006408-E746-493B-B85E-399D2A96A725}" emma:medium="tactile" emma:mode="ink">
                <msink:context xmlns:msink="http://schemas.microsoft.com/ink/2010/main" type="inkWord" rotatedBoundingBox="9788,7967 15269,7967 15269,10172 9788,10172"/>
              </emma:interpretation>
              <emma:one-of disjunction-type="recognition" id="oneOf0">
                <emma:interpretation id="interp0" emma:lang="" emma:confidence="1">
                  <emma:literal/>
                </emma:interpretation>
              </emma:one-of>
            </emma:emma>
          </inkml:annotationXML>
          <inkml:trace contextRef="#ctx0" brushRef="#br0">7275 2521 573 0,'0'0'29'16,"0"0"-29"-16,0 0 43 16,-127-52 20-16,98 39 33 15,4 3-35-15,-1 3-13 16,0 0-23-16,-5 3 8 15,-2 0 5-15,-5 4-4 16,0 0 2-16,-1 3-18 0,4 16 0 16,-1 9-12-16,9 9 0 15,-5 9-3-15,4 9-3 16,5 11 0 0,4 4 1-16,3 7-1 0,6 2 0 15,1-4 2-15,9 3-1 16,0-13 0-16,0 4-1 15,5-3 0-15,13-6 2 16,7 9-2-16,6-4 1 16,2 1-1-16,6-7-1 15,2 3 1-15,-2-7 1 16,3-4-1-16,-10-5-1 0,6-5 1 16,2 0 0-16,-4-8 0 15,9-3 0-15,6-5-1 16,3-5 2-16,10-2-3 15,4 1 4-15,10-10-4 16,-5 0 4-16,-1 1-3 16,1-1 1-16,-1-5 0 15,-2 0-1-15,-2-4 1 16,-1 0-1-16,-8 0 1 16,-2-4 0-16,-3-9 1 15,-4-10-1-15,-2-5 1 16,0 0 7-16,-2-5-8 15,4-5 5-15,-7-3 10 16,4-6-11-16,-1-1 6 16,-2-5 0-16,-2 2-8 0,-5-4 7 15,-5 4 7-15,0-6-5 16,-10 2-2-16,-5-2 8 16,-2 5-6-16,-5-2-4 15,-6 0 3-15,-4 3 1 16,0-1-4-16,0-2 0 15,-4-3-3-15,-19-1-1 16,-5 0-2-16,-4-2-1 16,-2 6 2-16,-1 5 4 15,1 8-5-15,-3 5 12 16,0 5 2-16,-5-3 0 16,-4 6-7-16,-8 0 8 0,1 1-4 15,-7-5-7 1,-12 1-3-16,-4-3 7 0,-8 2-7 15,-2 4-2-15,8 4 1 16,3 10 4-16,7 9-1 16,1 5 4-16,2 0-8 15,-11 0 3-15,-1 19-3 16,3 9-3-16,2 9 3 16,8 1 0-16,4 1-4 15,10 0 3-15,3-4 1 16,4 0 0-16,2-8 0 15,6-4 0-15,0 5 0 16,4-1-1-16,0-3 1 16,4 0 0-16,-1-1 0 15,5 1 0-15,0-7 0 0,5 2-1 16,5-2 1-16,3-8 0 16,6-3 0-16,-1-6 0 15,5 3 0-15,-4 1 8 16,4-4-6-16,0 0 2 15,0 0-3-15,0 0-1 16,0 3 3-16,0-3-3 16,0 0 0-16,-6 0 1 15,6 0-1-15,0 0 3 16,0 0-3-16,0 0-2 16,0 0 0-16,0 0 2 15,0 0-24-15,0 0 7 0,0 0-13 16,0 0-3-16,0 0-2 15,0 8-12-15,6 7-16 16,11 3 29-16,7 0-50 16,7 1-29-16,0-14-87 15,-6-5-44-15</inkml:trace>
          <inkml:trace contextRef="#ctx0" brushRef="#br0" timeOffset="-1417.9587">5488 2622 424 0,'0'0'170'0,"0"0"-170"16,-135-31 17-16,89 19 9 16,1-2 31-16,-6 2 1 0,-4-3-4 15,-9 2-33-15,-17-1 15 16,-10 9-18-16,4 5 8 16,5 0 17-16,0 9-29 15,8 20 0-15,3 6-7 16,7 5 0-16,9 4 8 15,14 17-13-15,5 4 6 16,13 17-7-16,2 8-1 16,13 6 2-16,5-1 0 15,3 4-2-15,0-5 0 16,13-1-2-16,10-10 2 16,-1-14 4-16,2-5-4 0,7-13 0 15,-1-3 0-15,8-1-2 16,4-6 2-16,6-5-1 15,7-1 1-15,4-11 0 16,7-4 0-16,2-6 0 16,4-6-3-16,7-8 3 15,-2 0 3-15,-5 0-3 16,2-18-1-16,-3-3 1 16,3-9 2-16,-1-2 1 15,5 1-6-15,-5-4 5 16,-1 0-2-16,-8 3 1 15,-5 0-1-15,-4-7 0 16,-10-3-1-16,0 5-1 0,-7-2 1 16,-10-1-1-16,-7-1 2 15,-2 5 1-15,-6-3 19 16,-8 4-5-16,-5-1 6 16,0-3 1-16,0 1-9 15,0 5-5-15,0 2 6 16,0 0 1-16,-5 3-3 15,-8-6 3-15,-1-2-2 16,-1-3-3-16,-2 7 2 16,-5-7 3-16,-10 0-4 15,0 3 4-15,-10 1-6 16,-9-1 5-16,-2 6-2 0,-8 0-7 16,-7 8 4-1,-5 3-2-15,-4 4-3 0,2 3-3 16,1 8-1-16,-3 4 6 15,-6 0-6-15,1 0 0 16,0 12 2-16,-2 2-2 16,5 4 2-16,6-3-5 15,12 9 6-15,12-1-4 16,18-3 1-16,12-4-4 16,9 4-34-16,10 8 6 15,0 12-33-15,24 8 8 16,15 10-36-16,20 2-13 15,6-13-117-15,-1-19-174 0</inkml:trace>
          <inkml:trace contextRef="#ctx0" brushRef="#br0" timeOffset="5152.202">4978 3730 132 0,'0'0'18'0,"0"0"31"0,0 0-18 16,-154 0-6-16,94 5 34 16,-8 4-27-16,-4 6-19 15,-7 1-6-15,-6 3-4 16,-11 4-1-16,-6 5 2 15,-3 4-2-15,-3 7-2 16,2 5-2-16,-7 7 2 16,4 0-18-16,1 11-35 15,12 1-31-15,9 11 8 16,13 1 48-16,6 8 25 0,4 5-49 16</inkml:trace>
        </inkml:traceGroup>
      </inkml:traceGroup>
    </inkml:traceGroup>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51.8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2B818C-642A-4F36-A9AB-599E48ED2069}" emma:medium="tactile" emma:mode="ink">
          <msink:context xmlns:msink="http://schemas.microsoft.com/ink/2010/main" type="inkDrawing" rotatedBoundingBox="11049,11886 12645,11089 13222,12246 11627,13042" hotPoints="12725,12252 11972,13006 11218,12252 11972,11499" semanticType="enclosure" shapeName="Circle"/>
        </emma:interpretation>
      </emma:emma>
    </inkml:annotationXML>
    <inkml:trace contextRef="#ctx0" brushRef="#br0">6441 6162 625 0,'0'0'32'16,"0"0"6"-16,0 0 58 15,0 0-28-15,0 0-19 16,0 0-26-16,0 0 0 16,-29-28 2-16,26 24 4 15,-1 3 6-15,-2-3-8 16,-1-2-12-16,1 2 5 16,-3-1 9-16,1 1-13 0,-7-4-10 15,2-2 7-15,3 5-2 16,-3-4 0-16,0 0 5 15,-6 0-6-15,2 0-5 16,-2-5 5-16,-5 5-3 16,6-6-2-16,-4 5 4 15,4 1-3-15,-6-4 4 16,6 8-4 0,-9-4-3-16,4 0 7 0,-4 4-6 15,0-5-1-15,-5 5-1 16,-4-3-1-16,4 8-1 15,-9-4 2-15,5-3-1 16,-6 7-1-16,1-4 1 0,5 1 0 16,-9-3 1-1,6 2-2-15,0-2 1 0,-3 2-1 16,-3 0-2-16,0 4 2 16,-2 0 0-16,1 0 0 15,2 0 1-15,2 0 0 16,-3 10 2-16,5-2-3 15,-5 5 1-15,3 2-1 16,5 0 9-16,4-6-8 16,3 5 4-16,-4-5-3 15,8 4 1-15,-3-4 3 16,7 5-5-16,5-3 10 16,-6-2-7-16,5 2-1 15,4 1 2-15,1 3-3 0,-6-2-1 16,6 5-1-16,0-5 1 15,3 10 0-15,1 1-1 16,-4 10 0-16,1 7-2 16,1 0 2-16,2 6 2 15,0-2-2-15,4 2 0 16,5-6 0-16,-5-5 0 16,5-7 1-16,0 4-4 15,0-6 5-15,0 1-4 16,5 0 2-16,3-1-3 15,7 5 5-15,2-3-5 0,6 4 6 16,-5-2-4 0,5-1 1-16,0 1 0 0,0-4 0 15,5 3 0 1,-6-7 0-16,-1-6-1 0,4 3 1 16,-6-5-1-16,1-2 1 15,5 5-1-15,-8-9 1 16,5 5 0-16,3 0 0 15,-4 0 0-15,3-6-2 16,3 1-1-16,-8 1 3 16,13-9 1-16,-2 7-1 15,4-4-6-15,2-3 1 16,5-1 2-16,-1 0-6 16,5 0 6-16,2 0 3 0,-2-5-7 15,4-8 4 1,-3-2 1-16,1-4 1 0,-4 2-7 15,-3 3 6-15,0-2-7 16,-4-1 5-16,5 3 3 16,-6 0-1-16,3-4-2 15,-4-1 3-15,4-4-1 16,0-1-1-16,-3 1-2 16,2 1 5-16,-6-4 0 15,-2-2 0-15,-2-2-4 16,-1-2 3-16,2 0 1 15,-9-6-1-15,1-3 1 16,0-1 0-16,-6 0 0 0,-1-5-2 16,-5-5 2-16,2-2 1 15,1-6 0-15,-7 1-1 16,-4 4 4 0,0-3-1-16,0 4-1 0,0 1 7 15,-16-1 5-15,-9 7-2 16,2 1-2-16,-4 9 8 15,0 10 2-15,9-1-12 16,-10 9 4-16,9 5 12 16,2 1-8-16,-8 6-5 15,5 0-3-15,1 1-2 16,-4 2-5-16,4 0-1 0,1 3 2 16,0-5 2-1,3 6-8-15,-2-3-5 0,-1 3-13 16,-6-1-24-16,-2-2-9 15,-6 1-22-15,-5-6-48 16,-16-10-123-16,-13-7-395 16</inkml:trace>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9:40.7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C7A2346-EB24-43BC-8E9B-D506391B765E}" emma:medium="tactile" emma:mode="ink">
          <msink:context xmlns:msink="http://schemas.microsoft.com/ink/2010/main" type="writingRegion" rotatedBoundingBox="9793,17036 18686,17235 18650,18825 9757,18627"/>
        </emma:interpretation>
      </emma:emma>
    </inkml:annotationXML>
    <inkml:traceGroup>
      <inkml:annotationXML>
        <emma:emma xmlns:emma="http://www.w3.org/2003/04/emma" version="1.0">
          <emma:interpretation id="{3CB134E7-B97E-4206-B9F0-140ED11F2565}" emma:medium="tactile" emma:mode="ink">
            <msink:context xmlns:msink="http://schemas.microsoft.com/ink/2010/main" type="paragraph" rotatedBoundingBox="9793,17036 18686,17235 18650,18825 9757,18627" alignmentLevel="1"/>
          </emma:interpretation>
        </emma:emma>
      </inkml:annotationXML>
      <inkml:traceGroup>
        <inkml:annotationXML>
          <emma:emma xmlns:emma="http://www.w3.org/2003/04/emma" version="1.0">
            <emma:interpretation id="{14CC9D42-DE8E-4D47-A541-6034DAD72621}" emma:medium="tactile" emma:mode="ink">
              <msink:context xmlns:msink="http://schemas.microsoft.com/ink/2010/main" type="line" rotatedBoundingBox="9793,17036 17489,17208 17455,18734 9759,18562"/>
            </emma:interpretation>
          </emma:emma>
        </inkml:annotationXML>
        <inkml:traceGroup>
          <inkml:annotationXML>
            <emma:emma xmlns:emma="http://www.w3.org/2003/04/emma" version="1.0">
              <emma:interpretation id="{7E8B364E-5F2F-45A2-AF12-F2E809826F3D}" emma:medium="tactile" emma:mode="ink">
                <msink:context xmlns:msink="http://schemas.microsoft.com/ink/2010/main" type="inkWord" rotatedBoundingBox="9788,17234 11841,17195 11861,18245 9808,18283"/>
              </emma:interpretation>
              <emma:one-of disjunction-type="recognition" id="oneOf0">
                <emma:interpretation id="interp0" emma:lang="" emma:confidence="1">
                  <emma:literal/>
                </emma:interpretation>
              </emma:one-of>
            </emma:emma>
          </inkml:annotationXML>
          <inkml:trace contextRef="#ctx0" brushRef="#br0">-58 2773 627 0,'0'0'97'0,"0"0"34"16,0 0-35-16,0 0-44 0,0 0-23 15,0 0-7-15,-9 0-3 16,9 9-16-16,0 14-3 16,0 5 6-16,0-1 3 15,0 6-4-15,0-5-4 16,7 4 0-16,5 0-1 16,-3-4 0-16,-1-1-1 15,1-4-14-15,-3-8-22 16,1-2-6-16,-3-7-51 15,1-5-37-15,-4-1-31 16,-1 0-160-16</inkml:trace>
          <inkml:trace contextRef="#ctx0" brushRef="#br0" timeOffset="496.6739">-67 3027 697 0,'0'0'32'0,"0"0"22"15,0 0 6-15,0 0-38 16,0 0-12-16,19-106-10 16,-2 87 0-16,2 4 0 15,4 6-10-15,4 1-59 16,-4 2-74-16,0 2-158 15</inkml:trace>
          <inkml:trace contextRef="#ctx0" brushRef="#br0" timeOffset="286.234">55 2730 570 0,'0'0'124'0,"0"0"-43"16,0 0 37-16,0 0-68 16,0 0-39-16,0 0 4 15,0 38-4-15,0-1 14 16,0 4 1-16,0 6-6 16,0-1-7-16,4-4-3 15,2 0-6-15,9-11-4 0,-7-3 0 16,5-8-2-1,-4 3-4-15,1-10-20 0,-3-3 6 16,2-5-2 0,-2-5-71-16,-7 0-24 0,0 0-44 15,0 0-46-15</inkml:trace>
          <inkml:trace contextRef="#ctx0" brushRef="#br0" timeOffset="-1170.2757">-942 2625 565 0,'0'0'66'15,"0"0"-16"-15,0 0 8 16,0 0-32-16,0 0-13 15,0 0-3-15,-8 58 20 16,8-6 26-16,4 5-9 16,0 7-6-16,-4 2-22 0,0-2-2 15,0-4-2-15,0-8-7 16,0-12 2-16,-4-17 2 16,-5-9 0-1,5-12 1-15,-6-1 6 0,1-1 6 16,0 0-14-16,-1 0 1 15,2-6-11-15,3-9 8 16,1 2-9-16,4-2-1 16,0 1 1-16,0 1 0 15,9-2-2-15,5 2-2 16,8-1-3-16,1 0-3 16,3 8 0-16,3 2-4 15,2 4 6-15,2 0-8 0,-1 0 1 16,4 0 7-16,-5 0-4 15,2 0-6-15,-10 0 3 16,2 0-6-16,-5 0-13 16,-7 0-1-16,-3 0-10 15,2 0-17-15,-6 0-7 16,-2 0-12-16,-1-9 2 16,-3-13-28-16,0 2-63 15,0-4 69-15</inkml:trace>
          <inkml:trace contextRef="#ctx0" brushRef="#br0" timeOffset="-943.7845">-631 2902 160 0,'0'0'107'16,"0"0"-3"-16,0 0 78 16,0 0-69-16,0 0-18 15,0 0 8-15,-64-24-28 0,60 24-28 16,4 0-13-16,0 0-14 16,0 0 5-1,0 0-15-15,0 20-9 0,0 8-1 16,-6 7 6-16,4 6-5 15,2 3-1-15,0 1 0 16,0 2 0-16,0-7-1 16,8-2-19-16,9-4-25 15,-4-6-44-15,5-11-48 16,-3-10-52-16,-1-7-195 16</inkml:trace>
          <inkml:trace contextRef="#ctx0" brushRef="#br0" timeOffset="-275.7777">-520 2718 711 0,'0'0'51'0,"0"0"-15"16,0 0 67-16,0 0-56 15,0 0-36-15,0 0 14 16,11 121-5-16,-6-77 5 16,0 7 7-16,4 1-11 15,-1 2-8-15,1-3-2 0,0-4-1 16,-1-10-9-16,1-6 5 16,3-6-6-16,-8-12 3 15,0-3-3-15,1-10 0 16,-1 0-3-16,-4 0 6 15,1 0-1-15,-1 0 8 16,0 0 12-16,0-22-8 16,0-6-11-16,0-4-3 15,0-11 0-15,0 5 0 16,12-3 1-16,-2 0-2 16,9 5 0-16,-10 7-1 15,4 6-9-15,-7 8 5 0,-2 7-2 16,0 3 2-1,-4 5-2-15,0 0 0 0,3 0-1 16,-3 0 2 0,0 0 0-16,0 0-2 0,0 0 7 15,0 0-6-15,0 0 7 16,0 0 1-16,0 15 1 16,0 12 14-16,-4 10 0 15,-9-4 6-15,4-2-5 16,0-4 2-16,5-6-13 15,4-3 5-15,0-9-9 16,0 5-2-16,0-1-1 0,13-3-3 16,-3-1 5-1,6-1-2-15,2 2-6 16,2-8-15-16,3-1-1 0,5-1-27 16,-2 0-6-16,0-13-31 15,3-14-44-15,-1-5-92 16,-1-7-300-16</inkml:trace>
          <inkml:trace contextRef="#ctx0" brushRef="#br0" timeOffset="-1898.0133">-1693 2272 236 0,'0'0'277'16,"0"0"-210"-16,0 0 8 15,0 0 49-15,0 0-79 16,0 0 13-16,0 0-27 16,-9 0 13-16,9 0-9 15,0 0-8-15,0 0-14 16,0 0 22-16,0 0-15 15,0 0-6-15,0 0-10 16,0 4 5-16,0 0-7 16,12 6 4-16,8 3 11 15,-2-2-2-15,-4-1-8 0,8 3 1 16,5-4-4-16,-5 5 3 16,7-5-6-16,-6 0-1 15,4 1 0-15,0-5 5 16,-1-1-3-16,3 0-2 15,-6-4 1-15,4 0 0 16,9 0 1-16,-6 0 2 16,9-8-4-16,6 3 0 15,-1-5 0-15,-1 1 6 16,2 0-6-16,-8-1-2 16,3-2 2-16,-2 1 0 15,-8 6 2-15,4-7-1 16,-8 5 0-16,0 0-2 0,3 5 2 15,-7 2-1-15,1-4 0 16,0 4 0-16,0 0 0 16,5 0 0-16,-9 0 0 15,6 0 1-15,-1 0-1 16,-5 6-1-16,1 1 1 16,1 8 1-16,0-6-1 15,-3 6 0-15,1-2 1 16,0-3 0-16,-9 3-1 15,1-3 1-15,-1-1-1 16,-2 2 0-16,-3-4 0 16,1 7 1-16,-1-4 2 0,-1 0-2 15,-4-3-1-15,4-7 0 16,-4 3 1-16,0-3 1 16,0 0-1-16,0 0 1 15,0 0 4-15,0 0-4 16,0 0 9-16,0 0-1 15,0 0 2-15,0-6-12 16,0-4 0-16,0 6-1 16,0-6 1-16,-4 2-4 15,4-1-1-15,0-6-1 16,0 6-1-16,0-6 0 16,0 2 1-16,4 4-3 15,5 0 0-15,0 4 6 16,4-5-2-16,1 5 2 0,5 1-8 15,0 0 8-15,1 0 2 16,5 4-3-16,-8 0 1 16,5 0 3-16,3 0 0 15,-11 0 0-15,2 0 0 16,-3 0 1-16,3 4-1 16,-3 0-1-16,0 0 1 15,0-2-1-15,0 1-1 16,-1 1 2-16,-3 2-1 15,1 3 1-15,3 0 0 16,0-3 3-16,6 6-3 16,-2-1 0-16,-2-2 0 15,1-1 2-15,4 3-2 16,-7-8 0-16,0 3-1 0,-3-2 1 16,2 0 0-16,0-2-1 15,1 2 2-15,1-4-1 16,-1 0 1-16,3 0-2 15,0 0 0-15,-3 0 1 16,0 0 0-16,2 0 0 16,-1-4 0-16,4-6 1 15,-4 1-1-15,2-2 0 16,4-2 0-16,-7-1 1 16,-2 5-1-16,0-1 1 15,-5 1 0-15,3 1 0 0,1 1-2 16,-6 0 1-16,1 1 0 15,-1 2 5-15,0-1-5 16,-4-1 0-16,0 6 4 16,0 0-1-16,0 0-1 15,0 0 4-15,0 0-3 16,0 0-2-16,0 0 1 16,0 0-2-16,0 0-10 15,0 0-9-15,-4 0-85 16,-16 0-24-16,-9 0-117 15</inkml:trace>
          <inkml:trace contextRef="#ctx0" brushRef="#br0" timeOffset="24887.1937">88 2503 558 0,'0'0'1'0,"0"0"-2"16,0 0 2-16,0 0 10 15,0 0 14-15,0 0-7 16,0 0-6-16,-4 0 2 16,4 0-3-16,0 0 18 15,0 0 14-15,0 0-2 16,0 0-11-16,0 0-4 15,0 0 6-15,0 0-18 16,0 0 1-16,0-3-4 16,0 3-11-16,0 0 3 15,0-2-3-15,0 2 0 0,0-4 0 16,0 0-1-16,0-2 1 16,0 1 0-16,0 5 0 15,0 0-19-15,0 0-27 16,0 0-7-16,4-3-13 15,1-1 14-15,-1 3-57 16,2 1-41-16,-2 0 9 16</inkml:trace>
          <inkml:trace contextRef="#ctx0" brushRef="#br0" timeOffset="25001.9823">88 2503 403 0</inkml:trace>
        </inkml:traceGroup>
        <inkml:traceGroup>
          <inkml:annotationXML>
            <emma:emma xmlns:emma="http://www.w3.org/2003/04/emma" version="1.0">
              <emma:interpretation id="{696E3F6F-4264-4CA6-BBCA-4A2A50E7DCD8}" emma:medium="tactile" emma:mode="ink">
                <msink:context xmlns:msink="http://schemas.microsoft.com/ink/2010/main" type="inkWord" rotatedBoundingBox="11583,17251 12056,17262 12051,17475 11578,17465"/>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v</emma:literal>
                </emma:interpretation>
                <emma:interpretation id="interp4" emma:lang="" emma:confidence="0">
                  <emma:literal>_</emma:literal>
                </emma:interpretation>
                <emma:interpretation id="interp5" emma:lang="" emma:confidence="0">
                  <emma:literal>/</emma:literal>
                </emma:interpretation>
              </emma:one-of>
            </emma:emma>
          </inkml:annotationXML>
          <inkml:trace contextRef="#ctx0" brushRef="#br0" timeOffset="25568.1131">88 2503 403 0,'77'-32'56'0,"-77"32"-53"0,0 0-2 15,0 0 51-15,2 0-29 16,0 0-21-16,4 0-2 16,2 0 12-16,-3 0-3 15,3 0 5-15,-3 0 1 16,6 0 6-16,-3 0-9 15,1-5-1-15,4-2 4 16,2 1-8-16,3-4-3 16,0 2 2-16,-5-2 0 15,4 0-6-15,4 3 1 16,-3-4 0-16,3 2-1 16,3-1-2-16,-9 1 2 15,2 0 5-15,-1 0-5 0,0 4 0 16,2-4 1-16,-8-1 0 15,6 5-1-15,-6-3 2 16,4 4-2-16,-9 3 0 16,-1-5-1-16,0 6 1 15,-4-3-2-15,0 3 1 16,0 0-1-16,2 0 2 16,-2 0 0-16,0 0 0 15,3 0 0-15,-3 0 0 16,1 0 0-16,2 0 5 15,-3 0-5-15,2 0 1 16,-2 0 0-16,0 0 1 0,0 0-2 16,0 0 1-16,0 0 1 15,2 0-2-15,-2 0 1 16,0 0 0-16,0 0 2 16,0 0-3-16,0 0 0 15,0 0 1-15,0 0-1 16,0 0 0-16,0 0 0 15,0 0 0-15,0 0 0 16,0 0 1-16,0 0-3 16,0 0 2-16,0 0-10 15,0 0-7-15,0 0-12 0,0 0-33 16,0 0-34-16,0 0-57 16,0 0-56-16</inkml:trace>
        </inkml:traceGroup>
        <inkml:traceGroup>
          <inkml:annotationXML>
            <emma:emma xmlns:emma="http://www.w3.org/2003/04/emma" version="1.0">
              <emma:interpretation id="{9D7582B0-49F8-48EB-89AC-71CBACF31487}" emma:medium="tactile" emma:mode="ink">
                <msink:context xmlns:msink="http://schemas.microsoft.com/ink/2010/main" type="inkWord" rotatedBoundingBox="11784,17844 12241,17854 12224,18617 11766,18607"/>
              </emma:interpretation>
              <emma:one-of disjunction-type="recognition" id="oneOf2">
                <emma:interpretation id="interp6" emma:lang="" emma:confidence="1">
                  <emma:literal/>
                </emma:interpretation>
              </emma:one-of>
            </emma:emma>
          </inkml:annotationXML>
          <inkml:trace contextRef="#ctx0" brushRef="#br0" timeOffset="1114.5039">293 2893 563 0,'0'0'95'0,"0"0"-69"0,0 0 62 16,0 0 2-16,0 0-61 16,0 0-3-16,0-6-3 15,0 2-16-15,0 4-6 16,0 0-1-16,0 0-1 16,6 0 1-16,2 0-1 15,0 10 1-15,-3 5 3 16,3 11-1-16,-1 1 7 15,-7 11-1-15,4-1 2 16,-4 5 3-16,0-5-11 16,0-4 13-16,5-4-9 0,3-7-5 15,-2-5 3-15,3-6-4 16,2-2 0-16,4-1 0 16,8-2-4-16,-1-2 4 15,7 6 3-15,1-1-2 16,8 0-1-16,-3 4 1 15,7 2-2-15,-7 3-3 16,-2 6 3-16,-11 0 1 16,-5 3 0-16,-5 4 0 15,-8 6 0-15,-4-3 5 16,0 2 9-16,0-1 9 16,-4-4 5-16,-16-11 6 15,-5-6 3-15,-8-4-3 16,-4-10 2-16,-8 0-11 0,5 0-1 15,-2-11-11-15,1-9-1 16,13-4 0-16,4 0-3 16,8-7-8-16,6 4-1 15,5-9 0-15,2 1-2 16,3-1-2-16,0 1-21 16,0 0-13-16,12 4-11 15,5 3-1-15,8 0-36 16,-3-3-22-16,7 2-110 15,-7 7-185-15</inkml:trace>
          <inkml:trace contextRef="#ctx0" brushRef="#br0" timeOffset="1280.0606">719 2999 804 0,'0'0'50'16,"0"0"43"-16,0 0-23 15,0 0-68-15,0 0-2 16,0 0-5-16,0-22-42 16,0 17-68-16,0 1-93 15</inkml:trace>
        </inkml:traceGroup>
        <inkml:traceGroup>
          <inkml:annotationXML>
            <emma:emma xmlns:emma="http://www.w3.org/2003/04/emma" version="1.0">
              <emma:interpretation id="{11FC3F79-FBD1-4952-9AD3-423AF262507C}" emma:medium="tactile" emma:mode="ink">
                <msink:context xmlns:msink="http://schemas.microsoft.com/ink/2010/main" type="inkWord" rotatedBoundingBox="12718,17332 14777,17378 14755,18356 12697,18310"/>
              </emma:interpretation>
              <emma:one-of disjunction-type="recognition" id="oneOf3">
                <emma:interpretation id="interp7" emma:lang="" emma:confidence="1">
                  <emma:literal/>
                </emma:interpretation>
              </emma:one-of>
            </emma:emma>
          </inkml:annotationXML>
          <inkml:trace contextRef="#ctx0" brushRef="#br0" timeOffset="3539.7808">1740 2795 680 0,'0'0'30'0,"0"0"70"16,0 0 7-16,0 0-76 15,0 0-22-15,0 0-6 16,-16 47-1-16,16-6 13 15,0 6-5-15,0 0 6 16,0 3-1-16,0-7-4 16,0-2-7-16,0-8-4 15,0-9 8-15,0-14-4 16,0-3 5-16,-4-7-1 16,-2 0 4-16,2 0-1 0,-5-17-11 15,5-3-1 1,4-3 0-16,0 0-7 0,0-1 7 15,9 6-1-15,8 4 1 16,6 0 1-16,9 5-1 16,-4 5 1-16,4-2-3 15,-2 2 3-15,-1-3-1 16,-7 6-10-16,-5-1-11 16,-4-1 1-16,-5-1 0 15,-4 4 7-15,-4-6-3 16,0-3 9-16,0 0 6 15,0-11 2-15,-10 6 0 16,0 6 2-16,-2 3 3 0,2 1 2 16,1 4 18-1,0 0 1-15,5 0-6 16,-8 0 4-16,4 0-10 0,1 17-7 16,2 2-6-16,4 5 1 15,1 8-1-15,0-5 0 16,0 4-1-16,4-1-1 15,9-2-1-15,3-5 1 16,-3 1-20-16,5-6-22 16,-4 1-17-16,1-1-57 15,-2-9-43-15,-8-5-219 16</inkml:trace>
          <inkml:trace contextRef="#ctx0" brushRef="#br0" timeOffset="4139.9408">2020 2769 684 0,'0'0'78'0,"0"0"-68"16,0 0 56-16,0 0-18 15,0 0 15-15,0 0-31 16,31 95 9-16,-30-65-21 15,2 6 3-15,-1 6-8 16,-2-1-5-16,0-8-9 16,3-1 10-16,-3-13 0 0,1-10-10 15,2-5 0-15,-3-4-1 16,0 0 0-16,0 0 0 16,0 0 1-16,0-23-1 15,1-8 0-15,4-6 0 16,2-5 0-16,5 0 1 15,-4 5-2-15,2 3 1 16,3 3 0-16,1-1-2 16,4 8-1-16,-5 5-3 15,-2 6-5-15,-3-1 2 16,0 9 4-16,-4 1-6 16,-3 0 3-16,-1 4 2 0,0 0 3 15,0 0 3-15,0 0-1 16,0 0 2-16,0 0 3 15,-1 12 5-15,-11 12 0 16,-2 3-7-16,1 7 11 16,4-3 4-16,-3 1-2 15,8-4-7-15,4 0-3 16,0-5-1-16,0-5 1 16,0 3-5-16,16-8 0 15,1 1-4-15,-2-1-2 16,7-3-2-16,5-2-15 15,-4-6 0-15,9-2-29 16,-6 0-23-16,8-16-72 0,-7-11-68 16</inkml:trace>
          <inkml:trace contextRef="#ctx0" brushRef="#br0" timeOffset="4860.0218">2324 2930 5 0,'0'0'828'0,"0"0"-802"16,0 0-1-16,0 0 19 16,0 0-36-16,63-121-6 15,-25 104-1-15,-6 6-1 16,1 1-55-16,1 8-65 15,-5 2-104-15</inkml:trace>
          <inkml:trace contextRef="#ctx0" brushRef="#br0" timeOffset="4425.1792">2461 2702 674 0,'0'0'126'16,"0"0"20"-16,0 0-47 15,0 0-60-15,0 0-22 16,0 0-6-16,-13 24-6 16,13 4 6-16,0 10-7 15,0 3 3-15,0-4-4 0,0 4-2 16,0 1 1-1,5-9-2-15,2-4-1 0,4-12-5 16,-6-3-19-16,-1-10-33 16,1-4-24-16,-1 0-61 15,5-23 17-15,-4-19 18 16,3-4-177-16</inkml:trace>
          <inkml:trace contextRef="#ctx0" brushRef="#br0" timeOffset="4667.5311">2579 2647 505 0,'0'0'130'16,"0"0"-27"-16,0 0 9 0,0 0-53 15,0 0-31-15,0 0-1 16,9 27 17-16,-4 1 15 16,5 0-9-16,-5 6-21 15,-1-3-4-15,2-3-19 16,1 0 2-16,2-5-8 15,0-3-3-15,-1-3 1 16,-2-2-22-16,-2-7-5 16,2-3-26-16,-6 0-31 15,0-1-75-15,0 1-72 16</inkml:trace>
          <inkml:trace contextRef="#ctx0" brushRef="#br0" timeOffset="5430.107">2823 2735 753 0,'0'0'34'0,"0"0"56"16,0 0-24-16,0 0-60 16,0 0-1-16,0 0 15 15,4-83-5-15,3 74-14 16,3 5 0-16,2 4-2 16,4 0 0-16,-6 0 1 15,6 13-2-15,-3 11 2 0,-3 4-1 16,0 8 2-16,-5 1-1 15,-1 5 5-15,-4 3-4 16,0 2 7-16,0-5 6 16,0-9 9-16,0-4-9 15,0-12-6-15,0-13-6 16,0 3-2-16,0-4-3 16,4 1 2-16,11-4-3 15,7 0 4-15,7 0 1 16,4 0 0-16,2 0 1 15,3 0 0-15,-4 0-2 16,-3 0-1-16,-4 13 0 16,-5 2 1-16,-2 5 3 0,-7 7-3 15,-8 5 0-15,-5 3 5 16,0 9 10-16,-9-2 2 16,-23-5 0-16,0-4 6 15,-14-9 3-15,-1-14-2 16,-6-3 2-16,8-7-6 15,0-4-2-15,17-16-17 16,4-4 3-16,12-7-4 16,12-15 0-16,0-12-11 15,16-10-33-15,22-14-39 16,8-1-61-16,-2 12-242 16</inkml:trace>
          <inkml:trace contextRef="#ctx0" brushRef="#br0" timeOffset="2855.7581">1225 2498 364 0,'0'0'209'0,"0"0"-173"16,0 0-16-16,0 0 13 16,0 0-18-16,0 0 19 15,0 0-4-15,85 28 5 16,-68-13-3-16,2-2-19 16,-2 6 8-16,6-4-9 0,-8-2-4 15,5-2-7-15,1-7 0 16,-3-4-1-16,3 0 4 15,-1 0-2-15,-3-4 1 16,2-20-1-16,2-4 3 16,3-6-5-16,-5-2 4 15,3 2 0-15,5 7 0 16,-3 6-2-16,8 6-2 16,-6 6 4-16,7 9-3 15,2 0-1-15,7 0 0 16,-3 13 10-16,0 7 3 15,-2 6 0-15,-6-3-8 16,-4-3 8-16,-4-3-10 0,-10-2-1 16,0-7 1-1,-7-3-2-15,-2-5 3 0,0 0-3 16,2 0-2-16,-1 0 2 16,3-5 3-16,1-8-4 15,5-2 3-15,4-4-2 16,5 6-1-16,5 3 2 15,8 3-2-15,-1 1 0 16,7 6-2-16,0 0 4 16,-6 0 2-16,0 0-4 15,-5 0 0-15,-7 0-2 16,-10 0 2-16,-9 0 0 0,3 0-2 16,-4 0-12-1,0 0-17-15,1 0-44 0,-5 0-20 16,0 0-106-16,0 0-218 15</inkml:trace>
        </inkml:traceGroup>
        <inkml:traceGroup>
          <inkml:annotationXML>
            <emma:emma xmlns:emma="http://www.w3.org/2003/04/emma" version="1.0">
              <emma:interpretation id="{1AAA85DE-ECE7-426F-986E-31A38ED352F2}" emma:medium="tactile" emma:mode="ink">
                <msink:context xmlns:msink="http://schemas.microsoft.com/ink/2010/main" type="inkWord" rotatedBoundingBox="15300,17159 17489,17208 17463,18379 15274,18330"/>
              </emma:interpretation>
              <emma:one-of disjunction-type="recognition" id="oneOf4">
                <emma:interpretation id="interp8" emma:lang="" emma:confidence="1">
                  <emma:literal/>
                </emma:interpretation>
              </emma:one-of>
            </emma:emma>
          </inkml:annotationXML>
          <inkml:trace contextRef="#ctx0" brushRef="#br0" timeOffset="8106.0891">4508 2718 606 0,'0'0'32'15,"0"0"4"-15,0 0 96 16,0 0-30-16,0 0-68 15,0 0-2-15,0 8 0 16,0 20-4-16,0 3 7 16,0 7-9-16,0-5-6 15,3 4-3-15,6 0-11 16,-1 1 0-16,2 3 0 16,5-7-2-16,-6 1-3 0,-1-11 0 15,-2-1 1-15,1-4-2 31,-1-12 6-31,-3-1-6 0,-1-6-3 0,-2 0 3 16,0 0 5-16,0-13-1 16,0-16-2-16,2-4-2 15,3-6 0-15,6-3 0 16,0 2 0-16,2 0 0 16,3-3 1-16,1 7-2 15,0 3 1-15,1 6 0 16,-5 9 0-16,-2 8 0 15,-5 1-6-15,0 9 5 16,-6-5-2-16,0 5-1 0,0 0 3 16,0 0 1-1,0 0 0-15,0 0-1 0,0 0 1 16,0 0 4-16,0 0-1 16,0 0-1-16,-7 18-1 15,-9 5-1-15,3 5 2 16,-2 9 0-16,7-3-1 15,-4 3 5-15,8-6-5 16,4-6 5-16,0 1-5 16,0-10-1-16,11-3-2 15,4 2 1-15,7-4-1 16,5-5-1-16,-4-3-6 16,8-3-14-16,1 0 9 15,0 0-27-15,0-7-11 0,-1-13-38 16,-3-7-105-16,-6-5-112 15</inkml:trace>
          <inkml:trace contextRef="#ctx0" brushRef="#br0" timeOffset="8404.0784">4992 2647 289 0,'0'0'385'0,"0"0"-322"16,0 0 86-16,0 0-71 16,0 0-28-16,0 0-21 0,-21 1-6 15,18 17-14 1,3 6-2-16,0 8-6 0,0 0 1 16,0-1-1-16,0 3 0 15,9-7 5-15,-1-3-6 16,7-1 0-16,-7-5-8 15,1 1-11-15,0-10-34 16,0-4-22-16,-1-5-98 16,-2-5-18-16,1-17-142 15</inkml:trace>
          <inkml:trace contextRef="#ctx0" brushRef="#br0" timeOffset="8826.9475">4984 2930 768 0,'0'0'11'16,"0"0"-1"-16,0 0 19 16,0 0-28-16,0 0 1 15,0 0 1-15,65-107 1 16,-37 85-4-16,-2 3-32 0,3 5-57 16,-6 0-42-16,2 5-207 15</inkml:trace>
          <inkml:trace contextRef="#ctx0" brushRef="#br0" timeOffset="8632.4666">5098 2702 507 0,'0'0'121'15,"0"0"-75"-15,0 0 67 16,0 0-76-16,0 0-32 16,0 0 6-16,6 33 51 15,-1-4-19-15,-3-1-27 16,3-1 6-16,-1 0-14 16,3 1-8-16,-2-4 1 15,3 4-1-15,-2-6 0 16,3-8-3-16,-2 1-15 15,-2-7-32-15,-4-7-73 16,-1-1-55-16,0 0-154 0</inkml:trace>
          <inkml:trace contextRef="#ctx0" brushRef="#br0" timeOffset="7431.7982">4083 2768 581 0,'0'0'35'0,"0"0"68"16,0 0-2-16,0 0-37 16,0 0-36-16,0 0-8 15,-9 3-13-15,9 35 3 16,0 9 45-16,3 8-17 16,-1 6-15-16,1-5-9 15,-2 0 4-15,-1-11-3 0,0-9-4 16,0-16 3-16,0-15-3 15,3-3-7-15,-3-2-4 16,0 0 0-16,1 0 0 16,-1 0 1-16,0 0 2 15,0-7 4-15,0-17 0 16,0-3-3-16,0-5-3 16,0 8 0-16,0 0-1 15,0 6 0-15,0 1-1 16,6 7 1-16,7 0-5 15,6 3 3-15,6 3-14 16,4 4 3-16,1 0 3 16,8 0 2-16,0 8 7 15,-4 5-1-15,0-7 0 0,-8 2-2 16,-3-4-17-16,-4-4-1 16,-9 0 4-16,-3 0-16 15,-5 0 0-15,-2-8 3 16,0-12-3-16,-5-4-53 15,-9 6 3-15,-5 0 21 16,0 5 52-16,3 8 11 16,6 1 54-16,-4 4 20 15,8 0 47-15,1 0-46 16,1 0-13-16,1 0-16 16,3 0-16-16,0 0-9 15,0 0-9-15,0 0-11 0,0 13 0 16,0 5 0-16,0 9 2 15,13 7-1-15,2-3-2 16,-1 3 0-16,2-2 0 16,-1 0-2-16,4-2-27 15,-6 1-36-15,0-7-23 16,-7-3-99-16,-2-7-165 16</inkml:trace>
          <inkml:trace contextRef="#ctx0" brushRef="#br0" timeOffset="6441.9287">3823 2198 453 0,'0'0'99'0,"0"0"2"16,0 0 10-16,0 0-33 15,0 0-29-15,0 0-22 16,-14 19-3-16,14 3-10 16,0 2 12-16,0 3 10 15,13 1-24-15,7 0 3 16,-1-1-5-16,6-3-9 15,1 0 1-15,7-2 1 16,-4-9-5-16,-1 2 4 16,-1-15-4-16,-3 0-3 0,0 0 2 15,1-5-9-15,-6-17 6 16,1-1 6-16,0-5 2 16,-5 4 1-16,-4 10-3 15,0 5 0-15,0 5-3 16,5 0 2-16,-3 3 1 15,6 1 0-15,1 0 0 16,5 0 0-16,-2 0 3 16,5 1-2-16,-2 11 2 15,-3-1 3-15,2 1-2 16,-3 3-3-16,2-6 7 16,-2 2 1-16,-2-7 3 0,-5-1-10 15,-1-3-1-15,-1 0-1 16,-3 0 2-16,6-13 3 15,2 4-2-15,4 4-1 16,7 1 0-16,4-2 5 16,2 1-3-16,8 5 1 15,2 0 2-15,3 0 5 16,0 0-6-16,-3 0 2 16,-4 0-5-16,-4 0 1 15,-6-4-2-15,-7 4-2 16,-3-4 0-16,-7 4-1 15,1 0 1-15,-9 0 0 16,2 0 0-16,-1 0-1 0,-2 0 0 16,1 0-19-16,-2 0-16 15,3 0-14-15,-2 0-59 16,-1 0-69-16,-4 0-42 16,0 4-320-16</inkml:trace>
          <inkml:trace contextRef="#ctx0" brushRef="#br0" timeOffset="9405.4018">5268 2758 643 0,'0'0'54'0,"0"0"-17"16,0 0 45-16,0 0-56 15,0 0-24-15,0 0-2 16,0 10-2-16,0-10 2 15,10 0 0-15,2 0 3 16,-2 1-3-16,2 7 5 16,4 7-1-16,-8 2-2 0,1 7 12 15,-5 3-7 1,1 6 15-16,-1 0-11 0,-3 2 14 16,4 0-9-16,-2-8-7 15,1 0 6-15,2-10-11 16,4-2 0-16,-1-10-1 15,-1-5-3-15,5 0 1 16,2 0-1-16,8 0 2 16,-4 0-2-16,1 0 2 15,5-3-2-15,-6 3 0 16,-2 0-1-16,1 0 0 16,-2 14-2-16,-5 13 2 0,-1 1 1 15,-2 9 0-15,-7 4-2 16,-1-5 2-16,0 7 6 15,0-12-6-15,-4-3 9 16,-9-8 8-16,-2-6 1 16,-9-10 8-16,2-4-4 15,0 0-10-15,2-18 2 16,4-10-2-16,6-5 0 16,2-9-9-16,8-12-2 15,0 7 3-15,0-4-4 16,8 1-2-16,2 9 1 15,1 3-1-15,0 8-7 16,7 3-20-16,-3 5-25 0,5 2-18 16,5-3-80-1,-6 4-96-15</inkml:trace>
          <inkml:trace contextRef="#ctx0" brushRef="#br0" timeOffset="9592.8994">5976 2601 956 0,'0'0'7'15,"0"0"-2"-15,0 0 13 16,0 0-18-16,0 0-22 0,0 0-7 16,0 0-66-16,0 0-45 15,0 0-20-15,0 0-223 16</inkml:trace>
        </inkml:traceGroup>
      </inkml:traceGroup>
      <inkml:traceGroup>
        <inkml:annotationXML>
          <emma:emma xmlns:emma="http://www.w3.org/2003/04/emma" version="1.0">
            <emma:interpretation id="{62E77796-06F1-4BB1-98BA-1E30724BA9EF}" emma:medium="tactile" emma:mode="ink">
              <msink:context xmlns:msink="http://schemas.microsoft.com/ink/2010/main" type="line" rotatedBoundingBox="10960,17877 18624,17623 18662,18757 10998,19012"/>
            </emma:interpretation>
          </emma:emma>
        </inkml:annotationXML>
        <inkml:traceGroup>
          <inkml:annotationXML>
            <emma:emma xmlns:emma="http://www.w3.org/2003/04/emma" version="1.0">
              <emma:interpretation id="{114C2691-82D1-48ED-A6C6-DCEAF5F20CF1}" emma:medium="tactile" emma:mode="ink">
                <msink:context xmlns:msink="http://schemas.microsoft.com/ink/2010/main" type="inkWord" rotatedBoundingBox="10977,18389 11700,18365 11709,18638 10986,18662"/>
              </emma:interpretation>
            </emma:emma>
          </inkml:annotationXML>
          <inkml:trace contextRef="#ctx0" brushRef="#br0" timeOffset="18067.8367">-509 3559 249 0,'0'0'15'15,"0"0"65"-15,156-35-33 16,-98 16 60-16,2 0-36 16,-1 0-27-16,-9 2-25 15,0 3 7-15,-3 4-13 16,-7 4-5-16,-9 3 6 15,-8-5 1-15,-4 7-7 16,-15 1-6-16,1 0 5 16,-5 0 0-16,0 0 15 0,0 0 7 15,0 0-3-15,-19 4-26 16,-9 10 0-16,-7 3-28 16,-11-2-39-16,1 4-3 15,-1-5-91-15,1 4 17 16,3 5 67-16,-1 0 7 15,4 5 27-15,-1-4 20 16,8 3 23-16,3-7 60 16,8-3 11-16,7-7 12 15,5-5-1-15,-1-5 20 16,6 4-9-16,4-4-35 0,0 0-3 16,0 0-24-16,0 0-16 15,0 0-5-15,0 4-7 16,19-4 1-16,11 0 33 15,12 0 12-15,3 0-19 16,10-19 11-16,5-5-19 16,-1 1-7-16,1 2 3 15,-2-3-14-15,-3 0 3 16,-10 6-7-16,-3 5 0 16,-6-1 0-16,-14 5 0 15,-5 5 0-15,-7-2 4 16,-4 6-4-16,-1 0 1 15,-5 0-1-15,0 0 0 0,0 0 1 16,0 0 17-16,0 0-7 16,0 0 2-16,0 0-3 15,0 0 7-15,0 0-10 16,0 0 7-16,0 0 0 16,0 0-13-16,0 0 5 15,0 0-5-15,0 0 2 16,0 0 3-16,0 0-6 15,0-4 0-15,0 4-5 16,0 0 5-16,0 0 0 16,0 0-4-16,0 0-10 15,0 0-22-15,0 0 5 16,0 0-25-16,0 0-34 0,0 0-99 16,0 0-180-16</inkml:trace>
        </inkml:traceGroup>
        <inkml:traceGroup>
          <inkml:annotationXML>
            <emma:emma xmlns:emma="http://www.w3.org/2003/04/emma" version="1.0">
              <emma:interpretation id="{D75E10C0-3E54-45BB-82AB-D70BB027D7A4}" emma:medium="tactile" emma:mode="ink">
                <msink:context xmlns:msink="http://schemas.microsoft.com/ink/2010/main" type="inkWord" rotatedBoundingBox="14597,18467 16701,18398 16704,18510 14601,18580"/>
              </emma:interpretation>
              <emma:one-of disjunction-type="recognition" id="oneOf5">
                <emma:interpretation id="interp9" emma:lang="" emma:confidence="1">
                  <emma:literal/>
                </emma:interpretation>
              </emma:one-of>
            </emma:emma>
          </inkml:annotationXML>
          <inkml:trace contextRef="#ctx0" brushRef="#br0" timeOffset="-18121.3419">4093 3565 491 0,'0'0'8'0,"0"0"-8"0,0 0 82 15,0 0-29-15,0 0-14 16,0 0 3-16,-11 0-20 16,11 0 9-16,0 0 5 15,-3 0 7-15,3 0 2 16,0 4-6-16,-2-4 2 15,2 3-11-15,-3-3-7 16,2 0 5-16,1 0-12 16,-3 0 0-16,3 4-4 15,0-4-6-15,0 4-4 16,0-4-1-16,0 0-1 0,0 0 1 16,0 0-1-1,0 0 4-15,0 0-3 0,0 0-1 16,0 0 3-16,0 0-3 15,17 0 4-15,4 0 5 16,3 0-2-16,1 0 3 16,3 0-9-16,1 0 3 15,4 0-2-15,-1 0 6 16,0-4-5-16,-2 0-1 16,-1 4-2-16,3-3 0 15,1-1-1-15,5-2 1 16,6 2 0-16,1-5 3 15,5 8-3-15,-2-3 0 16,3 0-3-16,-3-1 3 0,1 1 0 16,-10 4 4-16,1 0-4 15,-6 0 1-15,-2 0-1 16,-6 0 1-16,-1 0 0 16,-10 0-2-16,1 0 2 15,-3 0 0-15,-5 0 3 16,4 0-4-16,-8 0 8 15,2 0-7-15,1 0 0 16,-1 0 0-16,1 0 0 16,-1 0-1-16,-3 0 1 0,1 0 0 15,-2 0 4 1,1 0-5-16,-2 0-3 16,2 0 3-16,-3 0 2 0,0 0-2 15,0 0 0 1,0 0 0-16,2 0 2 0,-2 0-2 15,0 0 0-15,0 0 1 16,0 0-1-16,0 0 1 16,0 0-1-16,0 0 0 15,0 0 1-15,0 0 0 16,0 0-2-16,0 0 5 16,0 0-8-16,0 0 5 15,0 0-1-15,0 0 0 16,0 0 0-16,0 0 6 15,0 0-6-15,0 0 0 0,0 0 0 16,0 0-1-16,0 0 2 16,0 0-3-16,0 0 2 15,0 0 0-15,0 0-1 16,0 0 4-16,0 0-3 16,0 0 1-16,0 0-1 15,0 0 0-15,0 0 0 16,0 0-3-16,0 0 3 15,0 0 0-15,0 0 3 16,0 0-3-16,0 0-8 16,0 0 3-16,0 0 1 15,5 0-5-15,-5 0-2 16,0 0-2-16,0 0 1 16,5 0 1-16,-1 0-17 0,-4-4-5 15,4-2 6-15,2-3 3 16,1 1-14-16,4-11-1 15,2 4-134-15,6-2 49 16,-5 3-121-16</inkml:trace>
          <inkml:trace contextRef="#ctx0" brushRef="#br0" timeOffset="-20544.8042">3136 3514 642 0,'0'0'31'16,"0"0"-23"-16,0 0-2 16,0 0 54-16,0 0 20 0,0 0-30 15,0 0-14-15,0 0 11 16,0 0-5-16,0 4-3 15,0-4 11-15,0 6-10 16,0-2-19-16,0 5 3 16,-5-5-12-16,-3 1-4 15,1 1 4-15,4-3 5 16,1-3-9-16,-1 0-4 16,3 0 2-16,0 0-1 15,0 0 1-15,0 0-6 16,0 0-2-16,0 0 2 15,0 0-1-15,0 0 1 0,0 0-7 16,0 0 4-16,9 0 1 16,16 4 0-16,5 2 2 15,11-2 2-15,5-1-1 16,-1 5 0-16,4-8 0 16,-1 3-1-16,2-3 0 15,-7 0 1-15,1 2-1 16,1-2 0-16,-9 0 0 15,2 0-4-15,-4 0 3 16,-2 0 1-16,-9 0-1 16,-5 0 1-16,-4-2-1 15,-3 2 0-15,-3-3 0 0,1 3 2 16,-2-4-4-16,-2 4 6 16,-1 0-4-1,0 0 2-15,4-4 0 0,-8 4-1 16,4 0 0-16,-4 0-1 15,0 0 1-15,4 0-3 16,-4 0 4-16,0 0-1 16,0 0 1-16,0 0 0 15,0 0-1-15,0 0 1 16,0 0-1-16,0 0 0 16,0 0 0-16,0 0 0 15,0 0 0-15,0 0 0 16,0 0 1-16,0 0-1 0,0 0 0 15,0 0 0 1,0 0 0-16,0 0 0 0,0 0 0 16,0 0 0-16,0 0 0 15,0 0-3-15,0 0 3 16,0 0 0-16,0 0-1 16,0 0 1-16,0 0 4 15,0 0-4-15,0 0-3 16,0 0 3-16,0 0 2 15,0 0-1-15,0 0-2 16,0 0-2-16,0 0 3 16,0 0 0-16,0 0 1 15,0 0 2-15,0 0-3 16,0 0 0-16,0 0 0 16,0 0-4-16,0 0 8 0,0 0-4 15,0 0 0-15,0 0 0 16,0 0 0-16,0 0 0 15,0 0 0-15,0 0 0 16,0 0 0-16,0 0 0 16,0 0-1-16,0 0 1 15,0 0 0-15,0 0-6 16,0 0 5-16,0-3 0 16,0 3-1-16,0 0 2 15,0 0 0-15,0 0 0 16,0 0-7-16,0 0 7 15,0 0-2-15,0 0 0 0,0 0-2 16,0 0-8-16,0 0 0 16,0 0-3-16,0 0-3 15,5 0-18-15,-5 0-23 16,0-4 6-16,0 4-42 16,0-6-49-16,5 2-38 15,0 1-139-15</inkml:trace>
        </inkml:traceGroup>
        <inkml:traceGroup>
          <inkml:annotationXML>
            <emma:emma xmlns:emma="http://www.w3.org/2003/04/emma" version="1.0">
              <emma:interpretation id="{6D355E58-FE8B-4D60-AF2C-1F9703192596}" emma:medium="tactile" emma:mode="ink">
                <msink:context xmlns:msink="http://schemas.microsoft.com/ink/2010/main" type="inkWord" rotatedBoundingBox="17077,17674 18624,17623 18662,18757 17115,18808"/>
              </emma:interpretation>
            </emma:emma>
          </inkml:annotationXML>
          <inkml:trace contextRef="#ctx0" brushRef="#br0" timeOffset="-13074.0914">5618 3658 389 0,'0'0'26'15,"0"0"4"-15,0 0 65 16,0 0-35-16,0 0-44 15,0 0 5-15,0 0 6 16,0 0 3-16,0 0 6 0,0 0 1 16,0 0-10-16,0 0 3 15,0 0-12-15,0 0 2 16,0 0-2-16,0 0-2 16,0 0-4-16,0 0 2 15,0 0-6-15,0 0 12 16,0 0-4-16,0 0-10 15,0 0 1-15,0 0 0 16,0 0-3-16,0 0-3 16,0 0 1-16,0 0 6 15,0 0-8-15,0 0 1 0,1 0 0 16,2 0-1 0,1 0 0-16,1 0 4 0,3 0 7 15,4 0-1-15,-6 0-7 16,5 0 7-16,-2 0 0 15,6 0-1-15,-2 0-5 16,6 0 6-16,-2 0 3 16,0 0 2-16,4 0-11 15,-11 0 6-15,6 0 3 16,1 0-8-16,-2 0 6 16,5 0-6-16,0 0-4 15,-1 0 2-15,-3 0-1 16,4 0-1-16,-1 0 2 0,4 0-2 15,-1 0 4 1,-3 0-4-16,4 4-1 0,-10-4 2 16,2 4 1-16,-2-4-2 15,6 2 0-15,-6 1-1 16,0-3 0-16,0 0 0 16,-4 4 0-16,1-4 0 15,0 0 0-15,-1 6 2 16,1-6-5-16,3 0 6 15,0 0-1-15,0 0 0 16,1 0-2-16,1 0 0 16,-3 0-4-16,2 0 4 0,1 0 6 15,-2 0-6 1,0 0 0-16,-3 0 1 0,1 0-2 16,-2 0 2-16,3 0-1 15,-2 0 0-15,2 0 0 16,1 0-5-16,0 0 5 15,3 0 0-15,1 0 6 16,5 5-6-16,-3-5 23 16,-1 4-22-16,-4-4-1 15,-9 0 0-15,3 0 5 16,-3 0-5-16,3 0 1 16,-4 0-5-16,3 0 8 15,-2 0-3-15,-1 0-1 16,-3 0 0-16,2 0 0 15,2 4 0-15,-1-4 0 16,0 0 0-16,-2 0 0 0,2 0 0 16,1 0 0-16,-3 0-1 15,0 0 2-15,1 0 0 16,-3 0-1-16,0 0 0 16,1 0 0-16,-1 0 0 15,0 0 0-15,0 0 0 16,0 0 0-16,0 0 0 15,0 0 0-15,0 0 0 16,0 0 0-16,0 0 0 16,0 0 0-16,3 0 1 15,-3 0-1-15,0 0-2 0,0 0 2 16,0 0 1 0,0 0-1-16,2 0 0 0,-2 0 0 15,0 0 0-15,0 0 0 16,0 0 0-16,0 0 0 15,0 0 0-15,0 0 0 16,2 0 0-16,-2 0 0 16,0 0 0-16,0 0 0 15,0 0 0-15,0 0 0 16,0 0 0-16,0 0 0 16,0 0 0-16,0 0 0 15,0 0 0-15,0 0 0 16,0 0 0-16,0 0 0 15,0 0 0-15,0 0-1 16,0 0 1-16,0 0 1 0,0 0-1 16,0 0 0-16,0 0 0 15,0 0 0-15,0 0 0 16,0 0-1-16,0 0 1 16,0 0-1-16,0 0 0 15,0 0 1-15,0 0 0 16,0 0-1-16,0 0-2 15,0 0 3-15,0 0 0 16,0 0 0-16,0 0-1 16,0 0 1-16,0 0 0 15,0 0 0-15,0 0 0 16,0 0 0-16,0 0 0 0,0 0 0 16,0 0 0-16,0 0 0 15,0 0 0-15,0 0 0 16,0 0 0-16,0 0 0 15,0 0 0-15,0 0 0 16,0 0 0-16,0 0 0 16,0 0-1-16,0 0 1 15,0 0 1-15,0 0-1 16,0 0 0-16,0 0 0 16,0 0 0-16,0 0 0 15,0 0 0-15,0 0 0 16,0 0 0-16,0 0 0 15,0 0 1-15,0 0-1 0,0 0-1 16,0 0 1-16,0 0 0 16,0 0 0-16,0 0 0 15,0 0 0-15,0 0 0 16,0 0 0-16,0 0 0 16,0 0 0-16,0 0 0 15,0 0 1-15,0 0-1 16,0 0 0-16,0 0-1 15,0 0 0-15,0 0 1 16,0 0 2-16,0 0-2 16,0 0-1-16,0 0 1 15,0 0 1-15,0 0-1 0,2 0 0 16,-2 0 0 0,0 0-1-16,0 0 2 0,0 0-1 15,0 0 0-15,0 0-1 16,0 0 1-16,0 0 0 15,0 0 0-15,0 0 1 16,0 0-1-16,0 0 0 16,0 0 0-16,0 0 0 15,0 0 0-15,0 0 0 16,0 0 0-16,0 0 0 16,0 0-1-16,0 0 1 15,0 0 1-15,0 0-1 16,0 0 0-16,0 0 0 0,0 0 0 15,0 0 0 1,0 0 0-16,0 0 0 0,0 0 0 16,0 0-1-16,0 0 2 15,0 0-2-15,0 0 0 16,0 0 1-16,0 0 2 16,0 0-2-16,0 0 0 15,0 0 1-15,0 0-1 16,0 0 0-16,0 0 1 15,0 0-3-15,0 0 4 16,0 0-2-16,0 0 1 16,0 0-1-16,0 0 0 15,0 0 1-15,0 0 0 16,0 0 1-16,0 0-2 0,0 0 1 16,0 0 2-16,0 0-1 15,0 0 1-15,0 0-1 16,0 0 0-16,0 0 0 15,0 0 0-15,0 0-1 16,0 0 0-16,0 0-1 16,0 0 0-16,0 0 0 15,0 0 0-15,0 0 0 16,0 0 0-16,0 0 0 16,0 0 0-16,0 0 0 15,0 0 0-15,0 0 0 16,0 0 0-16,0 0 0 15,0 0 0-15,0 0-5 16,0 0 3-16,0 0-9 16,0 0 0-16,0 0-8 0,3 0-17 15,-3 0-46-15,0-4-68 16,-51-11-390-16</inkml:trace>
          <inkml:trace contextRef="#ctx0" brushRef="#br0" timeOffset="-30997.992">6671 2754 404 0,'0'0'20'0,"0"0"-18"0,0 0 21 16,0 0 46-16,0 0-26 15,0 0-8-15,0 0 5 16,-13 4 5-16,11-4 0 16,-2 0-7-16,1 0 8 15,2 0-8-15,-2 0-6 16,3 0 1-16,-2 0-13 15,-2 0-4-15,1 0-3 16,1-4-3-16,0-1-7 16,2 1 8-16,0-1-5 15,0-4-5-15,0 0 1 16,0 4-2-16,0-5 0 16,4 1 1-16,8 5-1 0,-2-7 0 15,6 8 0-15,-3-1 6 16,0 4-6-16,0 0 0 15,-2 0 0-15,0 0 0 16,-3 0 0-16,0 4 0 16,-1 10 0-16,-1-1 10 15,1 6-7-15,-3 9 2 16,-2-1 10-16,1 7 0 16,-2-3-5-16,2-3-1 15,-2 4 7-15,2-4-14 16,-1-9 6-16,1 3-4 15,1-1 1-15,-3-8-5 0,4 1 1 16,-1-5-1-16,2-1 0 16,0 2 0-16,1-4 0 15,-1 1 1-15,-2-3-1 16,3 3 1-16,2-3-1 16,1-4 0-16,5 4-1 15,-2-4 1-15,1 0-4 16,4 0 3-16,1 0 1 15,-2 0 1-15,-3 0-1 16,2-8-1-16,0 1 1 16,-7 0 1-16,1-3-1 15,-3 6 0-15,-2-2 1 16,-1-2 0-16,-2 4-1 0,1 3 0 16,-3 1 1-1,0 0-1-15,0 0 1 0,0 0 6 16,0 0 3-16,0 0-5 15,0 0 1-15,0 0 5 16,0 0-3-16,0 0-1 16,0 0 2-16,0 0-8 15,-5 5-1-15,-2 3 4 16,1 6-4-16,2 2 6 16,-1 1-8-16,3 2 2 15,2-5 0-15,0 4 2 16,0-5-2-16,0 8-2 15,0-4 1-15,0 3 0 16,2 2 1-16,7 1 1 0,0 5-1 16,1-4 0-16,2 3-1 15,4-5 0-15,-8 4 1 16,2-4 0-16,3 5 2 16,-1-3-3-16,-2 0 1 15,0 3 0-15,-1-14 1 16,-5 2-1-16,2-2 0 15,-3 0-1-15,-1-3 1 16,0 1 0-16,0-8 0 16,-2 7-1-16,0 4 1 15,0-1 0-15,0 1 0 16,0 3 0-16,0 7-2 16,-2-4 5-16,-2 2-3 0,1-4 0 15,-1-4-1-15,0 0 1 16,2-4 3-16,-2 0-1 15,4-6 3-15,0-4-3 16,0 0-2-16,0 0 2 16,0 1-2-16,0-1 0 15,0 0 5-15,0 0-4 16,0 0-1-16,0 0 0 16,0 0 2-16,0 0-1 15,0 0 0-15,0 0-1 16,-5 0-1-16,5 0 1 15,0 0 0-15,0 0 1 16,0 0-2-16,0 0 1 16,0 0-1-16,0 2 1 0,0-2-1 15,-5 0-1-15,3 2-9 16,-1-2 3-16,2 5-3 16,-4-5-7-16,3 0-1 15,-3 0-6-15,-1 0-7 16,-1 0-1-16,1-9-19 15,-5-10-87-15,1-5-76 16,-9 1-192-16</inkml:trace>
        </inkml:traceGroup>
      </inkml:traceGroup>
    </inkml:traceGroup>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9:30.2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A903A72-D4D4-47A0-AF4A-36C1B6A50741}" emma:medium="tactile" emma:mode="ink">
          <msink:context xmlns:msink="http://schemas.microsoft.com/ink/2010/main" type="inkDrawing" rotatedBoundingBox="11484,15040 12570,14937 12585,15088 11498,15192" shapeName="Other"/>
        </emma:interpretation>
      </emma:emma>
    </inkml:annotationXML>
    <inkml:trace contextRef="#ctx0" brushRef="#br0">0 151 512 0,'0'0'1'15,"0"0"-1"-15,0 0 23 16,0 0 51-16,0 0-4 16,0 0-9-16,0 0-17 15,0-15-2-15,0 11 4 16,0 3 7-16,0 1-21 0,0 0-5 16,0-3-17-16,0-2-1 15,0-1-3-15,11-2-3 16,11 3-2-16,4-5 4 15,12 1-3-15,1 0 1 16,8-1 0-16,-1 5-2 16,5-3 4-16,-6 7-5 15,10-4 1-15,9-3-1 16,13 3 1-16,5-3 1 16,-3-2-2-16,-4 0 5 0,-16 6-5 15,-3 1 0 1,-1 3 0-16,-16 0 0 0,-1 0-3 15,-8 0 3-15,-10 0 2 16,-7 0-2-16,-4 0 1 16,-7 0 5-16,0 0-3 15,0 0 4-15,-2 0 2 16,0 0 5-16,0 0-4 16,0 0 3-16,0 0-2 15,0 0-3-15,0 0-3 16,0 0 1-16,0 0-6 15,0 0 3-15,0 0-3 16,0 0 0-16,0 0 0 16,0 0 0-16,0 0-2 15,0 0-17-15,0 0-29 0,0 0-17 16,0 0-46-16,0 31-87 16,-4 15 19-16,-24 9-312 15</inkml:trace>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9:53.2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CB83F0-B038-4D6A-8D4F-B3F33F39D360}" emma:medium="tactile" emma:mode="ink">
          <msink:context xmlns:msink="http://schemas.microsoft.com/ink/2010/main" type="inkDrawing" rotatedBoundingBox="13699,5076 18410,5056 18411,5251 13700,5272" shapeName="Other"/>
        </emma:interpretation>
      </emma:emma>
    </inkml:annotationXML>
    <inkml:trace contextRef="#ctx0" brushRef="#br0">-2 182 512 0,'0'0'53'0,"0"0"90"15,0 0-78-15,0 0-53 16,0 0 41-16,0 0 22 0,0 0-42 16,-16 17-10-16,16-17-11 15,0 0-3-15,20 3-7 16,31-3-1-16,26 0 13 15,27 0 0-15,24-10 6 16,23-7-9-16,11-4 13 16,14-2-15-16,5-3 6 15,-5 1-13-15,-5-2 13 16,-3 5-7-16,-5 5-1 16,2 7 0-16,-7 5-7 15,-1 5 5-15,-11 0-4 16,4 0 1-16,-3 0-4 15,1 0 1-15,-11 7 1 16,-10 5 0-16,-3 1 0 0,-15 2 2 16,-4-2 0-16,0-2-1 15,-14-1-1-15,4-5 4 16,-7-1-4-16,-7-3 1 16,-8 2 0-16,-15-3-1 15,-6 0 0-15,-6 0-5 16,-4 0 4-16,1 0 2 15,3 0-1-15,-5 0 3 16,8 0-3-16,-1 1 0 16,1 10-1-16,-5-7 2 15,-5 0-1-15,-6 0 0 16,-2 0 0-16,-5-2 0 16,1 6 0-16,-4-4 1 0,-2-3-1 15,-5 8 0-15,-3-6 0 16,-3 0-1-16,-1 4 1 15,-2-5 0-15,-6-2 0 16,-1 3 0-16,0-3 0 16,0 0 5-16,0 0 0 15,0 0-4-15,0 0 0 16,0 0 1-16,0 0-1 16,3 0-1-16,-3 0 1 15,0 0 0-15,0 0-1 16,0 0 1-16,0 0-1 15,0 0-1-15,0 0 1 0,0 0 3 16,0 0-2-16,0 0-1 16,0 0 1-16,0 0-6 15,0 0 6-15,0 0-1 16,0 0 4-16,0 0-4 16,0 0 0-16,0 0 1 15,0 0-1-15,0 0 1 16,0 0-2-16,0 0 3 15,0 0-2-15,0 0 0 16,0 0 2-16,0 0 3 16,0 0-3-16,0 0-1 15,0 0 4-15,0 0-1 16,0 0 2-16,0 0 4 0,0 0-6 16,0 0 4-1,0 0-4-15,0 0-1 0,0 0 3 16,0 0-4-16,0 0-1 15,0 0 4-15,0 0-3 16,0 0 0-16,0 0-1 16,0 0 1-16,0 0 0 15,0 0-2-15,0 0 0 16,0 0 2-16,0 0 0 16,0 0-2-16,0 0 0 15,0 0 2-15,0 0-2 16,0 0 0-16,0 0 1 0,0 0-1 15,0 0 0 1,0 0 0-16,0 0 0 0,0 0 0 16,0 0 0-16,0 0 2 15,0 0-1-15,0 0-1 16,0 0 0-16,0 0 1 16,0 0-6-16,0 0 1 15,0 0-17-15,0 0-10 16,-3-9-19-16,-20-14-60 15,-17-19-109-15,-8-21-157 16</inkml:trace>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14.6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8FCD1E6-4351-461F-B96F-6125AF7E5E8F}" emma:medium="tactile" emma:mode="ink">
          <msink:context xmlns:msink="http://schemas.microsoft.com/ink/2010/main" type="inkDrawing" rotatedBoundingBox="4618,8370 8538,8434 8535,8606 4615,8542" shapeName="Other"/>
        </emma:interpretation>
      </emma:emma>
    </inkml:annotationXML>
    <inkml:trace contextRef="#ctx0" brushRef="#br0">72 24 91 0,'0'0'88'0,"0"0"-31"16,0 0-18-16,0 0 37 15,0 0-26-15,0 0 23 16,0 0-38-16,0 0 26 15,-64-21 0-15,60 21-50 16,2 0 22-16,2 0 6 16,-3 0-14-16,3-6-9 15,0 6-8-15,0 0-4 16,0 0-2-16,0 0-2 0,0 0-4 16,0 0 2-16,0 0 1 15,7 10 1-15,4-5 3 16,3-1 3-16,4 4 8 15,-4-5-8-15,9 1 13 16,3-1 2-16,5-1 10 16,2 0-20-16,5 0 0 15,-3-2 5-15,7 4-7 16,3-4 3-16,4 0-7 16,2 0 6-16,0 6-5 15,-6-2 4-15,4 0-2 16,2 5 2-16,-5-1-2 0,-1 2-6 15,0-2 2 1,1 1 2-16,1-2-3 0,-4-1-3 16,4 0 9-16,-5-5-7 15,-3-1 3-15,3 0 1 16,-3 0 4-16,3 0-3 16,0 0-1-16,-2 0-2 15,-3 0-1-15,-1 0 5 16,1 0-6-16,0 0-1 15,-6 0 1-15,2 0 4 16,-2 0-6-16,-4 0 1 16,5 0 0-16,0 0-1 15,4 0 0-15,2 0 1 16,-6 0 2-16,4 0-1 16,-4-3-2-16,9-3 2 0,-9 1-1 15,8-1 2-15,-9-1-4 16,7 5 2-16,-7-2 0 15,6 2 4-15,0-4-9 16,3 6 4-16,6-3 0 16,0-4 0-16,2 2 3 15,0-3-3-15,1 0 0 16,-6 2 0-16,-4 0 1 16,3 2 0-16,-7 1-1 15,2-1-4-15,-5 4 4 16,4 0 3-16,-4 0-3 15,9 0-4-15,-3 0 4 0,-8-3 1 16,8 3-1-16,-11 0 0 16,10 0 0-16,-5-3 0 15,4 2 0-15,-1-3 0 16,-2 0 0-16,-7 2 3 16,-1 2-3-16,-3-2 0 15,-8 2 1-15,3 0-1 16,2 0-1-16,-6 0 0 15,0 0 1-15,0 0 0 16,3 0-1-16,2 0 1 16,-4 0 1-16,2 2 1 15,0 0-2-15,-3 2 0 16,0 1 0-16,2 1-1 0,8 1 1 16,-6-5 0-16,2 2 1 15,2-4-1-15,-1 4 1 16,2 0-2-16,-5-1 0 15,3 0 1-15,-2-3 0 16,-4 0 1-16,4 0-1 16,1 4 0-16,-6-4 0 15,-3 0 0-15,3 4 0 16,-2-4 1-16,5 0-1 16,-3 1 0-16,2 2 0 15,2-2-1-15,7-1 1 16,-7 4 5-16,-4-1-5 0,2 1-4 15,3-1 4 1,0 5 0-16,5-2 1 0,5 7-1 16,-5-6-1-16,-3 0 1 15,0 3 0-15,-11-5 1 16,1 0-1-16,-1-1 0 16,-2 0 0-16,-2 1 1 15,0-4-1-15,1 3 0 16,-1-4-1-16,-1 4 1 15,0 2 0-15,1-3-1 16,-1-3 0-16,0 6 1 16,1-6 0-16,-1 4 0 15,0-3 0-15,-2-1 2 16,1 2-1-16,1 0-2 16,-2-2 0-16,0 0 1 0,0 0 2 15,-2 0 0-15,0 0-2 16,3 0-1-16,-3 0 1 15,0 4 0-15,0-4-3 16,0 0 3-16,0 0 3 16,0 0-2-16,0 0-1 15,0 0 2-15,0 0-2 16,0 0 0-16,0 0 0 16,0 0 0-16,0 0 1 15,0 0-1-15,1 0 0 16,-1 0-1-16,0 0-3 15,0 0 4-15,0 0 6 0,0 0-4 16,0 0-2-16,0 0 0 16,3 0 0-16,-3 0 0 15,0 0 0-15,0 0 1 16,0 0-5-16,0 0 8 16,0 0-4-16,0 0 1 15,0 0 0-15,0 0-1 16,0 0 1-16,0 0 1 15,0 0-1-15,0 0 1 16,0 0-1-16,0 0 13 16,0 0-7-16,0 0-5 15,0 0 6-15,0 0-4 16,2 0 0-16,-2 0-2 0,0 0-1 16,0 0 5-1,5 0-1-15,-5 0-2 0,0 0 0 16,0 0 5-16,0 0-1 15,0 0-1-15,0 0-2 16,0 0 0-16,0 0-2 16,5 0-2-16,-5 0 3 15,0 0-3-15,0 0-2 16,0 0 2-16,0 0 5 16,0 0-5-16,0 0 0 15,0 0 0-15,0 0 0 16,0 0 0-16,0 0 0 0,0 0 1 15,0 0-1 1,0 0 2-16,0 0-2 0,0 0 0 16,0 0-6-16,0 0 2 15,0 0-20-15,0 0-13 16,0-6-37-16,4-11-57 16,-4-10-144-16,0-7-157 15</inkml:trace>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19.1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E5FA992-F55F-46C6-AC00-CBEC25B367CE}" emma:medium="tactile" emma:mode="ink">
          <msink:context xmlns:msink="http://schemas.microsoft.com/ink/2010/main" type="inkDrawing" rotatedBoundingBox="4011,9487 9237,9434 9238,9498 4012,9551" shapeName="Other"/>
        </emma:interpretation>
      </emma:emma>
    </inkml:annotationXML>
    <inkml:trace contextRef="#ctx0" brushRef="#br0">65 52 207 0,'0'0'47'16,"0"0"-12"-16,0 0 6 16,0 0 20-16,0 0-29 15,0 0 25-15,0 0 3 16,-59 0-37-16,54 0 35 16,1 0-31-16,4 0-10 15,0 0-12-15,0 0 2 16,0 0 5-16,0 0-5 15,0 0-3-15,0 0-3 0,0 0-2 16,0 0 1-16,0 0-1 16,0 0 1-16,9 0 3 15,4 0 3-15,-8 0 16 16,7 4-10-16,0-4 0 16,-4 0 12-16,1 0-15 15,-5 0-5-15,5 0 7 16,0 0 7-16,-3 0 4 15,8 0-4-15,-5 0-14 16,0 0 3-16,-1 0 0 16,5 0-3-16,-4 0-2 15,0 0 6-15,2 0-7 16,2 0-1-16,-4 0 3 16,0 0-1-16,-1 0 5 0,-3 0-6 15,4 0 8-15,-2 0-5 16,1 0-2-16,-3 0 2 15,4 0-4-15,-1 0-4 16,5-4 4-16,-4 4 7 16,7-1-7-16,-7-1 0 15,4 0 1-15,0-2 0 16,0 0-1-16,7 4-2 16,6 0 2-16,-4-1 8 15,3-2-5-15,1 3 0 16,-9 0 2-16,3 0-2 15,2 0-3-15,-7 0 1 0,4 0 1 16,-6 0-2-16,4 0 3 16,-2 0-5-16,3 0 4 15,0 0 3-15,-1 0-5 16,1 0 7-16,2 3-6 16,-3-2 4-16,1 3 1 15,2 0-2-15,-3-2 2 16,-3 0-3-16,-4-1 0 15,1-1 6-15,1 0-8 16,-3 0 0-16,-1 0-1 16,5 4 1-16,-4-4 1 15,1 6 1-15,9-5-2 16,-6 2-1-16,5-3 0 16,-1 1 0-16,3-1 3 0,-2 4-2 15,-1-4-1-15,-4 4 0 16,7-3 0-16,-2 2 0 15,-1-2 2-15,-2-1-2 16,-1 0 0-16,-5 0 1 16,4 0 0-16,-4 5 1 15,-1-5-4-15,3 0 4 16,-1 0-1-16,-2 0-1 16,1 0-1-16,0 0-2 15,0 0 3-15,-1 0 1 16,2 0 1-16,5 0 0 15,2 0-2-15,-4 4 0 16,2-4 1-16,4 0-1 0,-2 0 1 16,2 0 0-16,-2 0 0 15,7 0 0-15,-7 0 0 16,2 0-1-16,0 0 2 16,2 0-2-16,-3 0 1 15,-2-4 2-15,1-2-1 16,1 3-1-16,-1-2 1 15,8 5-2-15,1 0 0 16,-4-4 0-16,2 4 3 16,2-1-3-16,3-3 0 15,3-2-1-15,9 1 2 16,-6 1 4-16,2-4-5 16,-2 8-5-16,-1-1 5 0,-4-2 1 15,8 3-1-15,-5-7 0 16,6 7 0-16,-5-3 3 15,0 3 0-15,0 0-5 16,-4-2 3-16,-1 2-2 16,-3-2 1-16,-2 2 0 15,3 0 1-15,-5 0-1 16,-3 0 0-16,4 0 2 16,-6 0-2-16,7 0-3 15,-1 0 3-15,0 0 4 16,5 0-4-16,-2 0 1 15,4 0-2-15,-1 0 1 0,-1 0 0 16,4 0-1-16,-5 0 4 16,5 0-7-16,-1 0 5 15,6 0-1-15,-5 0 4 16,9 0-4-16,-6 0 0 16,7 0-1-16,4 2 1 15,1-2-1-15,-7 2 1 16,5-2-1-16,-6 0-2 15,5 3 3-15,1-3 0 16,-5 0 0-16,2 0 0 16,3 0 0-16,-8 0 0 15,3 0 0-15,-2 0 1 16,-6 4-1-16,4-1 0 0,-5 0-1 16,2-2 1-16,-3-1 1 15,-3 4 0-15,2 0-1 16,-6-2 0-16,4 0-1 15,1-1 1-15,4-1 1 16,-2 0 0-16,4 0-1 16,-7 0 2-16,9 0-4 15,-9 0 4-15,3 0-4 16,-1 0 5-16,-3 0-6 16,3 0 6-16,-6 0-3 15,5 0 0-15,2 0 0 16,-2 0 0-16,4 0 3 15,-2 0-3-15,4 0-3 16,-7 0 3-16,9 0-1 0,-1 0 2 16,3 0 0-16,0 0 4 15,-6 0-7-15,4-3 4 16,-9 1-2-16,5-2 0 16,-1 4-3-16,-4-4 3 15,1 4 0-15,-5-1 1 16,0-2 3-16,-1 0-8 15,-3-1 1-15,0 4 3 16,-2-3 1-16,-4 1-1 16,2-2 2-16,4 0 0 15,-2 0-2-15,2 2-3 16,1-2 3-16,-4 4-1 16,-7-4 1-16,4 4 0 0,-4 0 1 15,-1 0-1-15,3 0 0 16,-1 0 0-16,-2 0 0 15,1 0 0-15,1 0 0 16,3 0 0-16,5 0 0 16,1 0 0-16,-6 0 0 15,-3 0 0-15,-3 0 0 16,-3 0 0-16,2 0 0 16,-1 0 1-16,0 0-1 15,0 0 0-15,-1 0 0 16,0 0 2-16,1 0-2 15,-1 0 0-15,-4 0 0 0,4 0 0 16,-4 0 0-16,5 0 4 16,-4 0-4-16,11 0 0 15,-2 0-4-15,9 0 8 16,-6 0-8-16,-9 0 5 16,1 0-1-16,-4 0 0 15,2 0 0-15,-2 0 0 16,-1 0 0-16,3 0 0 15,-1 0 0-15,-2 0 0 16,0 0 0-16,0 0 6 16,0 0-11-16,0 0 5 15,0 0 0-15,0 0 0 16,0 0 4-16,0 0-3 16,0 0-1-16,0 0 0 15,0 0-1-15,3 0 1 0,1 0 0 16,0 0-5-16,2 0 5 15,4 0 0-15,-5 0 5 16,3 0-5-16,-3 0-1 16,-1 0 1-16,0 0 0 15,1 0-4-15,-1 0 4 16,0 0 0-16,2 0 0 16,-1 0 0-16,-1 0 0 15,-1 0 1-15,-3 0 2 16,0 0 1-16,1 0 6 0,-1 0-10 15,0 0 3 1,6 0-3-16,-6 0-14 0,0 0 8 16,0 0-7-16,-19 0-50 15,-32 10-151-15,-27 0-305 16</inkml:trace>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20.6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197402-8CD7-4603-90B0-76DC57E13120}" emma:medium="tactile" emma:mode="ink">
          <msink:context xmlns:msink="http://schemas.microsoft.com/ink/2010/main" type="inkDrawing" rotatedBoundingBox="4599,9418 7490,9581 7480,9759 4588,9596" shapeName="Other"/>
        </emma:interpretation>
      </emma:emma>
    </inkml:annotationXML>
    <inkml:trace contextRef="#ctx0" brushRef="#br0">-4 0 122 0,'0'0'23'16,"0"0"-1"-16,0 0 21 16,0 0-10-16,0 0-18 0,0 0 4 15,0 0-3-15,0 10-7 16,0-9 7-16,0 2 16 15,0 5 45-15,9-3-56 16,0 3-6-16,-3-2 8 16,5 2-4-16,1-2-9 15,1-3 15-15,0 7-18 16,0-5 8-16,7 4-2 16,-7 1-1-16,9-5 2 15,-3 4 2-15,8 0-12 16,0-1 28-16,10-3-28 15,0 4 14-15,12-3-3 0,2-1-2 16,-1 3-4-16,-6 3 0 16,2-4-4-16,1-1 2 15,-11 4-7-15,5-2 4 16,-4-3-2-16,-2 3-2 16,7-1 2-16,-3-4-1 15,8 3-1-15,8-3 2 16,-4-2-1-16,8-1 1 15,1 0-1-15,-4 0-1 16,4 0 1-16,-5 0 0 16,0 0-1-16,-4 0 0 15,-5 0 0-15,-5 0 2 16,4 0-2-16,-11 0 0 0,4 0 0 16,-10 0 3-16,4 4-3 15,-6-4 0-15,3 0 0 16,-6 0 0-16,5 0-1 15,2 0 0-15,-7 0 1 16,5 0-1-16,-1 0 1 16,1 0 1-16,2 0-1 15,-1-4 0-15,-2 0 0 16,3-2 0-16,8 3-1 16,-1 0 1-16,4-1 0 15,8 1 0-15,2-2-25 16,0 4-2-16,-6 1 5 15,8-3 2-15,-6 3 0 16,4 0-21-16,-2-1 14 0,6 1-1 16,3 0-45-16,2-3 30 15,-5-2-44-15,4 5 28 16,1 0-4-16,-5 0 0 16</inkml:trace>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21.2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D0F9058-4517-485D-A85E-6886B8F10FC3}" emma:medium="tactile" emma:mode="ink">
          <msink:context xmlns:msink="http://schemas.microsoft.com/ink/2010/main" type="inkDrawing" rotatedBoundingBox="8868,9316 8901,9338 8897,9345 8864,9322" shapeName="Other"/>
        </emma:interpretation>
      </emma:emma>
    </inkml:annotationXML>
    <inkml:trace contextRef="#ctx0" brushRef="#br0">0 0 43 0,'0'0'66'0,"0"0"-30"0,0 0 18 15,0 0-25-15,0 0-15 16,0 0 8-16,9 0-18 16,-5 1 7-16,5 3-9 15,-4 5 11-15,-2-7 25 16,-1 2-21-16,-2-4 80 15,0 0-49-15,0 0-23 16,0 0-2-16,0 0 2 16,0 0-10-16,0 0 9 15,0 0-7-15,0 0-6 16,0 0-3-16,0 0-6 0,0 0 14 16,0 0-14-16,0 0 0 15,0 0-1-15,0 0-1 16,0 0 0-16,0 0 0 15,0 0-8-15,0 0-33 16,3 0-60-16,-3-4-75 16</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33.4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2C1D33-DB81-4064-BE28-DEC540395909}" emma:medium="tactile" emma:mode="ink">
          <msink:context xmlns:msink="http://schemas.microsoft.com/ink/2010/main" type="inkDrawing" rotatedBoundingBox="15496,7047 18818,6446 19179,8441 15857,9043" hotPoints="19289,7683 17512,8794 15615,7901 17393,6790" semanticType="enclosure" shapeName="Ellipse">
            <msink:destinationLink direction="with" ref="{AE37F60A-0BBB-4F79-B0B8-7BFD1DBD7A05}"/>
          </msink:context>
        </emma:interpretation>
      </emma:emma>
    </inkml:annotationXML>
    <inkml:trace contextRef="#ctx0" brushRef="#br0">3471 2007 309 0,'0'0'18'16,"0"0"70"-16,0 0 23 0,0 0-44 15,-143 0-32-15,111-9-3 16,-2-2 7-16,8-1 2 16,-7-4 2-16,4-2-24 15,0-4 9-15,1 2-12 16,1-8 4-16,-1-5 4 16,2-2 2-16,-6-8-21 15,5-4 3-15,-7-8 4 16,4-6-8-16,2-3-2 15,6 1-1-15,4-3 7 16,-3 1-8-16,5-13 0 16,8 6 2-16,6-5 0 15,2 8 1-15,0 8 0 16,0-5 0-16,15 3-2 0,8-3 1 16,4 0-2-16,-1 2 1 15,8 5 0-15,1 2-1 16,5 2 0-16,4 8 0 15,-1 1 0-15,12 0-1 16,9 1 0-16,4 6 1 16,8 1 2-16,-1 5-2 15,-5 2 0-15,1 0 1 16,1 3-1-16,-2 3 2 16,3-1-2-16,-1-2 0 15,4 6 0-15,-1 1 1 16,-1 2 0-16,-1 8-1 0,3 5 1 15,6 3 2-15,9 3-3 16,0 0 1-16,9 5-1 16,-14 9 1-16,-5 2-2 15,-7-4 1-15,-6 4 0 16,-1-1 0-16,-6 1 0 16,1 0 0-16,-6 4 1 15,-1-4 5-15,-3-2-6 16,2 2 2-16,-5-3 1 15,2 5-1-15,-2 2 1 16,-1-3 0-16,0 6-2 16,1 2 0-16,2 1 0 15,-3 2 1-15,-2 2-1 0,-2-6-1 16,-4 0 0 0,-5 0 3-16,-2-1-3 0,-5 0 1 15,0-3 2-15,-5 3-1 16,1-1 3-16,1 6-1 15,-6 4 2-15,1 0 3 16,-4-4-5-16,-1 11 0 16,-2-4-2-16,0 3 3 15,0 3-4-15,3-3 0 16,-5 4 0-16,0-1 3 16,-3-3-4-16,0 3 2 15,-3-1-5-15,0-2 4 0,0-5-1 16,-5-1 0-16,0-3 2 15,0-2-1-15,0 4 0 16,-5-1 1-16,-1 1-1 16,-3-3 5-16,2-4-6 15,-2-1 0-15,-4 4 0 16,3-7 1-16,-13 4 3 16,4-1-4-16,-3-2 7 15,-5 3-4-15,5 0 1 16,-4-2-2-16,1-3 3 15,-1 5-4-15,-7-1 3 16,-4 1-2-16,-8-1-1 16,-1-6-1-16,-2 3 0 15,2-2 0-15,-2-2 1 16,1-1 2-16,4-5-3 0,-2-1 0 16,6 0 0-16,0 0 0 15,-2 2 0-15,3 1-1 16,-1-1 1-16,0-2 1 15,0-1-1-15,-3-2 4 16,-8 2-4-16,0-3-1 16,-3 3-1-16,-6-2 3 15,4 4-1-15,-2-3 0 16,4 4 4-16,2 1-4 16,1-1 0-16,0-2 0 15,-1 0 0-15,0 1-1 16,3 0 1-16,-7-2 0 0,4 2 0 15,1 2 0-15,3-5-4 16,4 2 4-16,-2-1-1 16,3-5 0-16,1 1 1 15,-4-4 0-15,3 4 2 16,-1-4-3-16,-4 3 2 16,4 1-2-16,-5-2 2 15,1 2-1-15,1-4 0 16,2 4 0-16,-2-4-1 15,5 0 1-15,5 0 0 16,-5 0 0-16,8 0-1 16,3 0 1-16,6 0 1 15,-3-4 1-15,8 4-1 0,2-4-1 16,2 4-1 0,5 0 1-16,3 0-3 0,2-2-16 15,5 2-27-15,0-11-25 16,0-13-91-16,-8-23-263 15</inkml:trace>
  </inkml:traceGroup>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43.8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1BCF24-64A3-4055-BF5F-C873F835EF93}" emma:medium="tactile" emma:mode="ink">
          <msink:context xmlns:msink="http://schemas.microsoft.com/ink/2010/main" type="inkDrawing" rotatedBoundingBox="3274,11891 3289,11917 3276,11925 3261,11900" shapeName="Other"/>
        </emma:interpretation>
      </emma:emma>
    </inkml:annotationXML>
    <inkml:trace contextRef="#ctx0" brushRef="#br0">18 24 383 0,'0'0'40'15,"0"0"-24"-15,0 0 73 16,0 0-28-16,0 0-41 16,0 0 1-16,0 0-9 15,0-11-8-15,0 8 9 0,0-1-2 16,0 4-3-1,0-2 0-15,0 2-2 16,0 0-2-16,0-4-3 0,0 4 1 16,0 0-1-16,-5 0-1 15,5 0-5-15,-5 0-40 16,-3 0-136-16</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45.4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705681-BE1F-42E1-91D2-8489E67BEEE3}" emma:medium="tactile" emma:mode="ink">
          <msink:context xmlns:msink="http://schemas.microsoft.com/ink/2010/main" type="inkDrawing" rotatedBoundingBox="3188,11658 6800,11381 6816,11592 3204,11870" shapeName="Other"/>
        </emma:interpretation>
      </emma:emma>
    </inkml:annotationXML>
    <inkml:trace contextRef="#ctx0" brushRef="#br0">-2 251 321 0,'0'0'83'0,"0"0"0"15,0 0-11-15,0 0-18 16,0 0-17-16,0 0-30 16,-9-6 6-16,9 6 4 15,0 0-4-15,0 0-9 16,0 0 0-16,0 0-4 15,0 0-5-15,0 0 5 0,0 0 4 16,6 0-1-16,13 0 9 16,-6 0 6-16,0 0-10 15,4 0 1-15,3 0 2 16,-2 0 1-16,-1 0 3 16,1 0-8-16,2 0 1 15,2 6 0-15,-5-6-1 16,8 4-2-16,-4 3-1 15,1 0 2-15,7-3-1 16,3 0-4-16,4-2 26 16,-5 2-17-16,-2-1-7 15,7 1-3-15,5-2 3 0,5 3-1 16,-7 0 14 0,3-5-6-16,-10 4-6 0,5-4 8 15,-10 0-4-15,5 0-4 16,-9 0 0-16,9 0-3 15,-6 0 8-15,8 0-4 16,-8 0 11-16,-3 0-13 16,9 0-1-16,-5 0-1 15,10-1 6-15,-7-3 2 16,4 0-7-16,-4-1-1 16,3 3 2-16,-5-2 2 15,4 1-4-15,-10-1 5 16,1-2-2-16,0 2 1 15,0 1-5-15,5-4 6 16,-6 3-2-16,1-2-3 0,4-1-1 16,-1-4 0-16,3 3 2 15,2-1 0-15,2-1-1 16,-2 1-1-16,-4-5 1 16,1 5 0-16,-1-2 0 15,5 4 1-15,-1-4-1 16,6-2 0-16,0-1-1 15,3 4-4-15,2 1 4 16,-1 1 0-16,0 1 2 16,1 0-2-16,-3-3 0 0,-1 7-3 15,-2-8 3 1,0 7 0-16,-8 2 1 16,4-2-1-16,-2 1 0 0,3 3-1 15,-2-4 2-15,7 4-1 16,-8 0 0-16,8 0 0 15,-6 0 0-15,8-2 0 16,-6-3 0-16,0 1 0 16,4 4 0-16,-3-4 2 15,3 4-2-15,-2-1-2 16,5-3 2-16,-4 4 0 16,-6-4 0-16,6 4 0 15,-2 0 2-15,-1 0-2 0,0 0 0 16,0 0 1-16,-4 0-1 15,4 0 0 1,-7 0 0-16,5 0 0 16,-6 0 0-16,0 0 0 0,-1 0 0 15,1 0 0-15,-1 0 1 16,-3 0 0-16,-4 0-2 16,6 0 1-16,-7 4 0 15,0 1 0-15,1-1-1 16,2 0 1-16,-7 3 2 15,5-3-2-15,-1-1 0 16,3 1 1-16,-7-2-1 16,-3-2 0-16,2 4 0 15,-3-4 0-15,2 4-1 0,-2-3 1 16,0 1 0 0,-1-2 0-16,-2 4 0 0,3-4 0 15,-2 0-6-15,-2 3 6 16,0-3 0-16,1 4 1 15,3-2-2-15,-5 2 1 16,5 0 0-16,0-1 0 16,-4 0 0-16,7-2 1 15,-3 2-2-15,2-3 1 16,-2 4 0-16,0-4 0 16,-5 0 0-16,0 4 0 15,-4-4 0-15,0 0 0 0,0 0 0 16,0 0 0-16,0 0 1 15,0 0-1-15,5 0 0 16,-5 0 0-16,0 0 2 16,0 0-2-16,0 0 0 15,0 0 1-15,0 0 2 16,0 0 5-16,0 0 13 16,0 0-2-16,0 0-10 15,-5 0-5-15,-12 0-4 16,-8 1-36-16,-5 17-37 15,-15 5-94-15,-12-6-102 16</inkml:trace>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47.8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6992E4C-307D-4A69-8F4F-47D8676A5798}" emma:medium="tactile" emma:mode="ink">
          <msink:context xmlns:msink="http://schemas.microsoft.com/ink/2010/main" type="inkDrawing" rotatedBoundingBox="3701,11551 6887,11574 6886,11674 3700,11651" shapeName="Other"/>
        </emma:interpretation>
      </emma:emma>
    </inkml:annotationXML>
    <inkml:trace contextRef="#ctx0" brushRef="#br0">0-4 134 0,'0'0'25'16,"0"0"22"-16,0 0-8 15,0 0-4-15,0 0-8 16,0 0-13-16,47 0-1 16,-43 0 3-16,5 0 10 15,0 0 18-15,-1 0-3 0,3 0-20 16,3 0 0-1,-1 1-5-15,4 3-3 0,-2 3 15 16,8-4-13-16,-5 5 5 16,3-3 1-16,8-1-14 15,-3 6 6-15,3-5-1 16,6 3 5-16,-1-7-7 16,-4 3 7-16,3 3-3 15,-2-3-5-15,2 0 14 16,-2-4-14-16,-2 0-3 15,1 4-1-15,1-3 2 16,2-1 4-16,-2 0-9 16,2 0 5-16,-3 0-3 15,4 0 11-15,-8 0-10 16,3 0 0-16,-3 0 1 0,-6 4-5 16,2 2-1-16,0-2 1 15,-5-4-1-15,3 5 2 16,2-5-2-16,-7 4 0 15,4 0 2-15,2-4-1 16,-3 0-1-16,6 0 0 16,-2 0 2-16,4 0-2 15,3 0-2-15,-3 0 2 16,3 0 7-16,2 0-7 16,2 0 1-16,2 0-1 0,-2 0 1 15,2 0-1 1,3 0 0-16,-8 0 3 0,4 0-3 15,-7 0 4-15,5 0-3 16,-6-4 0-16,3 4 1 16,-3-4 2-16,1-1 1 15,2 5 2-15,-2 0-4 16,5 0 1-16,-4-4 0 16,4 4-3-16,-1 0 2 15,6-6-1-15,-5 6 7 16,4-4-8-16,-4-1 0 15,4 1 7-15,0 0-6 16,1-3-2-16,-1 7 1 16,0-4 8-16,2 3-9 15,-2-7 0-15,5 4 2 16,-9 0 0-16,8-3-1 0,-2 4-2 16,-3 3 2-16,-2-1-1 15,2 1 2-15,-2 0-1 16,-2 0-2-16,2 0 2 15,-2 0 0-15,-2 0-1 16,-3 1 0-16,0 9 0 16,3-2 0-16,-7 0 1 15,1-3-1-15,0 1 0 16,-1-5 0-16,-3 3 0 16,4-4 0-16,-6 0 0 15,1 4-1-15,2-4 3 16,-7 4-4-16,4-4 4 15,-4 1-2-15,-1-1 2 0,1 0-2 16,0 0 0-16,-3 0 0 16,3 0 0-16,-1 0 0 15,4 0 0-15,1 0-3 16,-2 0 7-16,1 0-4 16,0 0 2-16,-8 0-2 15,1 0 0-15,0 0-2 16,-8 0-2-16,2 0 4 15,2 0 6-15,-4 0-6 16,2 0-5-16,3 0 4 16,-2 0 1-16,6 4 0 15,-1-4 1-15,-5 0-1 16,5 6 2-16,-5-6-2 0,1 0 2 16,-5 0-4-16,0 0 2 15,1 0 0-15,2 0 2 16,-3 0-1-16,0 0-1 15,0 0 3-15,0 0-1 16,0 0 5-16,0 0-5 16,0 0 2-16,0 0-1 15,0 0-2-15,0 0-1 16,0 0 0-16,0 0 0 16,0 0 2-16,0 0-2 15,0 0 2-15,0 0-2 16,0 0 3-16,1 0 3 0,-1 0 3 15,0 0-5-15,0 0 2 16,0 0-2-16,0 0 3 16,0 0-3-16,0 0 1 15,0 0-1-15,0 0-4 16,0 0 0-16,0 0 0 16,0 0 0-16,0 0 0 15,0 0 0-15,0 0 1 16,0 0-1-16,0 0-2 15,0 0 2-15,0 0 0 16,0 0 1-16,0 0-1 16,0 0 0-16,0 0 0 15,0 0-1-15,0 0 1 16,0 0 0-16,0 0 1 0,0 0-1 16,0 0 1-16,0 0-1 15,0 0 0-15,0 0 0 16,0 0 0-16,0 0 0 15,0 0 0-15,0 0 0 16,0 0 0-16,0 0 0 16,0 0 0-16,0 0-1 15,0 0 1-15,0 0-1 16,0 0 1-16,0 0 0 16,0 0 0-16,0 0 0 15,3 0 0-15,-3 0 1 0,0 0-1 16,0 0-1-16,0 0 1 15,0 0 1-15,0 0 0 16,0 0 0-16,0 0-1 16,0 0 0-16,0 0 0 15,0 0 1-15,0 0-1 16,0 0 0-16,0 0 0 16,0 0 0-16,0 0 0 15,0 0 0-15,0 0 0 16,0 0 0-16,0 0 0 15,0 0 0-15,0 0 1 16,0 0-1-16,0 0-1 16,0 0 1-16,0 0 0 15,0 0 0-15,0 0 0 16,0 0 0-16,0 0 0 0,0 0 0 16,0 0 0-16,0 0 0 15,0 0-1-15,0 0 0 16,0 0-7-16,0 0-10 15,2 0-40-15,-2 0-95 16,0 0-114-16</inkml:trace>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52.6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09902FA-E1B7-4B5E-87FE-EB0FADB9A4FF}" emma:medium="tactile" emma:mode="ink">
          <msink:context xmlns:msink="http://schemas.microsoft.com/ink/2010/main" type="inkDrawing" rotatedBoundingBox="5055,12613 11333,12580 11334,12666 5055,12699" shapeName="Other"/>
        </emma:interpretation>
      </emma:emma>
    </inkml:annotationXML>
    <inkml:trace contextRef="#ctx0" brushRef="#br0">0 19 300 0,'0'0'14'16,"0"0"-13"-16,0 0-1 0,0 0 42 16,0 0 16-16,0 0-7 15,26 0-3-15,-22 0-17 16,4 0-3-16,-4 0-14 15,13 0 6-15,-4 0 1 16,6 1 15-16,4 4 0 16,-5 2-25-16,-1-4 19 15,4 4-6-15,0-5-14 16,-3 6-4-16,1-8 5 16,8 4 5-16,-5-4-5 15,7 0 15-15,1 0-5 16,8 0-5-16,1 0 3 0,8 0-3 15,3-4-5-15,1 0-6 16,-6-2 7-16,4 3-7 16,-2-1-1-16,-7 1 6 15,5 0-5-15,-7 3-2 16,-6-4 3-16,4 4-4 16,-8 0 3-16,4 0-3 15,-6 0 1-15,3 0 3 16,-3 0 4-16,-4 0-1 15,2 0-5-15,-6 0-1 16,4 0 1-16,2 0-3 16,-6 0 1-16,5 0 0 15,4 0 0-15,-5 0-2 0,4 0 2 16,3 0 0-16,-7 0-2 16,3 0-2-16,1 0 2 15,-7 0 4-15,4 0-4 16,-1 0 2-16,-5 0-2 15,3 0 3-15,2 0-2 16,-3 0-1-16,9 0 0 16,-2 0 0-16,-3 0 0 15,9 0 2-15,-6 0-2 16,3 0 0-16,-3 0 0 16,-3 0 0-16,5 0 1 15,-5 0-1-15,5 0 0 0,-2 0 0 16,-5 4-1-1,4-4 0-15,-3 6-1 0,7-2 2 16,-7-4 0-16,4 5 1 16,3-5 0-16,-3 4-1 15,3 0-1-15,1-4 1 16,-6 0 1-16,7 0 0 16,-7 0-1-16,3 0 1 15,-1 0 1-15,3 0-2 16,-3 0 0-16,5 0 2 15,-2 0-2-15,-3 0 0 16,3 0 1-16,1 0-1 16,4 0 0-16,2 0 0 15,0 0 0-15,1 0 1 16,-1 0-5-16,-4 0 9 0,4 0-4 16,-3 0-1-16,-2 0 0 15,2 0 0-15,-2 0 1 16,2 0-1-16,-2 0 0 15,-5 0 0-15,3 7 1 16,-2-3 0-16,5-4-1 16,-6 3 0-16,3-3 0 15,-3 4 0-15,-2-2 0 16,-1-2 0-16,-6 4 1 16,1-4-1-16,-2 0 0 0,1 0 1 15,0 0-3 1,2 4 4-16,4-4-3 0,-1 0 5 15,-3 0-8-15,9 3 8 16,-2 1-4-16,3-4 0 16,-3 0 2-16,-4 0-2 15,2 0 0-15,-2 0 0 16,1 0 0-16,9 0 1 16,-6 0-1-16,8 0 0 15,-2 0-1-15,4-4 0 16,-4 1 2-16,4-1-1 15,-13 0 0-15,5 4 1 16,-9-2-2-16,2-2 1 16,7 4 0-16,-2-3 0 15,3 3-1-15,1 0 1 0,8 0 0 16,-2 0 1-16,5 0-1 16,-6 0 0-16,3 0 0 15,-8 0 0-15,3 0 0 16,-2 0 0-16,2-4 1 15,-2 4-1-15,6 0 0 16,5 0-1-16,-2-3 2 16,6-1-2-16,-4 0 2 15,3 4-2-15,2-4 2 16,-3 2-1-16,-4-5 0 16,-7 4-2-16,-3 0 2 15,-1-1 3-15,-7 4-3 0,7-5 0 16,-7 5 0-16,6 0 1 15,3 0-1-15,4 0-3 16,4 0 3-16,2 0 0 16,0 0 1-16,8 0-1 15,2 0 1-15,0 0-1 16,-2 0 0-16,6 0 2 16,-6 0-1-16,-2 0-1 15,-8 0 0-15,-10 0-1 16,-3 0-1-16,-3 0 1 15,0 0 2-15,-5 0-1 16,-1 0 0-16,4 0 0 16,0 0 0-16,1 0 0 15,3 0-1-15,1 0 1 16,7 0-3-16,-2 0 3 0,6 0 1 16,-5 0 0-1,5 0-1-15,-6-1 1 0,6-2-1 16,-7-2 0-16,-1 5 0 15,-7-5 0-15,-3 4 0 16,0-2 0-16,-6 2-1 16,-3-3 1-16,-3 4 1 15,-1 0 0-15,-2 0-2 16,3 0 2-16,-2 0-2 16,2 0 1-16,-3 0 0 15,1 0 1-15,-5 0-1 16,4 0 0-16,1 0-1 0,-1 0 1 15,-3 0-1-15,7 0 0 16,-4 0 1-16,2 0 1 16,1 0-1-16,-3 0 0 15,1 0 0-15,2 0 0 16,-7 0 0-16,4 0 1 16,-4 0-2-16,5 0 4 15,-1 0-5-15,0 0 4 16,1 0-1-16,-1 0-1 15,2 0 0-15,1 0-1 16,-3 0 2-16,2 0-2 16,1 0-1-16,1 0 2 15,0 0 0-15,1 0 0 0,-4 0 0 16,-1 4 1-16,2-3 1 16,2 2-1-16,4-2-1 15,-2 4 0-15,0-5 0 16,-5 0-1-16,-5 0 1 15,0 0-2-15,0 0 5 16,0 0-6-16,0 0 4 16,0 0-2-16,4 0 1 15,-4 0 0-15,0 0 0 16,0 0 0-16,0 0 0 16,0 0 0-16,0 0 0 15,0 0 0-15,0 0 0 0,0 0 0 16,0 0 0-16,0 0 0 15,0 0 0-15,0 0 0 16,0 5 0-16,0-5 0 16,0 0 0-16,0 0 0 15,0 0 0-15,0 0 0 16,0 0 1-16,0 0-1 16,0 3 0-16,0-3 0 15,0 0 1-15,0 0 0 16,0 0 0-16,0 0 2 15,0 0-2-15,0 0 1 16,0 0-2-16,0 0 1 16,0 0-2-16,0 0 1 15,0 0 0-15,0 0 3 16,0 0 0-16,0 0 0 0,0 0-3 16,0 0-1-1,0 0 0-15,0 0 1 0,0 0 0 16,4 0 0-16,-4 0 0 15,0 0 0-15,0 0 0 16,0 0 0-16,0 0 0 16,0 0 0-16,0 0 0 15,0 0 0-15,0 0 0 16,0 0 1-16,0 0-1 16,0 0-1-16,0 0 1 0,0 0-1 15,5 0 1 1,-5 0 0-16,1 0 2 0,-1 0-6 15,0 0 10-15,0 0-10 16,0 0 7-16,0 1-5 16,0-1 2-16,0 0-1 15,0 0 1-15,0 0 0 16,0 0 1-16,0 0-2 16,0 0 1-16,0 0 0 15,0 0 1-15,0 0 0 16,0 0-1-16,0 0 0 15,0 0 0-15,0 0 4 16,0 0-4-16,0 0 1 16,0 0 4-16,0 0-3 15,0 0-1-15,0 0-1 0,-1 0-9 16,-12 0-13-16,-8 0-19 16,-8 0-29-16,-8 0-62 15,-8 0-56-15,-19 0-22 16</inkml:trace>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55.5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0C8610-4520-40BE-886D-7051A29319BD}" emma:medium="tactile" emma:mode="ink">
          <msink:context xmlns:msink="http://schemas.microsoft.com/ink/2010/main" type="inkDrawing" rotatedBoundingBox="6786,12725 6786,12735 6771,12735 6771,12725" shapeName="Other"/>
        </emma:interpretation>
      </emma:emma>
    </inkml:annotationXML>
    <inkml:trace contextRef="#ctx0" brushRef="#br0">0 10 7 0,'0'0'110'0,"0"0"-84"16,0 0-14-16,0 0-8 16,0 0-2-16,0 0 0 15,0 0-2-15,0-10-34 16</inkml:trace>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56.9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40A537-5844-4DB7-B6BB-2278D81B00A1}" emma:medium="tactile" emma:mode="ink">
          <msink:context xmlns:msink="http://schemas.microsoft.com/ink/2010/main" type="writingRegion" rotatedBoundingBox="11365,10794 13830,10809 13824,11734 11359,11719"/>
        </emma:interpretation>
      </emma:emma>
    </inkml:annotationXML>
    <inkml:traceGroup>
      <inkml:annotationXML>
        <emma:emma xmlns:emma="http://www.w3.org/2003/04/emma" version="1.0">
          <emma:interpretation id="{02A285EF-50F1-44E2-96F5-9076057EAA64}" emma:medium="tactile" emma:mode="ink">
            <msink:context xmlns:msink="http://schemas.microsoft.com/ink/2010/main" type="paragraph" rotatedBoundingBox="11365,10794 13830,10809 13824,11734 11359,11719" alignmentLevel="1"/>
          </emma:interpretation>
        </emma:emma>
      </inkml:annotationXML>
      <inkml:traceGroup>
        <inkml:annotationXML>
          <emma:emma xmlns:emma="http://www.w3.org/2003/04/emma" version="1.0">
            <emma:interpretation id="{2E7E7E83-74AB-4F36-86D3-805EB71471FA}" emma:medium="tactile" emma:mode="ink">
              <msink:context xmlns:msink="http://schemas.microsoft.com/ink/2010/main" type="line" rotatedBoundingBox="11365,10794 13830,10809 13824,11734 11359,11719"/>
            </emma:interpretation>
          </emma:emma>
        </inkml:annotationXML>
        <inkml:traceGroup>
          <inkml:annotationXML>
            <emma:emma xmlns:emma="http://www.w3.org/2003/04/emma" version="1.0">
              <emma:interpretation id="{AD8881D4-BB08-426A-A0A9-2960805F5D28}" emma:medium="tactile" emma:mode="ink">
                <msink:context xmlns:msink="http://schemas.microsoft.com/ink/2010/main" type="inkWord" rotatedBoundingBox="11365,10794 13830,10809 13824,11734 11359,11719"/>
              </emma:interpretation>
              <emma:one-of disjunction-type="recognition" id="oneOf0">
                <emma:interpretation id="interp0" emma:lang="" emma:confidence="1">
                  <emma:literal/>
                </emma:interpretation>
              </emma:one-of>
            </emma:emma>
          </inkml:annotationXML>
          <inkml:trace contextRef="#ctx0" brushRef="#br0">-5200 4474 653 0,'0'0'10'15,"0"0"11"-15,0 0 70 16,0 0 23-16,0 0-51 15,0 0-25-15,-12-24 1 16,9 24-14-16,2 0-1 16,-2 0-11-16,1 0 8 15,-5 6-18-15,-6 18 3 16,3 7-4-16,-7-2 2 16,1 6 0-16,3-4-1 15,1-11 2-15,6 1 0 0,-3-8 0 16,9-12-5-1,0-1 2-15,0 0 0 0,0 0-2 16,0 0 1-16,0 0-1 16,0 0 0-16,0 0-1 15,0 0-3-15,0 0 4 16,15 0 1-16,10-5 1 16,8 5-2-16,-1-6 0 15,4 6 0-15,-1 0 0 16,0 15 0-16,-2 4-2 15,-2 8 2-15,-7 0 0 16,-3 1 0-16,-8 1-2 16,-8 1 1-16,0-1 1 15,-5 4 5-15,0-6-5 16,-2 3 2-16,-15 1 1 0,-12 0 9 16,3 3-6-16,-10-6-4 15,-1 0 1-15,0-9 2 16,2-2-2-16,3-10 9 15,9-4-2-15,-2-3-6 16,5 0-3-16,5 0 0 16,6 0-1-16,1 0-5 15,0-3-1-15,4-4-19 16,1 3-24-16,3 0-41 16,0-2-72-16,0-4-188 0</inkml:trace>
          <inkml:trace contextRef="#ctx0" brushRef="#br0" timeOffset="350.8183">-5216 4419 692 0,'0'0'48'16,"0"0"26"-16,0 0 62 16,0 0-73-16,0 0-17 15,0 0-19-15,0-55-9 16,0 35-4-16,6-3-9 16,8 6 4-16,4-2-1 0,0 0-5 15,6 6-3-15,-3-1 0 16,3 4 1-16,-1 6-2 15,-4-2 0-15,2 6-1 16,3 0-6-16,-6 0-28 16,4 0-22-16,1 6-12 15,-1 8-68-15,-3 0-55 16,0 3-225-16</inkml:trace>
          <inkml:trace contextRef="#ctx0" brushRef="#br0" timeOffset="756.7332">-4636 4511 756 0,'0'0'44'0,"0"0"66"16,0 0-8-16,0 0-49 15,0 0-28-15,0 0-14 16,-17 1-11-16,28 7 2 16,18 8 2-16,7 3 14 15,5 5-9-15,-2 0 8 16,0 5-1-16,2-1-10 0,-5-1 2 16,1 1-6-1,-6-5 1-15,1 1-3 0,-6-7 3 16,-1 2 0-16,-7-4-5 15,-4-3 3-15,2-1-1 16,0-6 0-16,-7-1 0 16,-5-4 6-16,0 0-6 15,1 0-9-15,-4 0-15 16,2 0-7-16,-3 0-11 16,0 0-18-16,0-9-107 15,-7-10-83-15</inkml:trace>
          <inkml:trace contextRef="#ctx0" brushRef="#br0" timeOffset="1130.735">-4340 4405 632 0,'0'0'64'0,"0"0"83"15,0 0-27-15,0 0-14 16,0 0-49-16,0 0-16 15,-42-30-21-15,39 30-3 16,-1 0-14-16,-1 11 2 16,-1 18-5-16,-2 13 0 15,-1 12 4-15,0 3-4 0,2 8 1 16,-2 3-1-16,1 7 0 16,-5-10-1-16,4-1-1 15,-4-11 4-15,1-9-4 16,8-12 7-16,0-8-10 15,-1-5 8-15,2-9-5 16,2-1 2-16,1-5-3 16,0 0-1-16,0-4-11 15,0 0-16-15,0 0-9 16,0 0-26-16,0 0-42 16,14 0-26-16,1-4-18 15,-2-15-274-15</inkml:trace>
          <inkml:trace contextRef="#ctx0" brushRef="#br0" timeOffset="1604.9862">-3930 4358 388 0,'0'0'269'0,"0"0"-197"15,0 0 81-15,0 0-66 16,0 0-29-16,0 0-23 0,-1-7-12 16,-2 20-9-1,3 9-9-15,0 1-4 0,0 1 9 16,0 8-3-16,4 6 1 15,8 3-2-15,4 10 5 16,-7 14 8-16,1-5-12 16,3 3 3-16,-2-1-2 15,0-11-5-15,3-9 1 16,-5-1 0-16,-3-8-3 16,1-11 0-16,-6-2 1 0,2-6-2 15,-3-5-1-15,2-5 0 16,-2 2 2-16,0-6 1 15,0 0-1-15,3 0 1 16,-3 0-2-16,1 0-8 16,2 0-14-16,3 0-29 15,1-10-46-15,5-9-54 16,-4-9-135-16</inkml:trace>
          <inkml:trace contextRef="#ctx0" brushRef="#br0" timeOffset="2575.238">-3552 4368 545 0,'0'0'76'16,"0"0"21"-16,0 0-14 16,0 0-34-16,0 0-15 15,0 0-7-15,0-32 0 16,0 28-17-16,4-1 6 16,5-1-7-16,-1 6-4 15,8 0 1-15,-3 0-6 0,2 0 3 16,2 0-1-16,6 0 1 15,-5 15-1-15,4 0-1 16,2 2 6-16,-6 2-6 16,3 3 27-16,0 2-12 15,-7 0-7 1,-1 8 5-16,-4 0-1 0,-2 5-8 16,-7 4 12-16,0 1-11 15,0 5-3-15,0 0 2 16,-16-3-4-16,2-2 7 15,-9-3-2-15,4-7-1 16,1-4-2-16,1-4 3 16,2-6-6-16,5-10 12 15,2-3-8-15,0-1-2 16,7-4 9-16,-2 4-6 0,3-4-2 16,0 0 2-16,0 0-4 15,0 0 2-15,0 0-2 16,0 0-2-16,0 0 1 15,0 0-1-15,4-8-2 16,14-5 3-16,1-3 2 16,2-1-2-16,3-1 0 15,3-6 1-15,-1 1 2 16,8-4-3-16,-8 7 0 16,0 1 1-16,3 0 0 0,-3-1-1 15,-1 9 0 1,-2-2-2-16,-1 2 2 0,1 2-2 15,-4-5 2-15,2 10 0 16,-2-1 4-16,-1 1-8 16,5-6 8-16,9 1-5 15,-11 1 1-15,-2-3 0 16,-11 11 1-16,-8 0 0 16,0 0 0-16,0 0 2 15,0-3 5-15,0 3-3 16,0 0 10-16,0 0-3 15,0 0-1-15,0 0-1 16,0 0-3-16,0 0 3 16,0 0 0-16,0 0-10 15,0 0 2-15,0 0 2 0,0 0-4 16,0 0 3 0,0 0-2-16,0 0-1 0,0 0 1 15,0 0 0-15,0 0-1 16,0 0-1-16,0 0-11 15,-5 0-31-15,-6 0-16 16,-11 3-61-16,-20 3-279 16</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14.0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4DE34E2-38C7-40E5-877A-90DFCB28E96A}" emma:medium="tactile" emma:mode="ink">
          <msink:context xmlns:msink="http://schemas.microsoft.com/ink/2010/main" type="inkDrawing" rotatedBoundingBox="10685,13648 17127,13605 17130,14036 10688,14078" semanticType="callout" shapeName="Other">
            <msink:sourceLink direction="with" ref="{46F802E8-661A-487A-B627-BBFAF272F17C}"/>
            <msink:sourceLink direction="with" ref="{84BFB006-160B-4374-844C-2B143875B375}"/>
            <msink:sourceLink direction="with" ref="{5E7A5909-3AFD-4B9D-9F82-95B369A78CC6}"/>
          </msink:context>
        </emma:interpretation>
      </emma:emma>
    </inkml:annotationXML>
    <inkml:trace contextRef="#ctx0" brushRef="#br0">123 134 282 0,'0'0'45'15,"0"0"-26"-15,0 0 10 16,0 0 12-16,0 0 26 15,0 0-19-15,0 0-13 16,-68-18 10-16,64 12-3 16,-1 6-14-16,1 0 2 15,-3 0 11-15,-2 0-12 0,0 0 2 16,2 0-7-16,3 0 14 16,-1 0-16-16,4 0-11 15,1 0-6-15,0 0-2 16,0 11-2-16,0 2-1 15,0 10 2-15,14 0 8 16,8-1 0-16,6-2-6 16,2 3 17-16,8-5-5 15,4 2-12-15,3-2 10 16,4-5-3-16,-2 2-9 16,-3-1 1-16,3-5 3 15,-2 6-4-15,1-8 3 0,-7-1 2 16,8-2 1-1,-5-4-6-15,6 0-1 0,-2 0 2 16,5 0 5-16,4 0-5 16,-6 0-2-16,7-5 1 15,-1-3 4-15,3-2-6 16,-3 1 0-16,0 0 7 16,4-5-6-16,1-1 0 15,8 2 4-15,5-2-3 16,3-2 2-16,1 2 3 15,0 0-5-15,-4 2 1 16,2 6-3-16,2 3 1 16,-3 4 0-16,1 0-1 15,-5 0-3-15,-8 0 3 16,-5 4 1-16,-3-1 1 0,-4 7 2 16,0 4-2-16,3-1 2 15,4 5-2-15,-6 2 0 16,2-3-1-16,-3 7-1 15,-5-5 0-15,-3 3 0 16,-15-6 0-16,1-3 0 16,-15-6 4-16,-3 4-3 15,-6-7 0-15,1-4-1 16,-5 0 0-16,0 0 6 16,0 0-4-16,0 0-1 0,0 0 7 15,0 0 9 1,0 0-15-16,3 0 9 0,-3 0 3 15,0 0-9-15,0 0 1 16,1 0 6-16,-1 0-10 16,3 0 1-16,-1 0-2 15,2-15-1-15,5-2 2 16,5-10-2-16,-1 4 0 16,5 0 0-16,-1 7 6 15,3-3-6-15,6 6 0 16,8-1-1-16,-2 1-1 15,17-5 2-15,8 5 0 16,9 2 0-16,-2 1 2 16,0 6-2-16,-5 4 0 15,-11 0-5-15,-1 0 5 0,-5 0-2 16,-7 0 2-16,2 0 0 16,-2 0-1-16,3 0 1 15,-1 0 0-15,3 4-4 16,-1 2 4-16,6-2 4 15,-9 3-4-15,9 0 0 16,-9 3-1-16,2-7-1 16,-3 7 1-16,-2-9 1 15,-2 3 0-15,-2 0 3 16,-5-3-2-16,1 3-1 16,-8 0 0-16,5 2 0 15,-2-2 1-15,4 0-1 0,0 2-4 16,1-3 4-1,-2 7 1-15,9-5-1 0,-6-1-1 16,2 1 1-16,4-1 1 16,-6 6 1-16,-2-5-2 15,0-1-2-15,0 0 2 16,1-3 4-16,-2 4-4 16,-1 3 0-16,1-7-1 15,0 4 1-15,1-1-2 16,-3 2 4-16,1-2-1 15,3 4 0-15,-2-3-1 16,3-1-1-16,2 3-2 16,-2-4 3-16,3 1 0 0,1 2 0 15,4 1 0 1,-8-3 0-16,7-1 2 0,-7 1-3 16,0-4 2-16,0 4-1 15,3-4 0-15,-4 0-2 16,1 0-1-16,2 0 2 15,1 4 0-15,1-2 2 16,2-2 1-16,-2 0-2 16,0 0-4-16,0 0 3 15,-1 0 1-15,-6 0 0 16,6 0 0-16,-3 0 0 16,3 0 0-16,-3 0 0 15,3 0 0-15,0 0 0 16,-1 0 0-16,-2-6 0 0,2 2 5 15,-5-3-5-15,4 3-4 16,-3-3 4-16,5-3 0 16,-3 0 0-16,3 2 2 15,-3-1-2-15,0-1 1 16,6 0-1-16,-6-3 0 16,2 0 1-16,1 2 0 15,0-2 0-15,-3 2 0 16,-2 2-1-16,0-3 0 15,-1 2 5-15,-6 1-5 16,2-2 0-16,0 4-3 16,-2-3 4-16,2-1-1 15,4-2 8-15,-4-1-5 16,2 6 0-16,-7-1-3 0,2 3 1 16,-4-2-2-16,-2 4-2 15,1-1 2-15,-2-5 2 16,1 5 3-16,0-3-1 15,1-3 1-15,-3 6-1 16,1-3-2-16,3-2 0 16,-4 2 6-16,-2-2-4 15,4 4-2-15,-5 2 1 16,-1 1-2-16,0-1 7 16,-2-2-7-16,1 2 5 15,-2 1 0-15,3-4-1 0,1 3 1 16,-1-2-1-1,0-1-1-15,-1 4-1 0,-1-1 2 16,-2 0-2-16,3 4-2 16,-3 0 2-16,0 0 1 15,0 0 1-15,1 0-3 16,-1 0 1-16,0 0 2 16,0 0-4-16,3-4 0 15,-1 4 1-15,-2 0 0 16,0 0-1-16,0 0 0 15,0 0 1-15,0 0-1 16,0 0 0-16,0 0 0 16,0 0-1-16,0 0 1 15,0 0 0-15,0 0-11 16,0 0-16-16,0 0-5 0,-27 8-50 16,-23 10-108-16,-27 6-186 15</inkml:trace>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17.9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CA61D8-FF22-437F-AE1A-B886F6A0A449}" emma:medium="tactile" emma:mode="ink">
          <msink:context xmlns:msink="http://schemas.microsoft.com/ink/2010/main" type="inkDrawing" rotatedBoundingBox="12133,13814 12148,13814 12148,13829 12133,13829" shapeName="Other"/>
        </emma:interpretation>
      </emma:emma>
    </inkml:annotationXML>
    <inkml:trace contextRef="#ctx0" brushRef="#br0">0 0 437 0,'0'0'0'0,"0"0"-91"16,0 0-102-16</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18.4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112DCE-F932-49C9-B307-C10A3AE8F8C6}" emma:medium="tactile" emma:mode="ink">
          <msink:context xmlns:msink="http://schemas.microsoft.com/ink/2010/main" type="inkDrawing" rotatedBoundingBox="10869,13597 12741,13655 12730,14009 10857,13950" semanticType="callout" shapeName="Other">
            <msink:sourceLink direction="with" ref="{CD8A166F-15DA-413D-933A-FB3212C6BCDB}"/>
            <msink:sourceLink direction="with" ref="{84BFB006-160B-4374-844C-2B143875B375}"/>
          </msink:context>
        </emma:interpretation>
      </emma:emma>
    </inkml:annotationXML>
    <inkml:trace contextRef="#ctx0" brushRef="#br0">-1 0 384 0,'0'0'85'16,"0"0"-59"-16,0 0-26 16,0 0 0-16,0 0 0 15,0 0 3-15,26 119 0 16,-2-95-1-16,2 5-2 16,5-1 0-16,7 3 8 15,4 1 2-15,7-3-3 16,6 2-6-16,9-12 2 15,8 0-3-15,11-10 2 0,0-9-2 16,11 0 6-16,6 0-5 16,6-18 0-16,6 0-1 15,4-2-4-15,3-2-27 16,-2 7-4-16,-14 1-24 16,-1-5 9-16,-4 6 2 15,5-1 42-15,2 4-189 16</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34.3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5ED420B-460C-4F8D-B219-7C10C4D6DE37}" emma:medium="tactile" emma:mode="ink">
          <msink:context xmlns:msink="http://schemas.microsoft.com/ink/2010/main" type="inkDrawing" rotatedBoundingBox="4163,9479 4223,9505 4220,9512 4161,9486" shapeName="Other"/>
        </emma:interpretation>
      </emma:emma>
    </inkml:annotationXML>
    <inkml:trace contextRef="#ctx0" brushRef="#br0">0 1 31 0,'0'0'24'0,"0"0"-22"15,0 0 17-15,0 0 3 0,0 0 4 16,0 0-3-16,0 0-15 16,0 0-2-16,10 0-4 15,-7 0-1-15,-1 0-1 16,2 1 3-16,2 3-3 15,-2-4-1-15,-4 4 1 16,5-2-2-16,-1 0 2 16,0-1-7-16,-4-1-11 15,5 0 13-15,-1 4 3 16,0-4-31-16,1 7-30 16</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44.1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F16A979-6649-427C-A455-E34C9370332C}" emma:medium="tactile" emma:mode="ink">
          <msink:context xmlns:msink="http://schemas.microsoft.com/ink/2010/main" type="inkDrawing" rotatedBoundingBox="11076,15297 14659,15033 14672,15212 11090,15475" semanticType="callout" shapeName="Other">
            <msink:sourceLink direction="with" ref="{B317088B-18AB-4387-8386-DC2A06C5350C}"/>
            <msink:sourceLink direction="with" ref="{F4D0D4EC-7373-4EC0-BC2D-8D0783BA2764}"/>
            <msink:sourceLink direction="with" ref="{1587B494-009C-4DFA-95EA-423305A88231}"/>
          </msink:context>
        </emma:interpretation>
      </emma:emma>
    </inkml:annotationXML>
    <inkml:trace contextRef="#ctx0" brushRef="#br0">586 2455 360 0,'0'0'24'0,"0"0"65"16,0 0 33-16,0 0-52 16,0 0-24-16,0 0-10 15,0 0 0-15,-113-13-7 16,111 13-3-16,2 0-17 16,0 0-9-16,0 0-3 15,6 0-7-15,26 9 9 16,7 5-4-16,8 3 5 15,3-2 3-15,14-6-3 16,4-2 0-16,15-7 0 0,16 0 0 16,18 0 3-16,21-10-3 15,22 0 4-15,9-4-2 16,11-3-2-16,0-3 2 16,1-4-2-16,2 2 2 15,0-2-2-15,-8 2 2 16,1 2-1-16,5-1-1 15,-8 1 1-15,-3 2 1 16,-12 1-4-16,-16 1 1 16,-25 3 1-16,-15 12 1 15,-21 1-1-15,-21 0 0 16,-20 0 0-16,-18 0 0 16,-13 0 0-16,-8 0 2 0,-1 0 3 15,0 0 11-15,0 0 9 16,0 0 11-16,-9 0-23 15,-9 6-13-15,-4-6 2 16,-10 8-2-16,0-3 0 16,-10 10-22-16,-7 2-26 15,-8 10-33-15,-14 7-13 16,-12-6-103-16,-21 4-154 16</inkml:trace>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31.1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22D2D4A-75A4-4C01-BAE5-8114887D9C6B}" emma:medium="tactile" emma:mode="ink">
          <msink:context xmlns:msink="http://schemas.microsoft.com/ink/2010/main" type="writingRegion" rotatedBoundingBox="20021,4396 25350,3543 25744,5999 20414,6852"/>
        </emma:interpretation>
      </emma:emma>
    </inkml:annotationXML>
    <inkml:traceGroup>
      <inkml:annotationXML>
        <emma:emma xmlns:emma="http://www.w3.org/2003/04/emma" version="1.0">
          <emma:interpretation id="{2923755E-1475-4D7D-A914-AE341D525DAA}" emma:medium="tactile" emma:mode="ink">
            <msink:context xmlns:msink="http://schemas.microsoft.com/ink/2010/main" type="paragraph" rotatedBoundingBox="20021,4396 25350,3543 25744,5999 20414,6852" alignmentLevel="1"/>
          </emma:interpretation>
        </emma:emma>
      </inkml:annotationXML>
      <inkml:traceGroup>
        <inkml:annotationXML>
          <emma:emma xmlns:emma="http://www.w3.org/2003/04/emma" version="1.0">
            <emma:interpretation id="{703E9748-8CA1-4CB6-84C9-62B45BB5FBCD}" emma:medium="tactile" emma:mode="ink">
              <msink:context xmlns:msink="http://schemas.microsoft.com/ink/2010/main" type="line" rotatedBoundingBox="20021,4396 25350,3543 25744,5999 20414,6852"/>
            </emma:interpretation>
          </emma:emma>
        </inkml:annotationXML>
        <inkml:traceGroup>
          <inkml:annotationXML>
            <emma:emma xmlns:emma="http://www.w3.org/2003/04/emma" version="1.0">
              <emma:interpretation id="{4F1BF139-A2C8-4FDF-ACA6-47EBA2A7760C}" emma:medium="tactile" emma:mode="ink">
                <msink:context xmlns:msink="http://schemas.microsoft.com/ink/2010/main" type="inkWord" rotatedBoundingBox="20042,4524 20923,4383 21107,5531 20225,5672"/>
              </emma:interpretation>
              <emma:one-of disjunction-type="recognition" id="oneOf0">
                <emma:interpretation id="interp0" emma:lang="" emma:confidence="1">
                  <emma:literal/>
                </emma:interpretation>
              </emma:one-of>
            </emma:emma>
          </inkml:annotationXML>
          <inkml:trace contextRef="#ctx0" brushRef="#br0">313-786 419 0,'0'0'107'0,"0"0"6"16,0 0-45-16,0 0 4 16,0 0-23-16,-71-110 0 15,51 67-21-15,-2-6-5 16,3-12-4-16,5-5-5 16,9-7-11-16,5-2 0 15,0 1-2-15,16 3 0 0,15 0-1 16,6-4-6-1,7 5 6-15,7-1 0 0,4 1 1 16,4 12-1-16,8 2 0 16,-2 9 4-16,-1 5-4 15,-4 9-4-15,-10 8 4 16,-7 11 3-16,-10 7-3 16,-7 7-5-16,-7 0 3 15,-3 0-1-15,-5 0-3 16,-2 0 5-16,-7 0 1 15,-2 0-3-15,2 0-2 16,-2 0 10-16,0 0-7 16,0 0 4-16,0 0 2 15,0 0 13-15,0 0 0 16,0 0 11-16,0 0-12 0,0 0-7 16,-2 0-4-16,-4 0-4 15,3 0 0-15,-2 0-1 16,4 0 0-16,1 0 1 15,-3 0-1-15,3 0 0 16,0 0-1-16,0 0 1 16,0 0 0-16,0 0 0 15,0 0 0-15,0 0-7 16,0 0-21-16,0 0-16 16,0 0-42-16,0 7-38 15,0 4-33-15,0-8-176 16</inkml:trace>
        </inkml:traceGroup>
        <inkml:traceGroup>
          <inkml:annotationXML>
            <emma:emma xmlns:emma="http://www.w3.org/2003/04/emma" version="1.0">
              <emma:interpretation id="{63A2AE6D-829C-4245-B6B8-B3FC9154115D}" emma:medium="tactile" emma:mode="ink">
                <msink:context xmlns:msink="http://schemas.microsoft.com/ink/2010/main" type="inkWord" rotatedBoundingBox="22575,4403 24391,4112 24719,6163 22903,6454"/>
              </emma:interpretation>
              <emma:one-of disjunction-type="recognition" id="oneOf1">
                <emma:interpretation id="interp1" emma:lang="" emma:confidence="1">
                  <emma:literal/>
                </emma:interpretation>
              </emma:one-of>
            </emma:emma>
          </inkml:annotationXML>
          <inkml:trace contextRef="#ctx0" brushRef="#br0" timeOffset="1843.8556">3123-2074 889 0,'0'0'7'15,"0"0"12"-15,-113-22 60 16,91 22-17-16,0 0-15 16,0 20-16-16,-4 17-29 15,-1 14 10-15,5 4-9 16,8-1 11-16,6-6-10 16,8 0-1-16,0-5 0 15,22 3-1-15,16 2 1 16,8-3-3-16,14-4-4 15,8-1 4-15,1-5 0 16,3-1 0-16,-9 1 0 16,-10-5-9-16,-13 3-2 15,-17-3-1-15,-18-1 12 0,-5 8-4 16,-26-1 8 0,-25 3 1-16,-17 1 1 0,-15-8 2 15,-3-6 7-15,-1-13-7 16,5-13 8-16,11 0-8 15,14 0 1-15,15-13-8 16,20-1 3-16,11-2-4 16,11-3-15-16,0-1-34 15,17-4-42-15,24-2-30 16,4 2-135-16,4-1-150 16</inkml:trace>
          <inkml:trace contextRef="#ctx0" brushRef="#br0" timeOffset="2271.6726">3332-1665 709 0,'0'0'79'16,"0"0"48"-16,0 0-51 16,0 0-51-16,0 0-16 15,0 0-7-15,48 61 2 16,-31-14 12-16,2-3 6 15,-5 7-8-15,4-8-6 16,-1 0-4-16,-1-7-4 16,-3-6 1-16,-1-8 0 0,-3-15 0 15,-4 0-1-15,0-7 1 16,-1 0 6-16,0-11 0 16,4-16 1-16,-1-6-2 15,-3-2 1-15,2 4 5 16,-2 9-4-16,1 7-7 15,-1 5 17-15,0 6-8 16,4 4-10-16,2 0-5 16,9 0-2-16,7 0 7 15,1 0-4-15,2 7 3 16,-2 0-7-16,2-3-8 16,1-4-1-16,2 0-34 15,-2-3 4-15,-1-20-35 16,-3-5-43-16,-8-7-36 0,-9-5-120 15</inkml:trace>
          <inkml:trace contextRef="#ctx0" brushRef="#br0" timeOffset="653.2064">3648-721 182 0,'0'0'42'0,"-74"114"-40"0,44-18-4 16,1 20 2-16,2 32-1 15,3 19-59-15</inkml:trace>
          <inkml:trace contextRef="#ctx0" brushRef="#br0" timeOffset="2555.8111">3750-2105 568 0,'0'0'57'16,"0"0"74"-16,0 0 35 15,-106-106-47-15,100 106-32 16,3 0-44-16,3 0-27 15,0 31-16-15,9 17-7 16,23 22 7-16,4 19 2 16,4 14 11-16,-3 15-6 15,0 14 2-15,-3 3-1 0,-4 6-2 16,-4-8-3-16,-1-3-6 16,-5-10 5-16,-2-18-2 15,-4-20 0-15,-4-16 0 16,-4-15-24-16,-3-18-16 15,-3-11 6-15,0-16-43 16,0-6-14-16,-19-21-160 16,-8-23-145-16</inkml:trace>
          <inkml:trace contextRef="#ctx0" brushRef="#br0" timeOffset="3267.9059">3803-1587 597 0,'0'0'38'0,"0"0"-18"16,9-129 71-16,14 109-28 16,3 9-27-16,6 11-18 15,-1 0-13-15,-2 11-5 16,-3 22 0-16,-9 8 3 16,-8 13-3-16,-9 1 2 15,0 8-2-15,-16-6 5 16,-12-8 3-16,-5-5-6 15,4-14 0-15,6-10 1 16,4-11 3-16,10-9-6 16,8 0-11-16,1 0-59 15,0-18-51-15,14-9-14 16,15-3-12-16,0 0 100 0,-3 0 38 16,-4-2 9-16,0-5 23 15,-2 5 56-15,-4-4 12 16,-3 2-22-16,-3-3-20 15,5-4 22-15,-2-1-35 16,0 0-3-16,0 4-15 16,-7 13 25-16,-3 9 5 15,-3 8 16-15,0 8-6 16,0 0-11-16,0 0-9 16,0 0-27-16,0 0-10 0,0 14-1 15,0 17 0 1,-3 7 0-16,3 3 0 0,0-3 0 15,8 1 0-15,13-3-1 16,1-4 1-16,-2-13 0 16,2-7-1-16,-2-9-4 15,-3-3-1-15,1-3 6 16,-1-22-2-16,-1-5 0 16,-1-11-3-16,-7 5-2 15,2-3 5-15,-10 1 1 16,0 4 1-16,0 5 0 15,-5 6 9-15,-8 8-1 16,4 7 9-16,5 7-3 16,4 1-3-16,0 0-11 15,0 0-8-15,2 17-10 16,17 10 14-16,5 5 3 0,-1-2-6 16,-2-2-7-16,3-1-25 15,-1-3-18-15,2-5-76 16,-1-10-89-16,-2-9-283 15</inkml:trace>
        </inkml:traceGroup>
        <inkml:traceGroup>
          <inkml:annotationXML>
            <emma:emma xmlns:emma="http://www.w3.org/2003/04/emma" version="1.0">
              <emma:interpretation id="{86E51FFA-7307-4306-854A-D3382DC4971A}" emma:medium="tactile" emma:mode="ink">
                <msink:context xmlns:msink="http://schemas.microsoft.com/ink/2010/main" type="inkWord" rotatedBoundingBox="24292,3712 25350,3543 25609,5157 24550,5326"/>
              </emma:interpretation>
              <emma:one-of disjunction-type="recognition" id="oneOf2">
                <emma:interpretation id="interp2" emma:lang="" emma:confidence="0">
                  <emma:literal>got.</emma:literal>
                </emma:interpretation>
                <emma:interpretation id="interp3" emma:lang="" emma:confidence="0">
                  <emma:literal>got</emma:literal>
                </emma:interpretation>
                <emma:interpretation id="interp4" emma:lang="" emma:confidence="0">
                  <emma:literal>goof</emma:literal>
                </emma:interpretation>
                <emma:interpretation id="interp5" emma:lang="" emma:confidence="0">
                  <emma:literal>grot.</emma:literal>
                </emma:interpretation>
                <emma:interpretation id="interp6" emma:lang="" emma:confidence="0">
                  <emma:literal>goof.</emma:literal>
                </emma:interpretation>
              </emma:one-of>
            </emma:emma>
          </inkml:annotationXML>
          <inkml:trace contextRef="#ctx0" brushRef="#br0" timeOffset="3981.21">4691-1991 565 0,'0'0'86'0,"0"0"-50"0,0 0 83 16,0 0-43-16,-68-119-39 16,53 97 25-16,-5 3-18 15,-5 6-4-15,-2 2-9 16,-7 7-10-16,0 4-9 16,5 0-3-16,7 0-2 15,6 11-7-15,7 4-1 16,9 6-4-16,0 1 3 15,0 6 0-15,22 0 1 16,11 4-3-16,11-4 3 0,7 6-3 16,4-2 2-1,4 0-9-15,-4 6-7 0,-4-1 3 16,-12 7-8-16,-5 9 7 16,-8 5-12-16,-9 5 7 15,-5 1 14-15,-11 1 6 16,-1-2 1-16,0-5 2 15,-17 0 19-15,-14-11-14 16,-7-3 10-16,-4-10-6 16,2-13 19-16,4-12-2 15,8-9 6-15,3-6 2 16,5-21-3-16,6-21-20 16,9-16-9-16,5-12-3 0,0-18-1 15,10-4 5 1,15 1-5-16,4 4-12 15,-1 5 8-15,-4 7-10 0,-3 2 10 16,-7 1-2-16,-2 3-3 16,-7 15 7-16,0 8-4 15,-5 16 6-15,0 15 5 16,0 7-3-16,0 14 13 16,0 0 1-16,-6 0-10 15,-7 7-5-15,-4 21-1 16,-1 5 0-16,11 0-5 15,7-1 3-15,0-2 2 16,11-3 0-16,16 0 0 16,3 1-8-16,8 2 4 15,4 0-22-15,-3 1-9 0,-1-4-31 16,-6-3-11 0,0-4-99-16,-11-10-64 0</inkml:trace>
          <inkml:trace contextRef="#ctx0" brushRef="#br0" timeOffset="4805.519">5019-2168 688 0,'0'0'126'16,"0"0"22"-16,0 0-63 16,0 0-44-16,0 0-25 15,0 0-14-15,-66 22-1 0,64 8 1 16,2-1 4-1,0 0-6-15,0-2-4 0,16-7 4 16,-3-4 2-16,0-8-2 16,-5-4-14-16,0-4-2 15,0 0-9-15,-3-16 25 16,-5-11 0-16,0-5-6 16,0-6 1-16,-8 5 5 15,-13-5 4-15,-1-2-3 16,0 5 0-16,5 4 7 15,4 11 2-15,5 9 0 16,7 7-4-16,1 3-2 16,0 1-4-16,6 0-16 15,18 1 9-15,7 15 4 16,-2 3-1-16,-6 5-4 0,0 3 8 16,-4-3 0-16,-3-1 1 15,-6-3-3-15,0-6 1 16,-5-6 1-16,-4-7 0 15,2-1 3-15,-1 0-4 16,-2 0 2-16,2-14 5 16,3-8-1-16,-4-4-4 15,2 2-2-15,-3 4-2 16,0 4 3-16,0 8 0 16,2 4 3-16,1 4-4 15,-3 0 1-15,4 0 0 16,6 0-20-16,6 0-4 15,4 0 12-15,2 0-5 0,0 0-14 16,-2 0-11-16,-1-10-7 16,-6-14-25-16,-1-9-37 15,-8-12-19-15,-4-9-81 16,0-10 173-16,0-1 38 16,-13-4 53-16,-12 5 63 15,-4 3 10-15,-3 11-32 16,-1 17-10-16,4 14 63 15,12 15-65-15,8 4-9 16,5 0-44-16,4 25-29 16,0 25-4-16,4 16 4 15,22 15 1-15,12 7 4 0,4 5-3 16,0 2-2-16,1-5 1 16,-5 3-1-16,-5-9 1 15,-5-5 2-15,0-5-3 16,-5-9-4-16,-3-11-5 15,-5-11-40-15,-8-15-34 16,-4-12-45-16,-3-16-100 16,0 0-154-16</inkml:trace>
          <inkml:trace contextRef="#ctx0" brushRef="#br0" timeOffset="5036.9071">5091-2374 635 0,'0'0'8'0,"0"0"52"0,19-106 53 16,12 90-35-16,6 9-55 16,4 7-8-16,1 0-5 15,-4 13-5-15,-4 14-4 16,-6 4-1-16,-11 4 0 16,-6 5 0-16,-8 0 3 15,-3 1-2-15,-3 1 5 16,-21-2-4-16,-5-7-2 15,3-4-10-15,2-7-106 16,3-13-126-16</inkml:trace>
          <inkml:trace contextRef="#ctx0" brushRef="#br0" timeOffset="5182.5105">5438-2238 638 0,'0'0'31'16,"0"0"-31"-16,0 0-6 16,0 0-406-16</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19.3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95300C0-AC47-4226-A756-90216599551D}" emma:medium="tactile" emma:mode="ink">
          <msink:context xmlns:msink="http://schemas.microsoft.com/ink/2010/main" type="inkDrawing" rotatedBoundingBox="24768,6226 24957,10306 23431,10377 23241,6297" hotPoints="24300,6287 25309,9825 24061,10181 23052,6643" semanticType="enclosure" shapeName="Rectangle">
            <msink:sourceLink direction="with" ref="{2C906616-7D06-422B-A623-4E5B03E6AA81}"/>
          </msink:context>
        </emma:interpretation>
      </emma:emma>
    </inkml:annotationXML>
    <inkml:trace contextRef="#ctx0" brushRef="#br0">0 0 715 0,'0'0'81'0,"0"0"41"16,0 0-47-16,0 0-34 15,0 0-18-15,0 0-18 16,-4 19-5-16,4 20 4 0,7 18 32 16,6 8-18-1,5 17 0-15,2 13-2 0,6 20 2 16,-1 10 1-16,2 15-7 15,-5 12-4-15,3 11 1 16,1 13-4-16,3 5 4 16,4-1-5-16,-2 8 1 15,2-12-3-15,-2 2 0 16,-2-2-2-16,-6-5 3 16,-3-9-1-16,0-5-2 15,-2-4 0-15,2-8 0 16,2-9 0-16,0-17 3 0,-1-21-3 15,4-16 0-15,-6-8 1 16,-3-16-1-16,-3-15 0 16,-9-10-3-16,-1-10-2 15,-3-8 0-15,0 0 4 16,0-8-2-16,0-3-5 16,0-4-2-16,0 0-12 15,0 0-4-15,-9-22-67 16,-7-20-26-16,-1-14-103 15,-3-11-249-15</inkml:trace>
    <inkml:trace contextRef="#ctx0" brushRef="#br0" timeOffset="892.4779">260 176 430 0,'0'0'176'0,"0"0"-86"15,0 0-29-15,0 0-23 16,96-119-8-16,-57 89 1 16,7-2 1-16,2 3-5 15,4-2-11-15,6-2 3 16,8-2-5-16,5-2 12 16,6-1-6-16,0 1-9 15,-2 7-6-15,-1 10 0 16,-7 8 3-16,-11 8-4 15,-5 4-3-15,-9 6 1 16,-3 20-1-16,-3 21 0 16,-8 4 2-16,1 18 1 15,-7 2-1-15,-9 5 8 16,-2 5 3-16,-6 2-8 0,-4 10 4 16,2 5-6-16,-3 7 2 15,0 1 1-15,0 5-4 16,0 2-1-16,0 3 2 15,0 3-3-15,6 10 1 16,1 6 1-16,5-5-3 16,2 5-1-16,2-9 1 15,5-2 0-15,2-8 0 16,-3 1 0-16,2-4 0 16,-2-7 3-16,-5-1-2 15,-4-9-2-15,-2-7 0 16,-3-2-2-16,0-14 2 0,-2-6 2 15,-4-3-1-15,0-7 0 16,0 1 0-16,0-7-1 16,0-7 0-16,-10-9 1 15,0-3-1-15,-3-4 2 16,-8 2 3-16,-3 1-4 16,-8 1-1-16,-9 0 1 15,-7 11 0-15,-7-1 0 16,-4 5 1-16,2-2 6 15,3-3-5-15,8-5 9 16,5-4 5-16,1-9-3 16,3-4-4-16,-3-4 4 15,1 2 0-15,4-8 1 0,-1-3-4 16,4-1-1 0,0-6 2-16,6 0-9 0,1 0-1 15,6 0 1-15,2-2-2 16,4-15-12-16,1-5-34 15,5-11-49-15,5-17-92 16,-1-15-404-16</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21.7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906616-7D06-422B-A623-4E5B03E6AA81}" emma:medium="tactile" emma:mode="ink">
          <msink:context xmlns:msink="http://schemas.microsoft.com/ink/2010/main" type="writingRegion" rotatedBoundingBox="22266,9339 24245,7534 25060,8428 23082,10233">
            <msink:destinationLink direction="with" ref="{C95300C0-AC47-4226-A756-90216599551D}"/>
          </msink:context>
        </emma:interpretation>
      </emma:emma>
    </inkml:annotationXML>
    <inkml:traceGroup>
      <inkml:annotationXML>
        <emma:emma xmlns:emma="http://www.w3.org/2003/04/emma" version="1.0">
          <emma:interpretation id="{05D656F4-5535-410E-AD19-27031F0F2F03}" emma:medium="tactile" emma:mode="ink">
            <msink:context xmlns:msink="http://schemas.microsoft.com/ink/2010/main" type="paragraph" rotatedBoundingBox="22266,9339 24245,7534 25060,8428 23082,10233" alignmentLevel="1"/>
          </emma:interpretation>
        </emma:emma>
      </inkml:annotationXML>
      <inkml:traceGroup>
        <inkml:annotationXML>
          <emma:emma xmlns:emma="http://www.w3.org/2003/04/emma" version="1.0">
            <emma:interpretation id="{2759A9E8-92DF-410B-824C-12497BE0B836}" emma:medium="tactile" emma:mode="ink">
              <msink:context xmlns:msink="http://schemas.microsoft.com/ink/2010/main" type="line" rotatedBoundingBox="22266,9339 24245,7534 25060,8428 23082,10233"/>
            </emma:interpretation>
          </emma:emma>
        </inkml:annotationXML>
        <inkml:traceGroup>
          <inkml:annotationXML>
            <emma:emma xmlns:emma="http://www.w3.org/2003/04/emma" version="1.0">
              <emma:interpretation id="{A61F77BA-BFF0-49E5-A50B-6F0A37982EE9}" emma:medium="tactile" emma:mode="ink">
                <msink:context xmlns:msink="http://schemas.microsoft.com/ink/2010/main" type="inkWord" rotatedBoundingBox="22266,9339 24245,7534 25060,8428 23082,10233"/>
              </emma:interpretation>
              <emma:one-of disjunction-type="recognition" id="oneOf0">
                <emma:interpretation id="interp0" emma:lang="" emma:confidence="1">
                  <emma:literal/>
                </emma:interpretation>
              </emma:one-of>
            </emma:emma>
          </inkml:annotationXML>
          <inkml:trace contextRef="#ctx0" brushRef="#br0">4362 1494 663 0,'0'0'29'0,"0"0"64"16,0 0-13-16,0 0-61 15,0 0 14-15,0 0-2 16,52 52-11-16,-43-15 3 16,-2 8 4-16,-1-2-10 15,-3 9 4-15,-2-6-3 16,2-1-13-16,-2-6 2 16,-1-3-5-16,3-9-1 0,-3-7-1 15,3-12 2-15,-3-3-2 16,2-5 2-16,-2 0-2 15,0 0 0-15,0-9-3 16,0-9-28-16,-5-2-23 16,-3-1-41-16,-8 0-167 15</inkml:trace>
          <inkml:trace contextRef="#ctx0" brushRef="#br0" timeOffset="705.2998">4456 1638 606 0,'0'0'54'0,"0"0"95"16,0 0-41-16,0 0-62 15,0 0 4-15,0 0-30 16,0-17-18-16,0 34 1 15,0 16-3-15,3 8 4 16,1 10-1-16,-2 6 3 16,-2 2-2-16,0-2 0 15,0-3-2-15,0-7 1 16,0-5-3-16,0-14-2 16,0-9-8-16,0-11-14 0,0-8-31 15,0 0 9-15,0-14-7 16,-2-17-144-16,-5-14-140 15</inkml:trace>
          <inkml:trace contextRef="#ctx0" brushRef="#br0" timeOffset="-350.4845">4166 2006 267 0,'0'0'33'0,"0"0"0"15,0 0-33-15,-86 106-3 16,75-102-99-16</inkml:trace>
          <inkml:trace contextRef="#ctx0" brushRef="#br0" timeOffset="-1095.0607">3932 1712 204 0,'0'0'744'16,"0"0"-734"-16,0 0 4 15,0 0 32-15,0 0-38 16,0 0-8-16,-24-27-7 16,27 69 4-16,5 13 6 15,-3 11 3-15,-1 2 12 16,-1-2-5-16,-2 0-7 15,-1-8-1-15,3-15 1 16,-3-12-5-16,0-14-1 16,0-6-1-16,0-11 1 15,0 0 8-15,0-7 27 16,0-28 2-16,-14-16-37 16,-1-15 3-16,-2-10-1 0,-1-8 0 15,2-5-2-15,9-2 0 16,7 10 2-16,0 8-2 15,5 12 2-15,18 11-2 16,3 12 0-16,3 6 0 16,-2 14-6-16,2 9-17 15,2 9-25-15,-2 0-33 16,-3 8-72-16,-14 20-128 16</inkml:trace>
          <inkml:trace contextRef="#ctx0" brushRef="#br0" timeOffset="-644.5281">3908 1926 700 0,'0'0'31'0,"0"0"17"16,0 0 63-16,0 0-71 16,0 0-19-16,0 0 19 15,55-13-19-15,-25-8-16 16,-1-3-5-16,5-6-5 15,-1-4-53-15,-1-1-62 16,-3-7-29-16,-4-4 3 16,-10 3-68-16,-6 5 134 15,-9 2 80-15,0 14 82 0,0 3 72 16,0 8 16 0,0 4-37-16,0 5 5 0,-3 2-54 15,3 0-36-15,0 0-27 16,0 0-16-16,0 9-5 15,0 15 0-15,0 13 4 16,0 1 2-16,5 8 4 16,2 6 1-16,-1 8-10 15,1-1 13-15,-3-2-12 16,2-2-1-16,-2-4-1 16,1-6 1-16,2-9-1 15,-7-6-3-15,1-16-21 0,-1-4-20 16,0-10-11-1,0 0-18-15,0-15-40 0,0-21-187 16,-13-15-213-16</inkml:trace>
          <inkml:trace contextRef="#ctx0" brushRef="#br0" timeOffset="369.0173">4192 1503 760 0,'0'0'31'15,"0"0"136"-15,0 0-84 16,0 0-56-16,0 0-14 16,0 0-11-16,68-26 6 15,-39 30-3-15,2 23-2 16,-7 11 0-16,-1 9-1 15,1 9-1-15,-10 4 3 16,-2 9-2-16,-11-3-2 16,-1-1 4-16,0-7-3 15,-13 3 2-15,-9-10-2 16,-4 0 4-16,2-19-3 0,-1-4 0 16,8-13 2-16,4-8-2 15,-1-7 2-15,4 0-1 16,-1 0-3-1,2 0-3-15,5-7-17 0,1-8-35 16,3-4-38-16,0 2-82 16,3-7-114-16</inkml:trace>
          <inkml:trace contextRef="#ctx0" brushRef="#br0" timeOffset="-477.6566">4124 1564 63 0,'0'0'533'15,"0"0"-487"-15,0 0 104 16,-12-112-56-16,15 90-72 15,17 2 6-15,6 4-25 16,8 1-3-16,2 6 0 16,0 9-1-16,-1 0-26 15,-6 0-86-15,-7 26-19 16,-8 4-86-16</inkml:trace>
          <inkml:trace contextRef="#ctx0" brushRef="#br0" timeOffset="2264.6462">2770 3365 314 0,'0'0'11'16,"0"0"14"-16,0 0-18 0,0 0-5 16,0 0 7-16,0 0 17 15,-8 51 35-15,8-44 10 16,0 5-28-16,0-7 8 15,7 6-9-15,3-3 10 16,3-4 3-16,7-3-4 16,5-1 2-16,3 0-8 15,8 0-5-15,3-4-4 16,-1-16-17-16,-2 3-6 16,-4-11 7-16,-4 1 4 15,-5-3-8-15,-6-7 3 16,-7-5 3-16,-5-12-19 0,-5-1 16 15,0-2-16-15,-10-9 7 16,-17 0-1-16,-4-11-9 16,-1 8-1-16,3 0 1 15,7 14 1-15,2 3 0 16,6 11 1-16,3 5 6 16,2 7-2-16,5 2 4 15,2 8 5-15,2 4-7 16,0 10-5-16,0-3-2 15,5 5-1-15,22-5-1 16,11 4-2-16,11-5 2 16,4 5 1-16,7-2-4 15,4 3 3-15,7-2 1 16,0 0 1-16,-1 1-1 0,-6 0 0 16,-6 1 1-16,-13 3-1 15,-9 0-2-15,-14 0 0 16,-12 0-3-16,-6 0-6 15,-1 0 0-15,-3 0-6 16,2 0-9-16,1 0-14 16,4 7-12-16,-3 10-43 15,-2-1-122-15,-2 1-240 16</inkml:trace>
          <inkml:trace contextRef="#ctx0" brushRef="#br0" timeOffset="1190.5179">4412 1635 300 0,'0'0'304'0,"0"0"-264"16,0 0 72-16,0 0-49 15,-4-112-8-15,19 94-30 0,1 8-16 16,1 4-6-1,3 5-3-15,-2 1 2 0,-4 0 0 16,5 0-2-16,-6 13-6 16,2 9 6-16,-4 10 1 15,-2 0 2-15,2 9-3 16,-5-1 0-16,3 1 3 16,0 0 8-16,-2 2-7 15,-1-4 12-15,-2-6-11 16,-4-6-3-16,0-10 10 15,0-10-10-15,0-3 2 16,0-4 8-16,0 0 25 16,0-7 10-16,0-17-12 0,0-12-31 15,0-7 1-15,0-4-5 16,0-4 0-16,0 3 3 16,0 5-3-1,0 5 1-15,0 15-2 0,0 14 1 16,9 9-4-16,5 0-10 15,5 13 12-15,6 16 1 16,-1 8-2-16,0 4 0 16,-4 7 2-16,0 2 1 15,-5 1 0-15,-4-2-1 16,-2-2-13-16,-5 3-15 16,-4-8-4-16,2-1-23 15,-2-7-64-15,0-10-52 16,0-11-209-16</inkml:trace>
          <inkml:trace contextRef="#ctx0" brushRef="#br0" timeOffset="1364.0566">5046 1986 969 0,'0'0'52'0,"0"0"-14"16,0 0 32-16,0 0-60 15,0 0-10-15,0 0-74 16,0-13-109-16,-7 41-173 16</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10.3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1BD7E8-7AA3-42A9-B511-E1693C409D0C}" emma:medium="tactile" emma:mode="ink">
          <msink:context xmlns:msink="http://schemas.microsoft.com/ink/2010/main" type="writingRegion" rotatedBoundingBox="22312,17422 23022,17422 23022,18763 22312,18763">
            <msink:destinationLink direction="with" ref="{4A16CB72-18CD-4124-9776-400C1493B261}"/>
          </msink:context>
        </emma:interpretation>
      </emma:emma>
    </inkml:annotationXML>
    <inkml:traceGroup>
      <inkml:annotationXML>
        <emma:emma xmlns:emma="http://www.w3.org/2003/04/emma" version="1.0">
          <emma:interpretation id="{7BAE883F-E8CF-4E3D-A444-92F2B564E67E}" emma:medium="tactile" emma:mode="ink">
            <msink:context xmlns:msink="http://schemas.microsoft.com/ink/2010/main" type="paragraph" rotatedBoundingBox="22312,17422 23022,17422 23022,18763 22312,18763" alignmentLevel="1"/>
          </emma:interpretation>
        </emma:emma>
      </inkml:annotationXML>
      <inkml:traceGroup>
        <inkml:annotationXML>
          <emma:emma xmlns:emma="http://www.w3.org/2003/04/emma" version="1.0">
            <emma:interpretation id="{36CF1686-7E86-4725-8BB5-FA7874FAA1A5}" emma:medium="tactile" emma:mode="ink">
              <msink:context xmlns:msink="http://schemas.microsoft.com/ink/2010/main" type="line" rotatedBoundingBox="22312,17422 23022,17422 23022,18763 22312,18763"/>
            </emma:interpretation>
          </emma:emma>
        </inkml:annotationXML>
        <inkml:traceGroup>
          <inkml:annotationXML>
            <emma:emma xmlns:emma="http://www.w3.org/2003/04/emma" version="1.0">
              <emma:interpretation id="{76E50B65-152F-4E4C-A90A-78DB99F5DF53}" emma:medium="tactile" emma:mode="ink">
                <msink:context xmlns:msink="http://schemas.microsoft.com/ink/2010/main" type="inkWord" rotatedBoundingBox="22312,17422 23022,17422 23022,18763 22312,18763"/>
              </emma:interpretation>
              <emma:one-of disjunction-type="recognition" id="oneOf0">
                <emma:interpretation id="interp0" emma:lang="" emma:confidence="1">
                  <emma:literal/>
                </emma:interpretation>
              </emma:one-of>
            </emma:emma>
          </inkml:annotationXML>
          <inkml:trace contextRef="#ctx0" brushRef="#br0">1927 8053 840 0,'0'0'19'0,"0"0"-14"16,58-110 66-16,-14 78-27 16,8 1-34-16,10 11-7 15,2 9-1-15,-3 11-4 16,-1 0 1-16,-2 20-4 16,-9 22 1-16,-3 5 2 15,-5 9 0-15,-11 6-2 16,-3 0 4-16,-10 2 0 15,-1 1 0-15,-7 0 3 0,-5 5-1 16,-3-5 4-16,-1 0-1 16,0 2-4-16,0-2 13 15,-18 2 2-15,-9-9 15 16,-4 0 2-16,-6-13-2 16,-5-11-1-16,2-11-5 15,-1-10-3-15,0-13-16 16,2 0 2-16,-4-24-8 15,2-11-2-15,2-13-20 16,4-4-19-16,2-6-32 16,-2-12-46-16,-6-12-156 15</inkml:trace>
          <inkml:trace contextRef="#ctx0" brushRef="#br0" timeOffset="-387.9655">1921 8323 959 0,'0'0'0'0,"0"0"0"16,0 0 36-16,-5 126 0 0,21-70-12 16,0 9 10-16,-3 8-17 15,0 6-2-15,-2-1 0 16,-5-3-9-16,1-1 5 16,-5-9-3-16,2-5-7 15,-1-13-1-15,-3-12 0 16,2-11-9-16,-2-14-26 15,0-10-55-15,0-13 9 16,0-30-64-16,-9-23-187 16</inkml:trace>
        </inkml:traceGroup>
        <inkml:traceGroup>
          <inkml:annotationXML>
            <emma:emma xmlns:emma="http://www.w3.org/2003/04/emma" version="1.0">
              <emma:interpretation id="{C922AD7F-2D97-4839-8543-D2FF1B3A142D}" emma:medium="tactile" emma:mode="ink">
                <msink:context xmlns:msink="http://schemas.microsoft.com/ink/2010/main" type="inkWord" rotatedBoundingBox="22394,18456 22822,18456 22822,18590 22394,18590"/>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70099.9439">2000 9017 435 0,'0'0'33'15,"0"0"-19"-15,0 0 66 16,0 0-19-16,0 0-17 15,0 0 0-15,0 0-16 16,-2 0 6-16,2 0 14 16,0 0 13-16,0 0-15 0,0 0-13 15,0 0 7 1,0 0-11-16,0 0-3 0,0 0-7 16,0 0 6-16,0 0-2 15,0 0-8-15,2-3-2 16,15 3-3-16,15-5-5 15,3 1 2-15,4-1-3 16,0-5 0-16,-1-1-2 16,1 1-1-16,-3-5-1 15,-1 6 0-15,-6-6-1 16,-6 6-5-16,-4-1-3 16,-4 6-7-16,-6-5 0 15,-1 3-11-15,-1 2-10 16,-2 4-1-16,-4 0-18 0,-1 0-30 15,0-3-76-15,-1 1-231 16</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26.4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781099-4509-4C42-85B2-86616EF60EE7}" emma:medium="tactile" emma:mode="ink">
          <msink:context xmlns:msink="http://schemas.microsoft.com/ink/2010/main" type="inkDrawing" rotatedBoundingBox="24780,10798 24936,15756 23283,15808 23127,10850" semanticType="verticalRange" shapeName="Other">
            <msink:sourceLink direction="with" ref="{81D01292-2FA8-48F5-8254-A7B03F83E01A}"/>
            <msink:sourceLink direction="with" ref="{CF694912-14B9-471F-AB75-953AB4EC8314}"/>
          </msink:context>
        </emma:interpretation>
      </emma:emma>
    </inkml:annotationXML>
    <inkml:trace contextRef="#ctx0" brushRef="#br0">79 4989 563 0,'0'0'29'15,"0"0"37"-15,0 0 74 16,0 0-46-16,0 0-40 0,0 0-2 16,0 0-17-16,-79-64-7 15,79 54-8-15,26 0-19 16,23-8 0-16,21-5 1 15,20-4 8-15,14-1 0 16,12-5-8-16,5 0 9 16,5 5-11-16,-3 1 2 15,-11 3-1-15,-14 2-1 16,-14 9-2-16,-15-2 2 16,-14 1 1-16,-16 5 0 15,-7 0-1-15,-9-4 0 16,-6-8 6-16,8-10 5 0,0-5 3 15,4-16-5-15,1 1-3 16,1-14 2-16,-1 5-6 16,1-10 7-16,-7 1-2 15,-3-6 0-15,-8 0 5 16,-9 4-3-16,-4-13 1 16,0-9-4-16,-12-5 0 15,-14-13-2-15,-4-1 4 16,-5 2-7-16,-3-6 2 15,1 4-3-15,-1-7 2 16,0 9 1-16,3 1-4 16,1 7 1-16,-1 4 0 15,3 6 3-15,1 4-2 0,1 0 1 16,-3 0-2-16,2-8 4 16,-4 1-3-16,2 0-1 15,0 6 6-15,-1 9-4 16,11 15 4-16,3 7-3 15,4 5-1-15,3 4 1 16,0 5 0-16,0 3 0 16,-2 0-2-16,-1-1-1 15,0-8 7-15,-6-6-7 16,1-6 0-16,0-5 2 16,4-7-2-16,-1-1 0 15,7 5 1-15,5 15-1 16,3 12 1-16,3 3 2 15,0 6-3-15,0-2 0 0,0 4 0 16,13-3-2-16,8-5 2 16,3-1 0-16,1-11 0 15,-2-3-1-15,-3-10 1 16,1-9 0-16,-4-1 0 16,0 7 0-16,-2 16-4 15,-6 15-8-15,-2 17 4 16,-3 13 0-16,-4 7-3 15,3 0-8-15,3 0-28 16,14 0-53-16,9 18 9 16,8 10-69-16,-6 8-78 15,-12 11-271-15</inkml:trace>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16.5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D01292-2FA8-48F5-8254-A7B03F83E01A}" emma:medium="tactile" emma:mode="ink">
          <msink:context xmlns:msink="http://schemas.microsoft.com/ink/2010/main" type="writingRegion" rotatedBoundingBox="21419,12949 24579,14020 23918,15971 20758,14899">
            <msink:destinationLink direction="with" ref="{37781099-4509-4C42-85B2-86616EF60EE7}"/>
            <msink:destinationLink direction="with" ref="{4A16CB72-18CD-4124-9776-400C1493B261}"/>
            <msink:destinationLink direction="with" ref="{376001A9-7B37-4196-81E1-48EFB68B63E3}"/>
          </msink:context>
        </emma:interpretation>
      </emma:emma>
    </inkml:annotationXML>
    <inkml:traceGroup>
      <inkml:annotationXML>
        <emma:emma xmlns:emma="http://www.w3.org/2003/04/emma" version="1.0">
          <emma:interpretation id="{42832B5B-62C9-432E-865F-C2F4100A16A7}" emma:medium="tactile" emma:mode="ink">
            <msink:context xmlns:msink="http://schemas.microsoft.com/ink/2010/main" type="paragraph" rotatedBoundingBox="21419,12949 24579,14020 23918,15971 20758,14899" alignmentLevel="1"/>
          </emma:interpretation>
        </emma:emma>
      </inkml:annotationXML>
      <inkml:traceGroup>
        <inkml:annotationXML>
          <emma:emma xmlns:emma="http://www.w3.org/2003/04/emma" version="1.0">
            <emma:interpretation id="{E44EE7AD-4107-494E-8027-9AD209DCB7E2}" emma:medium="tactile" emma:mode="ink">
              <msink:context xmlns:msink="http://schemas.microsoft.com/ink/2010/main" type="line" rotatedBoundingBox="21419,12949 24579,14020 23918,15971 20758,14899"/>
            </emma:interpretation>
          </emma:emma>
        </inkml:annotationXML>
        <inkml:traceGroup>
          <inkml:annotationXML>
            <emma:emma xmlns:emma="http://www.w3.org/2003/04/emma" version="1.0">
              <emma:interpretation id="{FDBBD227-432D-4D3B-A680-7232B46DEE32}" emma:medium="tactile" emma:mode="ink">
                <msink:context xmlns:msink="http://schemas.microsoft.com/ink/2010/main" type="inkWord" rotatedBoundingBox="21419,12949 24579,14020 23918,15971 20758,14899"/>
              </emma:interpretation>
              <emma:one-of disjunction-type="recognition" id="oneOf0">
                <emma:interpretation id="interp0" emma:lang="" emma:confidence="0">
                  <emma:literal>ns.</emma:literal>
                </emma:interpretation>
                <emma:interpretation id="interp1" emma:lang="" emma:confidence="0">
                  <emma:literal>a's.</emma:literal>
                </emma:interpretation>
                <emma:interpretation id="interp2" emma:lang="" emma:confidence="0">
                  <emma:literal>n's.</emma:literal>
                </emma:interpretation>
                <emma:interpretation id="interp3" emma:lang="" emma:confidence="0">
                  <emma:literal>s's.</emma:literal>
                </emma:interpretation>
                <emma:interpretation id="interp4" emma:lang="" emma:confidence="0">
                  <emma:literal>$rris?</emma:literal>
                </emma:interpretation>
              </emma:one-of>
            </emma:emma>
          </inkml:annotationXML>
          <inkml:trace contextRef="#ctx0" brushRef="#br0">3485 4404 767 0,'0'0'54'15,"0"0"44"-15,0 0-75 16,0 0-14-16,0 0 2 15,0 0-10-15,5 125 7 16,-3-94-8-16,3-3-1 16,-1-1-31-16,0-7-94 15,-4 4-94-15,0-10-105 16</inkml:trace>
          <inkml:trace contextRef="#ctx0" brushRef="#br0" timeOffset="657.3405">3630 4580 495 0,'0'0'414'0,"0"0"-411"0,0 0 16 15,0 0-5-15,0 0 1 16,0 0-13-16,93 0-2 15,-76 0-2-15,-3 9-6 16,-7 13-5-16,-6 12 5 16,-1 11 4-16,0 15 4 15,0-2 0-15,-6-3-1 16,-1-4 1-16,7-10 4 16,0 1 8-16,0-10 6 15,0-5-16-15,9-8 15 16,7-5-7-16,-2-1 5 15,5-2-11-15,-1 2 9 0,-1-2-12 16,-4-2 2-16,-1 5-2 16,-4 3-1-16,-2 1 0 15,-3 6 2-15,-3 8 3 16,0 0 5-16,0-4-8 16,-4 5 26-16,-8-9-27 15,-1 3-1-15,0 5 2 16,-4 0 1-16,-4-4-3 15,4 2-3-15,-5-9 3 16,2-6 0-16,4-3-4 16,1-12-3-16,-1 0 1 15,3-26-7-15,3-16-17 0,-1-28-22 16,6-9-24 0,5-4-106-16,0 3-108 15</inkml:trace>
          <inkml:trace contextRef="#ctx0" brushRef="#br0" timeOffset="-1995.773">1866 4186 120 0,'0'0'558'0,"0"0"-551"0,0 0 70 16,0 0 41-16,114-4-44 15,-45-11-10-15,17-3-27 16,17-1-12-16,17-4-7 16,15 5-15-16,-2 4 2 15,-5 7-5-15,-19 4-5 16,-28 3 3-16,-24 0-15 15,-24 0-17-15,-16 0 5 16,-12 0-11-16,-5 3 9 16,0 12 19-16,-19-2-22 15,-14 3-89-15,-7 6-46 16,-6-3-198-16</inkml:trace>
          <inkml:trace contextRef="#ctx0" brushRef="#br0" timeOffset="-1365.4476">2156 4476 107 0,'0'0'525'16,"0"0"-465"-16,0 0 98 0,0 0-76 15,0 0-52-15,0 0-20 16,-2-13-10-16,-4 41 0 16,-1 10 5-16,1 3 5 15,1-3 1-15,1-1-2 16,-3 4-4-16,0-9-3 15,1-8 2-15,1-9-4 16,5-7 2-16,0-8-1 16,0 0 3-16,0 0 3 15,0 0 0-15,0-4 0 16,22-15 0-16,7-1-5 0,6-3-2 16,3 4 0-16,-1 6 0 15,0-5 0 1,-4 8-9-16,-8-5-11 0,-8 8-14 15,-5 1-7-15,-11-1 14 16,-1-8 18-16,0 6 1 16,-6-9 3-16,-18 3 5 15,-1 1-3-15,-4-1 3 16,3 2 9-16,4 8 10 16,5 1 16-16,8 4 9 15,6 0-16-15,3 0-18 16,0 18-8-16,0 10-3 0,0 10 2 15,9-7-1-15,2 7 5 16,5 3-5-16,-5 6-4 16,0-4 4-16,-2-2-30 15,-3-6-47-15,1-2-101 16,-4-19-221-16</inkml:trace>
          <inkml:trace contextRef="#ctx0" brushRef="#br0" timeOffset="-396.4614">2622 4718 692 0,'0'0'30'0,"0"0"19"0,0 0 73 15,41-125-87-15,-33 94-13 16,-8 3 8-16,0 0 5 15,0 4-23-15,-17 5 4 16,-8 4-4-16,-1 2-12 16,0 9 0-16,-3 4 0 15,3 0 0-15,-2 8 0 16,10 12-3-16,2 8 3 16,11-1-1-16,5 1-3 15,0 5 3-15,22-4-1 16,14 2 1-16,3 1 1 15,4-3-2-15,-1 2-1 0,-6 6-3 16,-4-8-13 0,-9 3-13-16,-7-5 12 0,-10 1 5 15,-6-10 5-15,0 2 2 16,-5-7 8-16,-16-2 1 16,-10-3-1-16,1-8 2 15,-1 0 18-15,2 0 18 16,5-23-2-16,6-6-17 15,11-2 5-15,7-15-23 16,0 5-1-16,27-12-1 16,10 6-10-16,5 2-15 15,4-1-23-15,2 10-18 0,-3-3-86 16,-6 12-2-16,-5-1-78 16,-13 10 90-16,-5 5 143 15,-7 2 64 1,-8 11 168-16,-1 0-51 0,0 0-65 15,0 0-21-15,0 0-50 16,0 0-20-16,0 14-9 16,-1 7 8-16,-3 9-10 15,4-2-3-15,0 4 1 16,0 1 0-16,0 3-10 16,0 2 0-16,0-1 0 15,1-1-1-15,2-1-1 16,-3-8 0-16,0-10 0 15,0-7-5-15,0-6-6 16,0-4-1-16,0 0 12 0,0-18 4 16,0-18-4-16,0-3-1 15,0-7 1-15,0 5 2 16,13 3-2-16,4 3 6 16,4 7-6-16,2-1-2 15,2 11 2-15,-8 0 1 16,0 4-1-16,-5 7 0 15,-8 4-1-15,-2 3 0 16,-2 0-2-16,0 0-2 16,0 0-5-16,0 18 10 0,-9 6-2 15,-4 3 2 1,-1 1 0-16,2 0 0 0,3-1 1 16,9-3 0-16,0 4 3 15,0-6-7-15,12-3 6 16,10 0-6-1,8-10 3-15,8 6-17 0,5-6-74 16,8-9-128-16,1 0 155 16,-5-24-583-16</inkml:trace>
          <inkml:trace contextRef="#ctx0" brushRef="#br0" timeOffset="-168.5479">3369 4412 775 0,'0'0'21'0,"0"0"101"16,0 0-27-16,0 0-62 16,0 0-22-16,0 0-10 15,-17 19 0-15,17 9 0 16,1 5 0-16,6 4 0 16,2-4 1-16,0 2-4 15,-3-4-9-15,1-7-37 16,2-9-66-16,-4-9-119 15,3-6-142-15</inkml:trace>
          <inkml:trace contextRef="#ctx0" brushRef="#br0" timeOffset="1126.0862">2658 6105 563 0,'0'0'96'0,"0"0"88"16,0 0-78-16,0 0-24 0,0 0-11 16,0 0-17-16,129 17-14 15,-100-17-6-15,5 0-12 16,-4-8-11-16,5-1-5 15,0-6-4-15,6-4-2 16,-7 6-3-16,0 2-29 16,-8 7-33-16,-9 0-49 15,-10-1-141-15,-7-5-413 16</inkml:trace>
          <inkml:trace contextRef="#ctx0" brushRef="#br0" timeOffset="173.5365">3347 4611 837 0,'0'0'132'0,"0"0"-112"16,0 0 56-16,0 0-66 15,0 0-6-15,118-106-4 16,-78 93 0-16,-5 8-36 16,-4 5-57-16,-10 0-121 15,-9 0-243-15</inkml:trace>
          <inkml:trace contextRef="#ctx0" brushRef="#br0" timeOffset="-8775.7781">757 4162 792 0,'0'0'13'0,"0"0"32"15,124-142 45-15,-64 100-67 16,11 9 0-16,6 0-15 15,7 13-4-15,-3 9 0 16,-4 11-1-16,-6 0-1 16,-13 11-1-16,-4 18 4 15,-8 4-3-15,-7 4-1 16,-4 5 0-16,-3 8 0 16,-9 1 8-16,2 11-7 15,-8 1 1-15,1 12-1 16,-1-2 17-16,1 2-8 15,1 3 1-15,-1-6-3 16,3-5 4-16,-8 4 8 0,0-9-15 16,-6 0-3-16,-7-2 0 15,0-9 1-15,-4-3 28 16,-24-7-16-16,-11 2 9 16,-9-7-8-16,-14-4-8 15,-12-14-2-15,-7-9-5 16,-11-9-2-16,5 0-1 15,3-24-8-15,11-12-22 16,7-23-45-16,12-29-47 16,5-28-147-16</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28.4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16CB72-18CD-4124-9776-400C1493B261}" emma:medium="tactile" emma:mode="ink">
          <msink:context xmlns:msink="http://schemas.microsoft.com/ink/2010/main" type="inkDrawing" rotatedBoundingBox="25062,10541 25453,17972 23096,18095 22705,10664" semanticType="verticalRange" shapeName="Other">
            <msink:sourceLink direction="with" ref="{81D01292-2FA8-48F5-8254-A7B03F83E01A}"/>
            <msink:sourceLink direction="with" ref="{741BD7E8-7AA3-42A9-B511-E1693C409D0C}"/>
            <msink:sourceLink direction="with" ref="{CF694912-14B9-471F-AB75-953AB4EC8314}"/>
          </msink:context>
        </emma:interpretation>
      </emma:emma>
    </inkml:annotationXML>
    <inkml:trace contextRef="#ctx0" brushRef="#br0">0 7523 435 0,'0'0'446'16,"0"0"-443"-16,0 0-3 16,0 0 24-16,0 0-16 15,118-48 6-15,-56 21 3 16,6-1-14-16,9 0 4 16,3-3 8-16,3 2-7 15,2-2-5-15,2 1-2 16,-1 3 0-16,0-1 5 15,-5 0-6-15,-6-3-2 16,-7 2-9-16,-7 1-1 16,-7-3 3-16,-2 2 0 15,-1-6 2-15,1 0 7 16,3 4 0-16,0-1 11 0,-4 5-10 16,-7 3-1-16,-4-3 6 15,-9 3-6-15,-5 1 0 16,-4-1 0-16,-5 5 0 15,2-5 20-15,-2-4-6 16,1 1 3-16,1-8-5 16,-3 0-1-16,1 0-1 15,-1 0-3-15,1 4 2 16,-4 0-6-16,-1 3 13 16,-3-1-11-16,-1-4 7 15,5-4-7-15,1-1-2 16,1-3 3-16,3-5-6 0,1 0 2 15,4-1-2-15,-6 3 1 16,1 1 6-16,-5 1-6 16,-2-2 0-16,-2-4 4 15,1-3-4-15,2-10 0 16,1 0 0-16,4-8 1 16,4-1-2-16,2 2 0 15,0-7 1-15,-1 1 6 16,-3 5-7-16,-3 4 0 15,-8 1 3-15,-3-7 4 16,-5-3-7-16,0-5 3 16,0-4 3-16,0 8-4 15,0 6 4-15,0 5-6 0,0 10 0 16,0-4 9 0,-13-2-8-16,-9 1 6 0,-4-2-4 15,-6-10 1-15,6 3-1 16,-3-1 0-16,3-2-3 15,7 0 1-15,3 5 2 16,3 4-1-16,0 3-1 16,0 8 3-16,0-9 1 15,-2 8 0-15,2-5 5 16,-1-6-8-16,-2-3 0 16,-2-2 0-16,-2-7-2 15,-2-2 1-15,2 2 2 0,2 5-3 16,1 0-4-16,0 6 4 15,-4-2 1-15,2 0-1 16,-2-2 0-16,-7-6 1 16,-2-5-1-16,-8 1 0 15,2 0 5-15,-6-3-5 16,1 2-1-16,2-3-1 16,0 8 2-16,1 10 0 15,0 7 0-15,-1 2 0 16,4 0 0-16,-2 7 1 15,3-7-1-15,4-7 0 16,-4-1 0-16,4-7 0 16,1 6 1-16,0 2-1 15,6 8 0-15,2 6 1 16,7 18 0-16,-1 2 0 0,5 4 0 16,1 0 0-16,5 1 5 15,0-5-10-15,-1-4 5 16,1-9-1-16,0 0 0 15,1-6 1-15,3 0-2 16,0 1 5-16,0 6-8 16,0 1 8-16,0 8-4 15,0 2 0-15,3-4 0 16,3 6 0-16,1-1 0 16,3-4-1-16,3 3 1 15,6-8-4-15,0-4 4 16,5 0-4-16,2-3 0 0,-1 4 3 15,1-3-1-15,0 11 2 16,-4 5-1-16,1 0-1 16,-5 8 2-16,-5 4-1 15,0 1-1-15,0-3 1 16,0 3 1-16,3-5-6 16,1-5 6-16,1 1 0 15,-1-1-1-15,-1-2-1 16,-3-2-4-16,0 5 3 15,-7-1 0-15,-2 2 2 16,2 7 1-16,-6 1 0 16,0 2 0-16,0 2-6 15,0 4 1-15,0-2-12 16,0 8-6-16,0-3-7 0,0 3-26 16,0 0 0-16,0 0-213 15,0 0-27-15</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25.2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7ED792-1B5E-483B-8B27-7E66571A6CBA}" emma:medium="tactile" emma:mode="ink">
          <msink:context xmlns:msink="http://schemas.microsoft.com/ink/2010/main" type="inkDrawing" rotatedBoundingBox="23047,13634 23372,10161 24148,10234 23823,13706" semanticType="verticalRange" shapeName="Other">
            <msink:sourceLink direction="with" ref="{CF694912-14B9-471F-AB75-953AB4EC8314}"/>
          </msink:context>
        </emma:interpretation>
      </emma:emma>
    </inkml:annotationXML>
    <inkml:trace contextRef="#ctx0" brushRef="#br0">-210 7056 631 0,'0'0'20'0,"0"0"-15"15,0 0 92-15,0 0-32 16,0 0-22-16,0 0-10 16,39-4 8-16,-10 16 2 15,3-2 0-15,10 3-22 16,9-2 3-16,7-5-15 16,3-6 2-16,6 0-4 0,1 0 0 15,-3-10-4-15,-1-10-2 16,-5-2 1-16,-11-6 4 15,-7 1-4-15,-14-2-1 16,-6-4 0-16,-13-4 6 16,-5-5-3-16,-3-8 1 15,0-5 0-15,-3 0 5 16,-10-6-1-16,-3-5 7 16,2 4-11-16,1-9 9 15,-3-4-5-15,1 0-1 16,1-3 0-16,1-7 0 15,3 3-3-15,-2-5-4 0,3-6 0 16,-2-1 3 0,5 3 3-16,-1 6-7 0,2 9 5 15,4 5-4-15,-2 5 4 16,-1 3 3-16,2-3-6 16,-1 0 7-16,3 2-7 15,0-6 4-15,0-7-2 16,0-6-4-16,0-6 1 15,-1 1 0-15,-6 19-1 16,-2 8 2-16,-1 15 2 16,0 8-3-16,1 5 2 15,0 1 1-15,3 5 5 16,-1-4-7-16,3 1 2 16,-2-6-4-16,3 3 1 0,2-4-1 15,1 8 1-15,0-1-2 16,4-3 1-16,18-1-1 15,8-6 1-15,12-2-1 16,6 0 0-16,7 0 1 16,9-4-3-16,-2 4-1 15,4-2 1-15,-7 4-5 16,-11 3 7-16,-15 9-3 16,-12 15-7-16,-11-2 9 0,-4 12-12 15,-6 3 2 1,1 0-1-16,-1 0-29 0,0 0-26 15,4 0-31-15,4 14-105 16,-7 10-202-16</inkml:trace>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52.5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7C2AB8-1FF5-4759-8034-23347979D1FE}" emma:medium="tactile" emma:mode="ink">
          <msink:context xmlns:msink="http://schemas.microsoft.com/ink/2010/main" type="writingRegion" rotatedBoundingBox="18791,6443 23426,6443 23426,8689 18791,8689"/>
        </emma:interpretation>
      </emma:emma>
    </inkml:annotationXML>
    <inkml:traceGroup>
      <inkml:annotationXML>
        <emma:emma xmlns:emma="http://www.w3.org/2003/04/emma" version="1.0">
          <emma:interpretation id="{C872E897-3D3E-46C4-B940-12B97B55135B}" emma:medium="tactile" emma:mode="ink">
            <msink:context xmlns:msink="http://schemas.microsoft.com/ink/2010/main" type="paragraph" rotatedBoundingBox="18791,6443 20877,6443 20877,7591 18791,7591" alignmentLevel="1"/>
          </emma:interpretation>
        </emma:emma>
      </inkml:annotationXML>
      <inkml:traceGroup>
        <inkml:annotationXML>
          <emma:emma xmlns:emma="http://www.w3.org/2003/04/emma" version="1.0">
            <emma:interpretation id="{8EF8481C-AAB0-4F3A-A14C-C30AA5D815C2}" emma:medium="tactile" emma:mode="ink">
              <msink:context xmlns:msink="http://schemas.microsoft.com/ink/2010/main" type="line" rotatedBoundingBox="18791,6443 20877,6443 20877,7591 18791,7591">
                <msink:destinationLink direction="with" ref="{DB881E53-F895-4A36-8995-86C54A7F3E16}"/>
              </msink:context>
            </emma:interpretation>
          </emma:emma>
        </inkml:annotationXML>
        <inkml:traceGroup>
          <inkml:annotationXML>
            <emma:emma xmlns:emma="http://www.w3.org/2003/04/emma" version="1.0">
              <emma:interpretation id="{F2E2B832-EEA6-425D-A0B7-77565B26C4A9}" emma:medium="tactile" emma:mode="ink">
                <msink:context xmlns:msink="http://schemas.microsoft.com/ink/2010/main" type="inkWord" rotatedBoundingBox="19029,6066 21077,6582 20776,7779 18728,7262"/>
              </emma:interpretation>
            </emma:emma>
          </inkml:annotationXML>
          <inkml:trace contextRef="#ctx0" brushRef="#br0">-1213 569 667 0,'0'0'72'0,"0"0"-64"16,0 0 34-16,0 0 12 16,0 0 9-16,179-34-22 15,-89 11-15-15,11 1-9 16,12-1-10-16,3 5 4 16,-5 1-10-16,-13 4 0 15,-12 0 1-15,-11 9-4 0,-7 0-12 16,-11-2-2-16,-8 6 15 15,-12-1-36-15,-14 1 12 16,-10-3 18-16,-7 3-66 16,-3-1 52-16,-3 1 15 15,0 0 4-15,0 0-11 16,-21 0-60-16,-1 0-76 16,-4 0-169-16</inkml:trace>
          <inkml:trace contextRef="#ctx0" brushRef="#br0" timeOffset="-331.1093">-1108 344 151 0,'0'0'558'16,"0"0"-510"-16,0 0 63 15,0 0-27-15,0 0-33 16,0 0-20-16,0 0-6 16,0 0-13-16,6 0-10 15,15 0 11-15,17 0 8 16,10-11 3-16,10-5-12 16,11-5 2-16,14 3-8 0,9-2-4 15,3 1-1 1,-8 5-1-16,-7 0 0 0,-15 5 1 15,-10 5-2-15,-12 1 1 16,-14 0-9-16,-11 3 2 16,-7 0-4-16,-6 0 3 15,-2 0-3-15,-3 0 9 16,0 0-2-16,0 0 5 16,-4 0-3-16,-19 0-27 15,-5 0-11-15,-1 6-57 16,-4-2-97-16,-6 10-78 15</inkml:trace>
          <inkml:trace contextRef="#ctx0" brushRef="#br0" timeOffset="266.6821">-1017 822 478 0,'0'0'0'16,"0"0"-4"-16,0 0 3 16,0 0-2-16,115 0-103 0,-85 0 0 15</inkml:trace>
          <inkml:trace contextRef="#ctx0" brushRef="#br0" timeOffset="504.0495">-598 735 575 0,'0'0'136'16,"0"0"-123"-16,0 0 60 0,0 0-26 16,0 0-47-16,0 0 0 15,10 24-5-15,-2-4-20 16,-7 0-49-16,4 3-67 16,-5-3-198-16</inkml:trace>
          <inkml:trace contextRef="#ctx0" brushRef="#br0" timeOffset="-3021.0487">0 137 501 0,'0'0'105'16,"0"0"-70"-16,0 0 48 15,0 0-12-15,0 0-16 16,0 0-9-16,113-83-13 16,-81 64-15-16,13 10 7 15,0-5 4-15,6 6-18 16,-1 7-4-16,1-3-7 15,0 4 13-15,0 0-12 16,-3 4 4-16,-2 11-1 16,-2 2 4-16,-4 2-7 15,-5 5 8-15,-2 2-7 16,-7 3 7-16,-4 6-4 16,0 4 4-16,-3 4 0 0,-6 3 1 15,-4 2 4 1,-5-4-5-16,-4 2-7 0,1 0 8 15,2-2-2-15,-1 1-1 16,2 4-6-16,-1-3 4 16,3-6 22-16,-3-1-21 15,-2-10-4-15,-1 5-2 16,0-6 0-16,0-2 0 16,0-5 2-16,0-5-2 15,0-2 2-15,0 0 1 16,0-4-3-16,-9 2 3 15,-4-1 1-15,0 2-1 0,-8 1 2 16,-6-1-3-16,-3 3 0 16,-11 3-2-16,-1-6 0 15,-6 1 7-15,-2-2-6 16,-1-6 3-16,-1 0 2 16,1-5 1-16,0-1 0 15,5 0 4-15,4 0 0 16,5 0-2-16,5-4 8 15,9-4-8-15,7 7 2 16,8-3-3-16,3 0 7 16,5 4-8-16,0 0 3 15,0 0-10-15,0 0 0 16,0 0 0-16,0 0-1 0,0 0-4 16,0 0-2-16,0 0-1 15,12 0 0-15,-3 0-3 16,-1 0 1-16,1 0-22 15,0 0-4-15,-4 0-4 16,4 0-5-16,0 0-20 16,1 0-9-16,-1 0-57 15,-5 0-113-15,-4 0-331 16</inkml:trace>
          <inkml:trace contextRef="#ctx0" brushRef="#br0" timeOffset="-3823.7072">42 78 794 0,'0'0'3'15,"0"0"-3"-15,0 0 123 16,0 0-19-16,0 0-57 15,0 0 5-15,0 0-8 0,0 0-21 16,-12-57 0-16,12 57-3 16,0 0-14-16,0 0-5 15,0 14-1-15,0 29 0 16,0 17 0-16,0 18 8 16,0 6-5-16,0 8 2 15,0 10 2-15,0 0-6 16,0-5 4-16,0-9-5 15,0-12 1-15,0-16 2 16,0-9-3-16,0-6 0 16,0-12-1-16,0-6 4 15,0-5-3-15,0-6 2 16,0-2-2-16,0-4-3 0,0-6-2 16,0 0-1-1,0 0-5-15,0-4-7 0,0 0-21 16,-4 0-35-16,-10-32-98 15,0-5-162-15</inkml:trace>
        </inkml:traceGroup>
      </inkml:traceGroup>
    </inkml:traceGroup>
    <inkml:traceGroup>
      <inkml:annotationXML>
        <emma:emma xmlns:emma="http://www.w3.org/2003/04/emma" version="1.0">
          <emma:interpretation id="{989D5DED-B314-4D14-AD15-D6B8E793ED53}" emma:medium="tactile" emma:mode="ink">
            <msink:context xmlns:msink="http://schemas.microsoft.com/ink/2010/main" type="paragraph" rotatedBoundingBox="19118,7286 23426,7286 23426,8689 19118,8689" alignmentLevel="1"/>
          </emma:interpretation>
        </emma:emma>
      </inkml:annotationXML>
      <inkml:traceGroup>
        <inkml:annotationXML>
          <emma:emma xmlns:emma="http://www.w3.org/2003/04/emma" version="1.0">
            <emma:interpretation id="{82047CDC-2500-46AF-BFA4-93C907B6F6E3}" emma:medium="tactile" emma:mode="ink">
              <msink:context xmlns:msink="http://schemas.microsoft.com/ink/2010/main" type="inkBullet" rotatedBoundingBox="19118,7484 20475,7484 20475,7884 19118,7884"/>
            </emma:interpretation>
            <emma:one-of disjunction-type="recognition" id="oneOf0">
              <emma:interpretation id="interp0" emma:lang="" emma:confidence="0">
                <emma:literal>-</emma:literal>
              </emma:interpretation>
            </emma:one-of>
          </emma:emma>
        </inkml:annotationXML>
        <inkml:trace contextRef="#ctx0" brushRef="#br0" timeOffset="1396.7578">-886 1440 755 0,'0'0'23'0,"0"0"91"0,0 0-39 16,0 0-59-16,0 0-14 15,0 0 5-15,111-42 2 16,-31 18 0-16,13-7-3 16,1 0-2-16,9 0-3 15,7 4-1-15,11 6 0 16,1 6 12-16,-2-3-7 16,-10 4-5-16,-11-2 0 15,-18 8 1-15,-21-2-1 16,-24 10 0-16,-22 0-2 15,-11 0 2-15,-3 0 0 16,0 0 3-16,0 0 33 0,-8 0 21 16,-5 0-32-16,1 0-6 15,5 0-2-15,2 0-11 16,1 0 5-16,3 0 5 16,-2 0-9-16,3 0-6 15,-2 0 0-15,2 0 4 16,0 0-3-16,0 0-1 15,0 0 0-15,0 0 1 16,-3 0 1-16,3 0-3 16,0 0-2-16,0 0 2 15,0 0 0-15,0 0-7 16,0 0-21-16,-4 0-8 16,0 0-22-16,-5 0-52 15,-1 0-120-15,-9 0-297 0</inkml:trace>
        <inkml:trace contextRef="#ctx0" brushRef="#br0" timeOffset="685.5643">-550 1040 282 0,'0'0'260'0,"0"0"-217"16,0 0 50-16,0 0-40 15,0 0-39-15,0 0-14 0,5 57 0 16,0-43-9-16,1 0-55 15,-4 4-27-15,2-5-176 16</inkml:trace>
        <inkml:trace contextRef="#ctx0" brushRef="#br0" timeOffset="857.1068">-486 1241 539 0,'0'0'78'16,"0"0"41"-16,0 0-20 0,0 0-33 15,0 0-29 1,0 0-14-16,0 0-16 0,0 0-7 16,0 0-2-1,0 3-46-15,0 1-101 0,0 2-88 16</inkml:trace>
      </inkml:traceGroup>
      <inkml:traceGroup>
        <inkml:annotationXML>
          <emma:emma xmlns:emma="http://www.w3.org/2003/04/emma" version="1.0">
            <emma:interpretation id="{EA5AECCE-C374-4FF0-BBFD-F6408A0BA786}" emma:medium="tactile" emma:mode="ink">
              <msink:context xmlns:msink="http://schemas.microsoft.com/ink/2010/main" type="line" rotatedBoundingBox="21063,7286 23426,7286 23426,8689 21063,8689"/>
            </emma:interpretation>
          </emma:emma>
        </inkml:annotationXML>
        <inkml:traceGroup>
          <inkml:annotationXML>
            <emma:emma xmlns:emma="http://www.w3.org/2003/04/emma" version="1.0">
              <emma:interpretation id="{6213D680-0AB1-4C26-87DA-05A23A08D814}" emma:medium="tactile" emma:mode="ink">
                <msink:context xmlns:msink="http://schemas.microsoft.com/ink/2010/main" type="inkWord" rotatedBoundingBox="21063,7286 23426,7286 23426,8689 21063,8689"/>
              </emma:interpretation>
            </emma:emma>
          </inkml:annotationXML>
          <inkml:trace contextRef="#ctx0" brushRef="#br0" timeOffset="3270.4398">1239 842 236 0,'0'0'575'15,"0"0"-522"-15,0 0 62 16,0 0-51-16,0 0-55 15,0 0-1-15,-28 92 6 16,16-36 1-16,-3 5 0 0,-3 3-4 16,-7 0-3-16,2 1 3 15,2-18-6-15,0-11-5 16,10-20 1-16,5-12 4 16,6-4-3-16,0 0 13 15,4-18 12-15,25-12-14 16,7-8 5-16,6 4-14 15,1 5 3-15,-4 10-5 16,-2 6-3-16,-2 3 1 16,2 10 0-16,-7 0 0 15,-1 0 0-15,-3 0-15 16,-1 10-17-16,-4-6-11 0,1 2-30 16,-4-3-58-16,-7-3-113 15,-11 0-228-15</inkml:trace>
          <inkml:trace contextRef="#ctx0" brushRef="#br0" timeOffset="3460.9308">1439 1044 677 0,'0'0'69'0,"0"0"85"16,0 0-53-16,0 0-52 16,0 0-26-16,0 0-16 15,-42 49 0-15,40-7 3 16,2 2-2-16,0 8-8 15,0 1 1-15,0-5-1 0,0 3-16 16,2-3-35 0,-2 1-113-16,0-11-328 0</inkml:trace>
          <inkml:trace contextRef="#ctx0" brushRef="#br0" timeOffset="4006.4725">1833 1179 616 0,'0'0'40'0,"0"0"44"0,0 0 41 16,0-125-59-16,-4 89-38 15,-9 8 18-15,-3 6-14 16,-1 6 2-16,-1 7-2 16,1 9-10-16,-6 0-8 15,4 4-4-15,-3 21-7 16,-1 6-3-16,5 10 0 16,8-4 0-16,7 3 0 15,3-5 3-15,8 3-3 16,21 1-4-16,11-4 4 0,7-2 0 15,2-2-3-15,-4-3-7 16,-5 1-8-16,-9 2 4 16,-6-6 3-16,-12 1-3 15,-9-2 8-15,-4-7 3 16,0 0 1-16,-9-10 2 16,-15-7 1-16,-10 0 0 15,-3 0 5-15,-4-17 3 16,3-7 3-16,5-4 5 15,8 1-2-15,8 0-9 16,8-3 0-16,9 7-1 16,0-5-5-16,0 1-3 15,22 3-9-15,7-3-22 16,9 10 1-16,1-2-27 16,1 1-95-16,-3 3-120 0</inkml:trace>
          <inkml:trace contextRef="#ctx0" brushRef="#br0" timeOffset="4232.2829">2080 947 786 0,'0'0'84'16,"0"0"51"-16,0 0-18 16,0 0-71-16,0 0-19 15,0 0-24-15,0 15-1 16,0 17 2-16,0 12-4 15,0 5 3-15,0 3-3 0,0-1 3 16,0 0-6 0,0-11-14-16,0-6-36 0,0-7-31 15,0-14-57-15,1-13-171 16</inkml:trace>
          <inkml:trace contextRef="#ctx0" brushRef="#br0" timeOffset="4458.8371">2212 1033 48 0,'0'0'744'15,"0"0"-663"-15,0 0 31 16,0 0-59-16,0 0-37 16,0 0 17-16,6 105-8 0,-2-68-10 15,0 2-8-15,1-3-6 16,-2-1-1-16,1-5 0 15,-2-2-8-15,-2-11-37 16,0-3-52-16,0-10-124 16,0-4-216-16</inkml:trace>
          <inkml:trace contextRef="#ctx0" brushRef="#br0" timeOffset="4629.1144">2005 1250 453 0,'0'0'389'0,"0"0"-363"0,0 0 48 16,0 0-47-16,0 0-25 15,0 0-2-15,121-71-1 16,-89 58-33-16,0-5-51 16,-9 5-137-16</inkml:trace>
          <inkml:trace contextRef="#ctx0" brushRef="#br0" timeOffset="5551.2298">2167 975 692 0,'0'0'81'15,"0"0"81"-15,0 0-50 16,0 0-56-16,0 0-22 16,0 0-17-16,-19 11-11 15,16 21 10-15,3 15 6 16,0 3-8-16,0 1-4 16,0 5 2-16,0-1-6 15,0-7 2-15,0-3-4 0,0-5-2 16,0-6 2-16,0-7-1 15,3-6-2-15,-3-8-1 16,2-10 0-16,-2-3 1 16,0 0 0-16,0 0-1 15,0-7 14-15,0-18 4 16,0-11-12-16,2-8-6 16,9-5 0-16,5-7 0 15,5 6-1-15,5-1-2 16,2 4-2-16,2 12 3 15,-1 0-7-15,-1 8-1 16,-3 8 0-16,-4 2-5 0,-3 5 15 16,-5 4-14-16,-6 3 11 15,-5 2 3-15,-2 3-9 16,0 0 9-16,0 0 0 16,0 0 1-16,0 0-1 15,-19 7 2-15,-10 7-2 16,-6 16 0-16,2-3 0 15,2 0 3-15,6 1 1 16,10 0 3-16,6-1-2 16,9-3 2-16,0 2-6 15,4 0 1-15,21-4-1 16,5-2 0-16,7-7 1 0,-1 1-2 16,2-6 0-16,-1-2 0 15,-2-3-24-15,-2-3-39 16,-2 0-46-16,-6-3-150 15,-10-18-514-15</inkml:trace>
          <inkml:trace contextRef="#ctx0" brushRef="#br0" timeOffset="5808.5438">2618 968 870 0,'0'0'45'0,"0"0"81"0,0 0-58 16,0 0-38 0,0 0-21-16,0 0-7 0,-4 54 9 15,4-12 9-15,0 2-9 16,0 0-5-16,0 4-6 16,3-2 0-16,1-7 0 15,0-5-17-15,5-6-31 16,0-10-50-16,2-13-86 15,0-5-149-15</inkml:trace>
          <inkml:trace contextRef="#ctx0" brushRef="#br0" timeOffset="6010.0044">2759 985 783 0,'0'0'90'16,"0"0"-26"-16,0 0 24 15,0 0-43-15,0 0-12 16,-5 112-11-16,5-71-7 16,12-4-15-16,0 1 5 15,-4-3-10-15,-2-10 5 16,-1-3-41-16,-1-5-39 16,-4-10-95-16,0-7-153 15</inkml:trace>
          <inkml:trace contextRef="#ctx0" brushRef="#br0" timeOffset="6174.6058">2567 1175 846 0,'0'0'40'0,"0"0"-26"16,0 0 49-16,0 0-47 15,118-80-16-15,-67 65-10 16,-4 0-40-16,3 6-108 15,-10-1-166-15</inkml:trace>
          <inkml:trace contextRef="#ctx0" brushRef="#br0" timeOffset="6774.4908">3029 1207 681 0,'0'0'3'0,"0"0"22"16,0 0 22-16,0 0-36 16,0 0-2-16,0 0-9 15,111-22 1-15,-93 22 0 16,-2 4 0-16,-6 14 5 16,-7 16 3-16,-3 1 2 15,0 1 3-15,0 4 11 16,-16 6 6-16,1 8-1 15,1-3-4-15,4 2 55 16,1-7-68-16,6-8-4 16,3-7 9-16,0-3 9 0,4-4-27 15,18-7 1-15,10 6-1 16,0-4 6-16,9 1-6 16,-4-2 2-16,-2 0-2 15,-4 5 1-15,-10 5-1 16,0 3 2-16,-8 3 1 15,-5 2-2-15,-3-2 0 16,-5 5 2-16,0-3 7 16,0-1-7-16,-5-3 10 15,-11-8-4-15,-1 0 3 16,-6-10 12-16,-5-1 12 0,-2-9-11 16,-5-4 2-16,-3 0-4 15,-4 0 7-15,4-27-4 16,4-5-4-16,5-5-9 15,11-5 12-15,8 7-10 16,7 0-7-16,3 2-5 16,0 2-3-16,12-2-1 15,12 2-8-15,7-3-19 16,4 7-15-16,0 3-6 16,1 2-16-16,-6 7-48 15,-8 1-89-15,-9 0-428 16</inkml:trace>
        </inkml:traceGroup>
      </inkml:traceGroup>
    </inkml:traceGroup>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30.5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881E53-F895-4A36-8995-86C54A7F3E16}" emma:medium="tactile" emma:mode="ink">
          <msink:context xmlns:msink="http://schemas.microsoft.com/ink/2010/main" type="inkDrawing" rotatedBoundingBox="21335,5547 21918,8434 20030,8815 19447,5929" hotPoints="20829,8645 19840,7195 20650,5639 21640,7088" semanticType="enclosure" shapeName="Ellipse">
            <msink:sourceLink direction="with" ref="{8EF8481C-AAB0-4F3A-A14C-C30AA5D815C2}"/>
          </msink:context>
        </emma:interpretation>
      </emma:emma>
    </inkml:annotationXML>
    <inkml:trace contextRef="#ctx0" brushRef="#br0">637-452 526 0,'0'0'5'15,"0"0"5"-15,0 0 58 16,-122-31-14-16,87 31 19 16,-7 0-36-16,-9 0 1 15,-5 24-10-15,-13 12-13 16,-6 14 15-16,-5 5-5 15,-1 10-15-15,3 10 3 16,2 9 0-16,12 9 4 16,14 0-7-16,12 3 3 15,19 9-11-15,7 8 6 0,12 2 10 16,0 2-7 0,12 4-3-16,14-6-2 0,3 1 2 15,-1-2-7-15,5 0 5 16,3-3-6-16,1 5 1 15,5-2-1-15,7-9 1 16,-1-6 3-16,8-11-1 16,7-8-3-16,2-10 2 15,6-8 0-15,2-10-1 16,-1-13 6-16,5-7-5 16,-4-10 5-16,-2-12-4 15,-2-10-3-15,0 0 4 0,-1-17 0 16,4-22-3-16,4-3-1 15,-2-6 2-15,-3-4-2 16,-9-6 1 0,-8-6 2-16,-5-5-3 0,-10-10 2 15,-1-3-4-15,-8-8 5 16,-1-7-1-16,-2 5 1 16,-3-2 7-16,-2-3 1 15,-2 0 1-15,-2-6-2 16,-4-2 5-16,-2 7 2 15,-6-8-13-15,-6 8 15 16,0 1-18-16,0 1 12 16,-19 6-6-16,-10 3 0 15,-2-1-4-15,-11 0 1 16,-4-2-1-16,-6 9-3 0,-4 6 5 16,3 16-4-16,5 8 1 15,1 7 0-15,4 4 5 16,-1 6-2-16,-2 2 0 15,1 6 1-15,-1 2-2 16,2 0-1-16,-4 1 2 16,-2 5-4-16,-6 1-1 15,-2 1 2-15,0 2-2 16,-5 2 0-16,-4 7 4 16,2-1-4-16,2 2 0 15,12 4-3-15,8 0 3 16,4 0 1-16,2 0-1 0,4 0 0 15,3 0 0-15,2 0 5 16,-1 7-5-16,3 3-5 16,1 3 5-16,5 0 0 15,7 1 0-15,4-2-5 16,3-3-12-16,4 5-18 16,2-8 4-16,0 5-47 15,0-4 22-15,0-3-25 16,4-4-25-16,13 0-77 15,9-9 89-15,6-24-124 16</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35.1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564772A-CD50-48AB-8A8B-FB96B36113FA}" emma:medium="tactile" emma:mode="ink">
          <msink:context xmlns:msink="http://schemas.microsoft.com/ink/2010/main" type="writingRegion" rotatedBoundingBox="15597,1414 24715,-1517 26603,4355 17486,7287"/>
        </emma:interpretation>
      </emma:emma>
    </inkml:annotationXML>
    <inkml:traceGroup>
      <inkml:annotationXML>
        <emma:emma xmlns:emma="http://www.w3.org/2003/04/emma" version="1.0">
          <emma:interpretation id="{C493F061-64A9-4787-9C62-F086762E5332}" emma:medium="tactile" emma:mode="ink">
            <msink:context xmlns:msink="http://schemas.microsoft.com/ink/2010/main" type="paragraph" rotatedBoundingBox="15723,1296 25151,-635 25739,2235 16311,4167" alignmentLevel="1"/>
          </emma:interpretation>
        </emma:emma>
      </inkml:annotationXML>
      <inkml:traceGroup>
        <inkml:annotationXML>
          <emma:emma xmlns:emma="http://www.w3.org/2003/04/emma" version="1.0">
            <emma:interpretation id="{B3C673C5-2D59-40D2-934A-63A539A7CDD0}" emma:medium="tactile" emma:mode="ink">
              <msink:context xmlns:msink="http://schemas.microsoft.com/ink/2010/main" type="line" rotatedBoundingBox="15723,1296 23835,-365 24293,1867 16180,3530"/>
            </emma:interpretation>
          </emma:emma>
        </inkml:annotationXML>
        <inkml:traceGroup>
          <inkml:annotationXML>
            <emma:emma xmlns:emma="http://www.w3.org/2003/04/emma" version="1.0">
              <emma:interpretation id="{63D85449-0367-4115-AA0B-AD9867FF0DCF}" emma:medium="tactile" emma:mode="ink">
                <msink:context xmlns:msink="http://schemas.microsoft.com/ink/2010/main" type="inkWord" rotatedBoundingBox="15723,1296 20331,352 20788,2586 16180,3530">
                  <msink:destinationLink direction="with" ref="{E841EAFE-1BCC-4C97-9E78-B34BA7BACF5E}"/>
                  <msink:destinationLink direction="with" ref="{FD02C57A-D6EF-4AAA-9377-1FA0F6209EC1}"/>
                </msink:context>
              </emma:interpretation>
              <emma:one-of disjunction-type="recognition" id="oneOf0">
                <emma:interpretation id="interp0" emma:lang="" emma:confidence="1">
                  <emma:literal/>
                </emma:interpretation>
              </emma:one-of>
            </emma:emma>
          </inkml:annotationXML>
          <inkml:trace contextRef="#ctx0" brushRef="#br0">164 345 891 0,'0'0'0'0,"0"0"-25"15,0 0 25-15,20 164 18 16,-14-86-1-16,1 2 6 16,-2 10 9-16,-4-4-4 15,-1 4-3-15,0-1 5 16,0-6-12-16,-9 0 1 15,-10-2-8-15,-1-2-7 16,0-8 3-16,5-9-2 16,2-15-5-16,3-21 1 15,9-9-1-15,-2-13 0 16,3-4-2-16,0 0-1 16,-6-16 1-16,-6-33-4 0,-1-26-54 15,3-22 12-15,-4-11-20 16,3 2-28-16,0 4 4 15,2 10 36-15,5 8 14 16,4 9 8-16,0 5 22 16,0 8 12-16,0 4 9 15,4-2 40-15,9-3 7 16,5-3-5-16,2 6 17 16,6 6-18-16,6 7-9 15,4 6-18-15,9 1-3 0,6 3-4 16,4 3-10-1,-1 2-3-15,-1 9-3 0,-5 7 2 16,-7 11-2-16,-6 5 0 16,-2 0-14-16,-10 14-28 15,-1 20-39-15,-3 5-69 16,-15 3-188-16</inkml:trace>
          <inkml:trace contextRef="#ctx0" brushRef="#br0" timeOffset="234.4117">361 1110 723 0,'0'0'7'0,"0"0"17"16,0 0 50-16,0 0-22 15,0 0-36-15,0 0-9 16,36-20 0-16,2-15 15 15,6-1-7-15,-2-5-12 16,0 7-3-16,1 3 0 16,-1 7-39-16,0 10-67 15,-16 8-107-15</inkml:trace>
          <inkml:trace contextRef="#ctx0" brushRef="#br0" timeOffset="2288.3866">833 1286 707 0,'0'0'24'0,"0"0"47"16,0 0 35-16,0 0-42 16,0 0-20-16,0 0 2 15,0-43-28-15,-2 8-1 16,-2-9-12-16,-1-6 7 15,-2-2-4-15,3-2 3 16,4-1-11-16,0 8-1 16,0 10 1-16,1 2 2 15,9 16-2-15,1 2 0 0,0 10-1 16,2 3-1 0,2 4-3-16,4 0 1 0,-2 0 2 15,2 9 0-15,4 11 1 16,-6 7-1-16,2 5 2 15,2 2-1-15,0-3 1 16,4-3 0-16,-2-5 0 16,5-3 0-16,-5-3 0 15,5-7 0-15,-7-6 0 16,3-4 0-16,0 0 0 16,1-14 0-16,4-18 0 15,-2-11 1-15,0-4-1 0,-3-3 0 16,-4-2 0-1,-5 5 0-15,-1 7 0 0,-9 9 1 16,-5 7-1-16,0 6 4 16,-10 5-2-16,-5 7-1 15,2 3 6-15,4 3 5 16,5 0-2-16,-5 0-1 16,1 16-9-16,3 16 1 15,-5 11-5-15,10 2 4 16,0-3-2-16,0 4 1 15,10-5 0-15,5-3 1 16,9-5 0-16,5-7-3 16,2-5 0-16,8-2-2 15,5-10 1-15,2-3 0 0,3-6 3 16,2 0-3-16,-6-13-1 16,2-15 5-16,-3-7-2 15,-7-8 2-15,-1-8 2 16,-8 0-2-16,-5 1 0 15,-15 9 0-15,-8 3 0 16,0 8 3-16,0 10-3 16,-8 5 6-16,-11 5 3 15,6 7-6-15,-2-1 3 16,-1 4-6-16,5 0 2 16,-2 0-2-16,0 7 0 0,3 9-1 15,-2 4-1 1,6 5-1-16,2 6-2 0,4-1-4 15,0 1-3-15,4 2-5 16,14 2 5-16,5 1-1 16,1 3-1-16,5 4 3 15,5 4 3-15,-2 7 6 16,5 1 2-16,1 7-3 16,0 1 3-16,-3 5 0 15,-2 5 3-15,-3 1-2 16,-1 5 0-16,-2-1-1 15,-3-7 7-15,-1-4-2 16,-1-9 3-16,-1-17-8 16,-6-10 1-16,-1-12 0 15,-9-14-1-15,0-5 0 0,-2 0 1 16,1-1 1 0,2-40 7-16,8-27 9 0,-5-29-11 15,1-19-2-15,-1-13-3 16,-6-12-2-16,-3-7 0 15,0 0 1-15,0 8-1 16,-3 14 0-16,-7 21-1 16,-3 27 2-16,-2 17-1 15,6 20 5-15,1 14 6 16,6 14 1-16,2 3 1 16,0 9-6-16,0 1-7 15,0 0-1-15,0 0-5 0,6 18-5 16,17 19 11-16,-1 10-2 15,6 4 2-15,-1-4 1 16,-1-2-1-16,-1-8 0 16,-6-3-1-16,-2-11-1 15,-1-5-8-15,-4-8-2 16,-6-7 0-16,-2-3 0 16,0 0 4-16,3-23 8 15,-2-18 1-15,1-17 0 16,-2-1-1-16,-1 4 0 15,1 3 1-15,-2 12-1 16,2 11 0-16,0 10 7 16,1 9-4-16,-5 6-1 15,6 0 0-15,-6 0-2 16,0 2-1-16,4 2 0 16,9 0-10-16,6 3 9 0,13 18 1 15,-5-1 1-15,10 3 0 16,-1-4 0-16,2-3 0 15,-1-8 1-15,-2-8-1 16,-4 0 0-16,0-16 0 16,0-24 0-16,-2-8 1 15,-6-5 1-15,-7-2-2 16,-12 8 0-16,-4 6 2 16,0 11-2-16,-4 10 7 15,-9 9 0-15,0 7 13 16,4 1-4-16,1 3-10 0,0 0 1 15,1 3-5-15,-3 18-2 16,1 12-2-16,2 6 1 16,5 1 0-16,2 7 0 15,0-4 1-15,0 0 0 16,15-4-1-16,5-3 0 16,-2-4 0-16,2-8-3 15,5-6-2-15,-8-10-1 16,5-4-5-16,-5-4 5 15,-1 0 2-15,2 0-3 16,-5-16 5-16,4-8 3 16,3 0-1-16,-5-3 0 15,1 0-1-15,-7 4 2 0,-5 7 2 16,2 4-2-16,-6 9-1 16,5 0-3-16,-3 3 3 15,1 0 1-15,6 0-10 16,4 3-1-16,5 14 8 15,11 1 3-15,0 1 2 16,2 1-1-16,-5-1 1 16,-4-4 2-16,-3-7-3 15,-9 1 2-15,-1-9-1 16,-5 0-2-16,-1 0 6 16,3-30 2-16,1 0 3 15,2-8-8-15,2 3-1 0,-5 5-2 16,6 6 3-16,-7 11-3 15,0 6 0-15,-2 6-1 16,1 1 1-16,2 0-7 16,7 0 6-16,3 0 0 15,4 0-3-15,11 0-7 16,6 2-5-16,11-2 3 16,3 0-43-16,0 0-33 15,-8-17-74-15,-7-11-135 16</inkml:trace>
          <inkml:trace contextRef="#ctx0" brushRef="#br0" timeOffset="3182.2741">4024-51 704 0,'0'0'22'0,"0"0"35"0,0 0 5 16,0 0-50-16,0 0 6 15,0 0 6-15,0-10 3 16,0 0 1-16,0-1-22 16,0-2-3-16,-3 3 0 15,-6-2-1-15,0 7 9 16,1 2 7-16,-4 3 5 16,2 0 4-16,-3 3-16 15,1 20-9-15,2 9-2 16,6 8-1-16,4 3 1 0,0-1 0 15,1-5 0-15,17-4 0 16,2-5-1-16,5-10 0 16,1-5 0-16,1-7-4 15,5-6-21-15,-1 0 6 16,2-19 9-16,-3-14-4 16,-3-9-21-16,-10 3 18 15,-5-1-7-15,-8 9 24 16,-4 11 1-16,0 7 0 15,0 9 39-15,0 1 9 16,0 3-18-16,0 0-21 16,0 0-8-16,0 0-1 0,0 8-7 15,4 15 7-15,8 0 0 16,-3-3 0 0,4-3 0-16,0-6-1 0,4-2 0 15,0-5 1-15,8-4-3 16,9-2-3-16,-4-30 6 15,8-9 0-15,-11-3 0 16,-5 2-2-16,-7 9-1 16,-14 7 3-16,-1 10 0 15,0 5 21-15,0 7 33 16,0 4-10-16,0 0-16 16,0 0-14-16,0 0-10 15,0 0-4-15,0 28 0 0,0 14-2 16,0 16 2-1,0 8 2-15,0 1-2 0,4 5 1 16,14 6-1-16,11 11 0 16,4 10 1-16,9 6-1 15,-6 0 0-15,-2-4 0 16,-8 0 0-16,-6 2-1 16,-14-2 0-16,-6 0 1 15,0-8 2-15,-19-13-1 16,-7-11-1-16,-6-15 3 15,0-18 22-15,-4-14 18 16,-3-16 10-16,-5-6-2 16,-6-12-19-16,-6-31-19 15,3-15-7-15,8-9-6 0,7-4-2 16,13-3-2-16,11-4-4 16,14 0-14-1,0-3-22-15,10 4-28 0,23 3-5 16,5 4-43-16,-3 2-149 15</inkml:trace>
        </inkml:traceGroup>
        <inkml:traceGroup>
          <inkml:annotationXML>
            <emma:emma xmlns:emma="http://www.w3.org/2003/04/emma" version="1.0">
              <emma:interpretation id="{6C7CAD2E-5C24-4159-AD59-5B7E3C603150}" emma:medium="tactile" emma:mode="ink">
                <msink:context xmlns:msink="http://schemas.microsoft.com/ink/2010/main" type="inkWord" rotatedBoundingBox="21034,664 23925,72 24108,965 21217,1557"/>
              </emma:interpretation>
              <emma:one-of disjunction-type="recognition" id="oneOf1">
                <emma:interpretation id="interp1" emma:lang="" emma:confidence="1">
                  <emma:literal/>
                </emma:interpretation>
              </emma:one-of>
            </emma:emma>
          </inkml:annotationXML>
          <inkml:trace contextRef="#ctx0" brushRef="#br0" timeOffset="4792.5533">6188-298 499 0,'0'0'332'16,"0"0"-310"-16,0 0 15 16,0 0 2-16,0 0 5 15,0 0-24-15,59 108-3 16,-43-83-8-16,0 1-2 15,-1-1 2-15,-4-6-6 16,-2-5 0-16,-3-5-3 16,-3-6 0-16,-3-3 5 15,3 0-3-15,-3 0 8 0,0-8 0 16,0-23 8-16,0-10-18 16,0-11-3-1,5-5 3-15,7 9 0 0,3 4-5 16,1 14-4-16,-3 13 4 15,3 6-3-15,-3 9-1 16,4 2 1-16,3 0 2 16,2 19 3-16,0 8 2 15,0 4 1-15,-2 1 0 16,-3 2-1-16,1-4 1 16,-2-4-4-16,-6-5-15 15,1-4-53-15,-5-14-122 16,-3-3-205-16</inkml:trace>
          <inkml:trace contextRef="#ctx0" brushRef="#br0" timeOffset="4974.2674">6481-702 860 0,'0'0'2'0,"0"0"81"16,0 0-24-16,0 0-47 15,0 0-1-15,0 0-11 16,-38-41-12-16,48 41-98 16,14 0-62-16,5 0-142 15</inkml:trace>
          <inkml:trace contextRef="#ctx0" brushRef="#br0" timeOffset="5340.5567">6893-665 763 0,'0'0'64'0,"0"0"24"15,0 0-60-15,0 0-11 16,0 0-15-16,-76 105-2 16,75-71 1-16,1-2-1 15,0-3 0-15,0-3 0 0,9-4-1 16,8-5 1-16,8-4-2 15,2-7-1-15,2-2-8 16,2-3 1-16,-4-1-4 16,-5 3 1-16,-5 1 3 15,-6 1 3-15,-4 2-1 16,-4 2 8-16,-3 6 0 16,0 2 2-16,0 5 10 15,-10 1 14-15,-5 1-17 16,-2-1-2-16,4-6-7 15,1-3 1-15,0-8-1 16,7-2-25-16,0-4-88 0,5-10-306 16</inkml:trace>
          <inkml:trace contextRef="#ctx0" brushRef="#br0" timeOffset="5708.8366">7196-598 403 0,'0'0'58'15,"0"0"63"-15,0 0-62 16,0 0-27-16,0 0-19 16,0 0 20-16,-9 0 27 15,8 0 6-15,1 0-4 16,-3 0-3-16,1 0-17 0,2 0-3 15,-2 0-16 1,0 0-11-16,2 0 6 0,0 0-5 16,-3 0-1-16,3 0-8 15,0 0-1-15,0 0-3 16,-1 0 1-16,1 0-1 16,0 0 1-16,0 0-1 15,0 0 0-15,0 0 0 16,0 0 0-16,0 0-2 15,0 0-17-15,0 0-56 16,0 3-116-16,0-3-264 16</inkml:trace>
          <inkml:trace contextRef="#ctx0" brushRef="#br0" timeOffset="6480.6652">7377-685 708 0,'0'0'6'0,"0"0"19"16,0 0-17-16,0 0-8 16,0 0-37-16,0 0-104 0,51-34-111 15</inkml:trace>
          <inkml:trace contextRef="#ctx0" brushRef="#br0" timeOffset="6310.1202">7421-477 580 0,'0'0'79'15,"0"0"22"-15,0 0 2 16,0 0-48-16,0 0-26 16,0 0-7-16,3-5-21 15,1 6-1-15,2 22 0 16,1 7 0-16,-1 1 3 16,3 2-3-16,2 2 1 15,2-4-2-15,-1-4-19 16,-2-3-44-16,-3-5-80 0,-5-12-161 15</inkml:trace>
          <inkml:trace contextRef="#ctx0" brushRef="#br0" timeOffset="3975.6754">5126-391 718 0,'0'0'5'0,"0"0"-2"15,119-97 50-15,-54 63 18 16,12 10-42-16,4 18-3 15,4 6-7-15,-6 24-11 16,-11 29-5-16,-11 18 0 16,-18 11-2-16,-18 6 3 15,-17 6-1-15,-4-2 10 0,-18-4 2 16,-19-6 18 0,-7-11 3-16,-2-9 1 0,2-15-26 15,4-17 11-15,8-13-1 16,0-16-4-16,9-1-10 15,2 0-5-15,8-4-2 16,10-12-22-16,3-9-56 16,16-8-111-16,18-7-121 15</inkml:trace>
          <inkml:trace contextRef="#ctx0" brushRef="#br0" timeOffset="3646.5557">5553-290 760 0,'0'0'38'0,"0"0"93"15,0 0-59-15,0 0-4 16,0 0-20-16,0 0-25 15,0 0-15-15,-43-19-8 16,43 57-2-16,0 14 0 16,8 11 0-16,5-4 4 15,0-5-4-15,0-7-3 16,0-6-34-16,-4-8-42 16,-9-16-56-16,0-17-122 15</inkml:trace>
          <inkml:trace contextRef="#ctx0" brushRef="#br0" timeOffset="4379.6549">5859-528 879 0,'0'0'12'0,"0"0"53"16,0 0-41-16,0 0-24 15,0 0 0-15,0 0-79 16,39-11-35-16,-10 18-155 16</inkml:trace>
          <inkml:trace contextRef="#ctx0" brushRef="#br0" timeOffset="4209.1111">5988-262 710 0,'0'0'129'16,"0"0"-68"-16,0 0 22 15,0 0-36-15,0 0-32 16,0 0-13-16,8 21-2 16,0 13 9-16,0 8-3 15,0-2-3-15,0 3-1 16,2-5 0-16,-2-8-4 15,0-5-24-15,-2-9-36 16,-6-13-79-16,0-3-163 16</inkml:trace>
          <inkml:trace contextRef="#ctx0" brushRef="#br0" timeOffset="7117.2127">7689-576 525 0,'0'0'193'0,"0"0"-138"15,0 0 37-15,0 0-41 16,0 0-29-16,-4 101-15 16,4-73-2-16,0 0-4 15,11 0 6-15,0-1-7 0,2-7 1 16,0-2 0-1,0-8-1-15,-2-5-9 0,-3-3-15 16,-3-2-6-16,-2 0 8 16,-3 0 22-16,0-17 3 15,0-7-3-15,0-2 6 16,-4-2 2-16,-9-6-2 16,-3-3-4-16,0 2-1 15,6 1 7-15,3 6-1 16,7 10-1-16,0 5-6 15,0 2 0-15,4 4-4 16,12 5-3-16,3 2 4 16,4 0 2-16,-1 4-1 0,4 16 0 15,-2 2 2-15,-2 2 0 16,-1 3 0-16,-7 1 4 16,2 1-4-16,-6 1 5 15,-1-5 16-15,1-2-12 16,-6-8-1-16,-4-6 3 15,2-5 0-15,-2-4-3 16,0 0 6-16,0 0 20 16,0-17 16-16,0-20-17 15,0-15-33-15,0-7 0 16,0 2-2-16,0 8 2 16,0 10-2-16,0 16 1 15,0 14-5-15,0 8 0 16,4 1-9-16,12 0 7 0,3 8 4 15,6 12-1-15,-1 7 2 16,2 9-3-16,-1 6-17 16,-3 9-16-16,-8 9-42 15,-9 11-17-15,-5 4-135 16</inkml:trace>
        </inkml:traceGroup>
      </inkml:traceGroup>
      <inkml:traceGroup>
        <inkml:annotationXML>
          <emma:emma xmlns:emma="http://www.w3.org/2003/04/emma" version="1.0">
            <emma:interpretation id="{C3511BA2-EB1B-41E7-814E-FEC380D5D48E}" emma:medium="tactile" emma:mode="ink">
              <msink:context xmlns:msink="http://schemas.microsoft.com/ink/2010/main" type="line" rotatedBoundingBox="21790,2130 25348,515 25914,1763 22356,3377"/>
            </emma:interpretation>
          </emma:emma>
        </inkml:annotationXML>
        <inkml:traceGroup>
          <inkml:annotationXML>
            <emma:emma xmlns:emma="http://www.w3.org/2003/04/emma" version="1.0">
              <emma:interpretation id="{0B5261C7-B130-4BBA-8E04-9CFBA5EC55EC}" emma:medium="tactile" emma:mode="ink">
                <msink:context xmlns:msink="http://schemas.microsoft.com/ink/2010/main" type="inkWord" rotatedBoundingBox="21790,2130 25348,515 25914,1763 22356,3377"/>
              </emma:interpretation>
              <emma:one-of disjunction-type="recognition" id="oneOf2">
                <emma:interpretation id="interp2" emma:lang="" emma:confidence="1">
                  <emma:literal/>
                </emma:interpretation>
              </emma:one-of>
            </emma:emma>
          </inkml:annotationXML>
          <inkml:trace contextRef="#ctx0" brushRef="#br0" timeOffset="9739.6427">7760 343 804 0,'0'0'1'0,"0"0"49"15,0 0 13-15,0 0-51 16,0 0-12-16,0 0-6 16,5-41-82-16,9 34-47 15,2-2-191-15</inkml:trace>
          <inkml:trace contextRef="#ctx0" brushRef="#br0" timeOffset="10011.9153">7888 58 818 0,'0'0'36'16,"0"0"76"-16,0 0-6 15,0 0-56-15,0 0-34 0,0 0-14 16,1 71-2-16,25-7 21 16,3 11-15-16,5 18 4 15,-1 13-6-15,2 8 5 16,-5 6-7-16,1-5-1 15,-5-2-1-15,-3-3 0 16,-1-12 0-16,-5-13-7 16,1-17-17-16,-5-17-19 15,-9-16-11-15,-1-12-9 16,-3-16-58-16,0-7-50 16,-11-18-281-16</inkml:trace>
          <inkml:trace contextRef="#ctx0" brushRef="#br0" timeOffset="10276.423">8026 811 602 0,'0'0'2'15,"-2"-112"18"-15,2 52 35 16,18 5-23-16,5 4-11 16,2 9-14-16,1 13-7 15,-6 13 0-15,0 10 0 16,-5 6-2-16,1 0-5 15,-3 23 7-15,-2 12-1 0,-6 4 1 16,-5 1 0 0,0-1 5-16,0 0 5 0,-12-5 2 15,-1-2 0-15,0-10 1 16,1-7-8-16,-1-10-5 16,3-5-36-16,-4-6-122 15</inkml:trace>
          <inkml:trace contextRef="#ctx0" brushRef="#br0" timeOffset="10723.4875">8129 16 739 0,'0'0'48'15,"0"0"28"-15,0 0-29 0,0 0-39 16,0 0-8-16,0 0 3 15,32 91 5-15,-6-42 9 16,-2 2-10-16,-2 0-1 16,1 4-5-16,5-2 2 15,-2-8-2-15,0-8 1 16,0-13-2-16,-1-5 0 16,-3-12-3-16,-2-7-20 15,2-22 3-15,-2-27 1 16,-5-9-20-16,-4-2-3 15,-11 10-11-15,0 11 47 16,-3 16 6-16,-11 10 8 16,-4 8 66-16,4 5-11 15,1 0-6-15,4 0-35 0,3 5-4 16,2 8-14-16,4 10 2 16,0 5-5-16,0 3 2 15,1 1-2-15,17 2 1 16,2-5 2-16,2-2-4 15,2-7 0-15,1-6-7 16,-2-11-30-16,3-3-69 16,-2-13-45-16,-10-15-198 15</inkml:trace>
          <inkml:trace contextRef="#ctx0" brushRef="#br0" timeOffset="11167.8199">8600 156 395 0,'0'0'158'0,"0"0"-129"16,0 0 46-16,0 0-66 16,0 0-6-16,0 0 1 15,31-6 2-15,-15 17 1 16,-5 8 14-16,2 5 1 16,-4 6 16-16,0 2 16 15,-4-4-13-15,3-1-13 16,-3-5-17-16,0-4 0 15,2-6-1-15,-3-2-2 16,-1-9-8-16,-1-1 1 16,1 0 5-16,1-15-4 0,-3-21 0 15,7-11-2-15,-7-7-10 16,6 1-14-16,-5 0-6 16,2 5 8-16,1 8-6 15,-3 14 6-15,0 14 22 16,-2 11 0-16,0 1 7 15,3 0-6-15,1 1 3 16,5 19-4-16,2 5 16 16,3 4 6-16,-1-1-9 15,0-2-3-15,0-8-10 16,0-2 1-16,0-5 0 16,3-11-1-16,8 0-24 15,0-13-45-15,5-25-43 0,-3-9-338 16</inkml:trace>
          <inkml:trace contextRef="#ctx0" brushRef="#br0" timeOffset="11503.9216">8884-311 603 0,'0'0'274'0,"0"0"-272"16,0 0 39-16,0 0-25 15,0 0-16-15,0 0-91 16,22-18-35-16,12 8-291 16</inkml:trace>
          <inkml:trace contextRef="#ctx0" brushRef="#br0" timeOffset="11333.3831">9054-106 671 0,'0'0'84'0,"0"0"21"16,0 0-59-16,0 0-25 16,0 0-17-16,0 0-3 15,-16 69-1-15,23-51 1 16,4 0-1-16,2-5 5 15,-2-1-10-15,-1-8-21 16,-1-4-88-16,-5 0-121 16</inkml:trace>
          <inkml:trace contextRef="#ctx0" brushRef="#br0" timeOffset="8339.5954">6047 1066 494 0,'0'0'128'0,"0"0"-14"16,0 0-19-16,0 0-43 15,0 0-7-15,0 0-24 16,0-7-17-16,0 10 2 16,0 28-6-16,7 16 1 15,2 11 13-15,0 3 3 16,0 0-12-16,2-5 5 0,-2-5-10 15,0-2 6-15,-1-11-3 16,1-7-3-16,-2-11 1 16,-5-5 0-16,2-9-1 15,-1-6 0-15,-3 0 5 16,0 0 5-16,0-8 20 16,0-25 17-16,-13-22-39 15,-10-16-7-15,-1-14-1 16,0-4-1-16,2 5 1 15,5 16 1-15,5 22-1 16,8 21 0-16,2 18 0 16,-1 7 0-16,3 0-4 0,0 0 4 15,0 0-8-15,13 17 3 16,16 13 3-16,6 11 2 16,0 8 3-16,-2 5-3 15,-2-2 1-15,1-5 0 16,-6-9-1-16,-3-6 0 15,-3-7 1-15,-4-10-1 16,-7-4 0-16,-3-6 0 16,-2-5 0-16,-4 0-1 15,0 0 1-15,0-6 2 16,0-37 1-16,0-19 5 16,0-15-8-16,0-10 1 15,0 3-1-15,0 4 0 0,0 15-3 16,0 20 1-16,0 19-2 15,0 13 7-15,0 12-8 16,0 1 4-16,0 0-1 16,5 0 2-16,6 0-9 15,7 5 9-15,6 17 1 16,-2 12-1-16,0 10 0 16,-2 9 0-16,0 6 0 15,-5 6 0-15,1 2 0 16,-2 0 0-16,-1-5-2 15,3-4-18-15,2-9-27 16,-2-10-41-16,-2-8-31 16,1-18-111-16</inkml:trace>
          <inkml:trace contextRef="#ctx0" brushRef="#br0" timeOffset="8820.3085">6697 1230 590 0,'0'0'154'0,"0"0"-76"15,0 0 31-15,0 0-61 16,0 0-33-16,0 0-7 16,-4-7-7-16,4 16-1 15,0 13 1-15,5 3-2 16,7-2 0-16,4 2 1 0,-1-4 2 15,2-4-1-15,-1-2-1 16,-3-6-2-16,-1-3-18 16,-4-6 0-16,-2 0-10 15,3-7 6-15,-1-25 21 16,0-10 3-16,-1-5 0 16,-6-1-1-16,-1 5 1 15,0 5 0-15,0 10 1 16,0 14 6-16,0 4 11 15,0 7 9-15,0 3-15 16,0 0-10-16,0 0-2 16,12 7-2-16,5 10 1 0,5 6 1 15,4 3 1 1,0-2-1-16,3-2 0 0,0-5 0 16,2-2-4-16,4-7 4 15,1-8-3-15,3 0-17 16,0-33-46-16,-1-15-56 15,-8-12-41-15,-8-13-199 16</inkml:trace>
          <inkml:trace contextRef="#ctx0" brushRef="#br0" timeOffset="9053.6846">7222 487 111 0,'0'0'545'15,"0"0"-429"-15,0 0 12 0,0 0-57 16,0 0-40-1,0 0-18-15,-13 30-11 16,13 23 0-16,0 5 5 0,4-3-5 16,9 2 2-16,3-6-4 15,5 0 2-15,-2-4-3 16,5-6 3-16,-2-4-4 16,4-12-5-16,2-12-28 15,-2-13-36-15,3-5-55 16,-3-37-30-16,-3-13-195 15</inkml:trace>
          <inkml:trace contextRef="#ctx0" brushRef="#br0" timeOffset="9562.1182">7502 820 760 0,'0'0'0'16,"0"0"-11"-16,0 0 11 15,0 0 0-15,0 0 3 16,102-119-6-16,-65 101 0 15,-6 11 1-15,-2 7-4 16,-6 0 2-16,-3 6-1 16,-2 13 3-16,-2 7 2 0,-2 1 0 15,2 0 0 1,0-4 2-16,-1 1 3 0,1-2 8 16,-6-3-8-16,-2-1-5 15,-2-4 3-15,0-2-3 16,-2-8-16-16,-1-4-92 15,-3-1-164-15</inkml:trace>
          <inkml:trace contextRef="#ctx0" brushRef="#br0" timeOffset="9283.8621">7541 217 582 0,'0'0'89'0,"0"0"97"16,0 0-73-16,0 0-29 15,0 0-41-15,0 0-25 16,-13 61-8-16,13-2 4 15,0 5-4-15,0 11 2 16,12-1-9-16,4 1 0 16,-2-3-3-16,4-2 1 15,2-3 0-15,5-4-1 16,-4-7-9-16,1-11-30 16,-2-17-22-16,-5-19-43 15,-3-9-106-15,-12-20-142 16</inkml:trace>
          <inkml:trace contextRef="#ctx0" brushRef="#br0" timeOffset="12225.5291">9199-245 846 0,'0'0'1'16,"0"0"2"-16,0 0 19 16,0 0-14-16,0 0 19 15,0 0-13-15,48 92 8 16,-35-78-15-16,0-1-6 15,-1-5 2-15,-6-7-1 16,-4-1 0-16,0 0-2 16,1-4 2-16,5-23-1 15,1-8-1-15,4-5-5 0,-1 5-9 16,-3 5-11-16,-4 16-13 16,0 5 22-16,-2 8 3 15,1 1-17-15,3 0 6 16,3 0 24-16,3 3 0 15,0 1 2-15,3 0 0 16,-3-4-2-16,1 0 3 16,-1-4 2-16,-2-17-1 15,-2-5 5-15,-3-2-4 16,-6 0-4-16,0 2 0 16,0 5 5-16,0 3-6 15,0 9 2-15,-5 5 37 0,0 4 27 16,-4 0-36-16,-3 4-14 15,-2 23-11-15,2 11-5 16,1 10 3-16,6 3-2 16,4 0 0-16,1 1 3 15,0-1-3-15,0-1-1 16,1-1 0-16,11 1 0 16,1 1 0-16,3-1-1 15,1 1 1-15,-2-4 0 16,1-3 0-16,-3 0-4 15,-6-5 1-15,-6-1 2 16,-1 0 1-16,0-7 0 16,-4-3 0-16,-13-3 0 15,-5-3 3-15,-7-8 18 0,0-4 20 16,-6-10 12 0,-3 0-10-16,-2-30 8 0,-2-21-28 15,4-12-9-15,12-11-11 16,10 3-3-16,14 4-5 15,2 8-8-15,2 1-32 16,20 7-12-16,2 4-34 16,-3 2-69-16,-16 5-365 15</inkml:trace>
        </inkml:traceGroup>
      </inkml:traceGroup>
    </inkml:traceGroup>
    <inkml:traceGroup>
      <inkml:annotationXML>
        <emma:emma xmlns:emma="http://www.w3.org/2003/04/emma" version="1.0">
          <emma:interpretation id="{CB5BA02C-4AC5-45E5-8938-B2974D29F07F}" emma:medium="tactile" emma:mode="ink">
            <msink:context xmlns:msink="http://schemas.microsoft.com/ink/2010/main" type="paragraph" rotatedBoundingBox="18144,4549 24852,2082 25755,4539 19047,7006" alignmentLevel="2"/>
          </emma:interpretation>
        </emma:emma>
      </inkml:annotationXML>
      <inkml:traceGroup>
        <inkml:annotationXML>
          <emma:emma xmlns:emma="http://www.w3.org/2003/04/emma" version="1.0">
            <emma:interpretation id="{4B7E2BB7-39C7-4FB2-B7A9-8058C88B1176}" emma:medium="tactile" emma:mode="ink">
              <msink:context xmlns:msink="http://schemas.microsoft.com/ink/2010/main" type="line" rotatedBoundingBox="18154,4514 23024,2947 23363,4001 18492,5567"/>
            </emma:interpretation>
          </emma:emma>
        </inkml:annotationXML>
        <inkml:traceGroup>
          <inkml:annotationXML>
            <emma:emma xmlns:emma="http://www.w3.org/2003/04/emma" version="1.0">
              <emma:interpretation id="{0CCAAA40-3200-4AF0-9304-0F8A175B5041}" emma:medium="tactile" emma:mode="ink">
                <msink:context xmlns:msink="http://schemas.microsoft.com/ink/2010/main" type="inkWord" rotatedBoundingBox="18154,4514 19970,3930 20308,4983 18492,5567"/>
              </emma:interpretation>
              <emma:one-of disjunction-type="recognition" id="oneOf3">
                <emma:interpretation id="interp3" emma:lang="" emma:confidence="1">
                  <emma:literal/>
                </emma:interpretation>
              </emma:one-of>
            </emma:emma>
          </inkml:annotationXML>
          <inkml:trace contextRef="#ctx0" brushRef="#br0" timeOffset="14234.8052">2385 3855 648 0,'0'0'26'15,"0"0"29"-15,0 0 49 16,0 0-39-16,-9-139-47 16,32 68 7-16,22-4-4 15,4-3-14-15,15-1-4 16,9 4-2-16,5 8-1 15,-4 9 0-15,-6 15-1 0,-10 15-18 16,-14 16-18-16,-9 12-43 16,-11 0-14-16,-8 24 5 15,-11 8-127-15</inkml:trace>
          <inkml:trace contextRef="#ctx0" brushRef="#br0" timeOffset="13994.4465">2959 3473 384 0,'0'0'155'15,"0"0"-50"-15,0 0-12 16,0 0-27-16,0 0 10 0,0 0-6 15,-28-28-29 1,27 25 4-16,1 2-1 0,0 1-22 16,0 0-6-16,0 0-6 15,-3 5-9-15,2 41-1 16,-8 25 0-16,-3 18 0 16,-4 6 2-16,2-6-2 15,2 1 0-15,4-4 0 16,3-8 0-16,1-7 0 15,0-13 0-15,2-17-1 0,2-10-11 16,0-15-27 0,-3-1-23-16,3-10-26 15,-6-5-54-15,-5 0-15 16,-11-10-249-16</inkml:trace>
          <inkml:trace contextRef="#ctx0" brushRef="#br0" timeOffset="14520.0447">3182 3722 680 0,'0'0'35'0,"0"0"-17"15,0 0 93-15,0 0-49 16,0 0-38-16,0 0-1 15,-1 107 4-15,-3-72-12 16,4-3-5-16,0-6-9 16,0-2 0-16,0-5-1 15,0-6 0-15,1 2-18 16,8-11-64-16,-1-4-96 16,1-8-212-16</inkml:trace>
          <inkml:trace contextRef="#ctx0" brushRef="#br0" timeOffset="14820.2455">3087 3398 755 0,'0'0'5'16,"0"0"6"-16,0 0 11 15,0 0-15-15,0 0-7 16,0 0 0-16,40 0-2 15,-11 0 4-15,-4-11-1 16,-2-9 0-16,-4 3-1 16,-9-3 0-16,-7-2 0 0,-3 2 1 15,0 3-1-15,-16 2 1 16,-10 11 3-16,-3 4-2 16,-4 0-2-16,9 13 0 15,3 9-15-15,9 3-4 16,12 1-38-16,0-5-62 15,0 0-64-15,16-7-117 16</inkml:trace>
          <inkml:trace contextRef="#ctx0" brushRef="#br0" timeOffset="15602.072">3491 3605 649 0,'0'0'25'0,"0"0"-22"16,0 0 61-16,0 0-24 15,0 102-7-15,0-75 3 16,2-1-16-16,1-2 8 16,-3-6-14-16,0-3-7 15,0-10-2-15,0-2 1 16,0-3 3-16,0 0 0 15,0 0 17-15,0-13 1 16,-3-21-22-16,-10-10-4 0,7-14-2 16,-4 3-1-1,8 4 2-15,2 25-9 0,0 9 8 16,0 10-4-16,6 7 2 16,13 0-4-16,0 0 7 15,6 10-7-15,4 17 4 16,-3 7 3-16,4 7-1 15,-1-5 2-15,-3 5 0 16,0-11-1-16,-8-8 0 16,1-5 0-16,-15-7 1 15,0-9-1-15,1-1 0 16,-5 0 4-16,0 0 7 16,0-28 6-16,0-15-14 15,0-16-3-15,0-3 2 16,0 9-4-16,0 13 1 0,1 18-2 15,6 13-2-15,2 5 0 16,4 4 2-16,6 0 0 16,6 0 1-16,4 22-1 15,0-3 3-15,1 6 0 16,1-3 0-16,-2 2-1 16,0-7 0-16,-3-4 1 15,-3-7 0-15,6-6 1 16,-3-4 2-16,3-28-3 15,-3-10 7-15,-4-5-7 16,-8 1 2-16,-8 8 0 16,-6 1-2-16,0 12 7 0,-4 6-1 15,-14 4 2-15,-2 9 27 16,1 6-12-16,0 0-11 16,6 2-8-16,3 17 2 15,7 7-6-15,3 2 0 16,0 9 0-16,13 1-1 15,16 5 1-15,2-3-6 16,7 2-37-16,1-4-27 16,3-7-66-16,3-9-198 15</inkml:trace>
        </inkml:traceGroup>
        <inkml:traceGroup>
          <inkml:annotationXML>
            <emma:emma xmlns:emma="http://www.w3.org/2003/04/emma" version="1.0">
              <emma:interpretation id="{31F4E72D-05EC-4913-85CA-B616CF8CA8C2}" emma:medium="tactile" emma:mode="ink">
                <msink:context xmlns:msink="http://schemas.microsoft.com/ink/2010/main" type="inkWord" rotatedBoundingBox="20479,3883 23058,3053 23317,3856 20737,4686"/>
              </emma:interpretation>
              <emma:one-of disjunction-type="recognition" id="oneOf4">
                <emma:interpretation id="interp4" emma:lang="" emma:confidence="0">
                  <emma:literal>Sion</emma:literal>
                </emma:interpretation>
                <emma:interpretation id="interp5" emma:lang="" emma:confidence="0">
                  <emma:literal>sin</emma:literal>
                </emma:interpretation>
                <emma:interpretation id="interp6" emma:lang="" emma:confidence="0">
                  <emma:literal>sign</emma:literal>
                </emma:interpretation>
                <emma:interpretation id="interp7" emma:lang="" emma:confidence="0">
                  <emma:literal>sing</emma:literal>
                </emma:interpretation>
                <emma:interpretation id="interp8" emma:lang="" emma:confidence="0">
                  <emma:literal>scion</emma:literal>
                </emma:interpretation>
              </emma:one-of>
            </emma:emma>
          </inkml:annotationXML>
          <inkml:trace contextRef="#ctx0" brushRef="#br0" timeOffset="17304.3013">5837 2447 846 0,'0'0'46'0,"0"0"14"16,0 0-29-16,0 0-22 16,0 0-9-16,0 0-8 15,-5-17-50-15,27 17-56 16,0 0-124-16</inkml:trace>
          <inkml:trace contextRef="#ctx0" brushRef="#br0" timeOffset="17669.8536">6140 2488 886 0,'0'0'6'16,"0"0"84"-16,0 0-33 15,0 0-20-15,0 0-23 16,0 0-10-16,-65 58-4 16,56-29 0-16,2 2 3 15,4-3-3-15,3 2 0 16,0-6-1-16,14 3-5 16,10-7-9-16,9-1-26 0,2-3 3 15,-2-3 5 1,0 1-5-16,-6-4-7 0,-10 4 1 15,-4-1 17-15,-6 6 21 16,-7 0 6-16,0 1 2 16,0 3 7-16,-7-1 2 15,-12 7 15-15,-4-1-11 16,0-2-11-16,2-5-3 16,6-9-1-16,4-7-1 15,3-5-57-15,3 0-90 16,5-27-397-16</inkml:trace>
          <inkml:trace contextRef="#ctx0" brushRef="#br0" timeOffset="17897.1067">6408 2563 843 0,'0'0'109'15,"0"0"-45"-15,0 0 31 16,0 0-44-16,0 0-39 15,0 0-12-15,-21-4 0 16,21 23-5-16,0 9 5 16,7 6 1-16,3-6 0 15,-1 0-1-15,2-4-7 16,-2-1-37-16,1-10-31 16,-3-9-98-16,-4-4-303 15</inkml:trace>
          <inkml:trace contextRef="#ctx0" brushRef="#br0" timeOffset="18051.6902">6288 2233 875 0,'0'0'23'0,"0"0"-21"16,0 0 19-16,0 0-2 15,0 0-19-15,0 0-51 16,6-57-111-16,27 40-421 15</inkml:trace>
          <inkml:trace contextRef="#ctx0" brushRef="#br0" timeOffset="18719.2262">6613 2363 998 0,'0'0'9'16,"0"0"-9"-16,0 0 65 15,0 0-41-15,0 0-22 16,-35 125-1-16,35-74-1 16,0-1 5-16,2 1-5 15,12-6 1-15,3-2-1 16,1-8-1-16,4-7 1 16,-2-9-1-16,-1-8 1 15,-2-7-18-15,-2-4-10 0,-2-15 14 16,-3-25 12-16,-3-8 1 15,-5-6-13-15,-2-3 4 16,-5 4 7-16,-17 6 3 16,-4 5-4-16,2 7 4 15,5 0 9-15,0 10-5 16,9 4-4-16,5 8 0 16,5 8 0-16,0 2-6 15,0-1-13-15,22 4 11 16,3 0 0-16,7 0 8 15,6 1-4-15,-2 14 0 16,0 4 3-16,-4 4 0 16,-6-2 1-16,-3 2 0 15,-2 1 1-15,-5-1 2 0,-3-5 15 16,-3-8 4-16,-3-4-13 16,-3-6-6-16,-2 0 2 15,-2 0 6-15,0 0 14 16,3 0-3-16,-3-33 10 15,7-24-6-15,2-32-25 16,4-17 0-16,4 5-2 16,3 19-3-16,-5 31-1 15,-2 27 5-15,3 20-7 16,-2 4-4-16,10 32 7 16,-3 22-1-16,3 12 5 15,-4 12 1-15,2-7 0 16,2-4 0-16,5-1-1 0,3 0 0 15,2-2-2-15,-4 3-68 16,-11-4-22 0,-19-12-300-16</inkml:trace>
          <inkml:trace contextRef="#ctx0" brushRef="#br0" timeOffset="16213.6908">4600 2881 755 0,'0'0'5'16,"0"0"0"-16,0 0 22 15,0 0 11-15,89-112-11 16,-46 99-18-16,7 9-1 0,4 4-1 15,3 4 0-15,-2 27-7 16,0 9 3-16,-7 9 4 16,-11 7 3-16,-8 8 1 15,-16-2-5-15,-13 3-1 16,0-2 6-16,-11-4 5 16,-20-5 5-16,-8-13-7 15,-1-5 9-15,5-18 5 16,0-3-16-16,9-15-5 15,6 0-4-15,4 0-3 16,11 0-38-16,5-4-81 16,5-16-223-16</inkml:trace>
          <inkml:trace contextRef="#ctx0" brushRef="#br0" timeOffset="15897.2812">4862 2848 723 0,'0'0'79'15,"0"0"3"-15,0 0 8 16,0 0-51-16,0 0-17 15,0 0-11-15,-12 64-11 16,12-9 7-16,0 5-1 0,3-8-1 16,10-3-4-1,1-6-1-15,-1-5 0 0,-2-6-31 16,-5-8-42 0,-6-13-61-16,0-11-134 0</inkml:trace>
          <inkml:trace contextRef="#ctx0" brushRef="#br0" timeOffset="16441.0814">5238 2973 525 0,'0'0'264'16,"0"0"-178"-16,0 0 9 16,0 0-43-16,0 0-44 15,0 0-6-15,22 24-2 16,-5 8 1-16,6 7 4 16,-4 3 0-16,1 2-5 15,1-8 2-15,-4 5-2 0,-4-16-29 16,0-10-44-1,-9-14-138-15,-4-1-245 0</inkml:trace>
          <inkml:trace contextRef="#ctx0" brushRef="#br0" timeOffset="16603.6488">5228 2728 801 0,'0'0'21'0,"0"0"27"15,0 0-21-15,0 0-27 16,0 0-1-16,0 0-68 16,13-25-13-16,8 22-132 0,4 3-286 15</inkml:trace>
          <inkml:trace contextRef="#ctx0" brushRef="#br0" timeOffset="17121.7871">5487 2803 777 0,'0'0'45'16,"0"0"32"-16,0 0-12 15,0 0-39-15,0 0-26 16,0 0 1-16,18 69 13 16,-1-33 0-16,0-1 10 15,4 1-9-15,1-2-8 16,-1-6-1-16,1-4-2 0,-2-9-3 15,-2-6 3-15,-8-3-4 16,-3-5-1-16,-4-1 1 16,-3 0 5-16,2-1-4 15,-2-29 8-15,0-15-4 16,2-12-1-16,-2-2-7 16,0 6 7-16,0 7-8 15,5 7 4-15,1 8 0 16,2 11-1-16,1 5-1 15,0 10 0-15,2 1-3 16,2 4 4-16,3 0-2 16,2 0 1-16,-1 0-1 0,3 4 2 15,2 13 1-15,0 3 3 16,0 2-3-16,-1 3 0 16,0 6 0-16,-1-3 3 15,-3 6-3-15,-2-3 5 16,-2-2 0-16,-3-1 0 15,-1 3-3-15,-8-8-2 16,2-2 2-16,-1-7-5 16,-2-6-5-16,0-4-47 15,0-4-39-15,0-8-35 16,-2-25-480-16</inkml:trace>
        </inkml:traceGroup>
      </inkml:traceGroup>
      <inkml:traceGroup>
        <inkml:annotationXML>
          <emma:emma xmlns:emma="http://www.w3.org/2003/04/emma" version="1.0">
            <emma:interpretation id="{9EC888A5-771A-43F1-9340-02AFD4218872}" emma:medium="tactile" emma:mode="ink">
              <msink:context xmlns:msink="http://schemas.microsoft.com/ink/2010/main" type="line" rotatedBoundingBox="19404,5281 25239,3135 25755,4539 19921,6685"/>
            </emma:interpretation>
          </emma:emma>
        </inkml:annotationXML>
        <inkml:traceGroup>
          <inkml:annotationXML>
            <emma:emma xmlns:emma="http://www.w3.org/2003/04/emma" version="1.0">
              <emma:interpretation id="{2296EE31-FEAE-47AB-BA41-0F3A9283E3FB}" emma:medium="tactile" emma:mode="ink">
                <msink:context xmlns:msink="http://schemas.microsoft.com/ink/2010/main" type="inkWord" rotatedBoundingBox="19518,5589 21158,4986 21267,5284 19628,5887">
                  <msink:destinationLink direction="with" ref="{65447FB6-2C03-467C-9A32-10840DF04390}"/>
                </msink:context>
              </emma:interpretation>
            </emma:emma>
          </inkml:annotationXML>
          <inkml:trace contextRef="#ctx0" brushRef="#br0" timeOffset="63989.3462">3700 4735 288 0,'0'0'63'15,"0"0"-19"-15,0 0 13 16,0 0 6-16,0 0-13 16,99-113-23-16,-38 80-2 15,8 1-14-15,4 0 14 16,1 5-4-16,6-1-16 15,1 1 3-15,3 3 1 0,-1-9-8 16,1 5 3-16,-3 5-2 16,-5-5 1-16,-7 1 9 15,-2 4-5-15,-8 1-2 16,-5 3 3-16,-8 0 3 16,-12 10 1-16,-10 2 0 15,-13 3-5-15,-4 4-1 16,-7 0 1-16,0 0 8 15,0 0-3-15,0 0 3 16,0 0 5-16,0 0 0 16,0 0-4-16,0 0 1 15,0 0-7-15,0 0-6 16,0 0 3-16,0 0-4 16,0 0 4-16,0 0-7 15,0 0 1-15,0 0-1 0,0 0 1 16,0 0-1-16,0 0 0 15,0 0 1-15,0 0-1 16,0 0-1-16,0 0 1 16,0 0 2-16,0 0-2 15,0 0-1-15,0 0 1 16,0 0 0-16,0 0 0 16,0 0 0-16,0 0 0 15,0 0-1-15,0 0 1 16,0 0 0-16,0 0-1 0,0 0 3 15,0 0-3-15,0 0 2 16,0 0-2-16,0 0 1 16,0 0 0-16,0 0 0 15,0 0 0-15,0 0 0 16,0 0 0-16,0 0 0 16,0 0 0-16,0 0 0 15,0 0-1-15,0 0 1 16,0 0 0-16,0 0 0 15,0 0 1-15,0 0-1 16,0 0 0-16,0 0 0 16,0 0 0-16,0 0 0 15,0 0 0-15,0 0 0 16,0 0 0-16,0 0 0 16,0 0 0-16,0 0-1 0,0 0 1 15,0 0-1-15,0 0 1 16,0 0 0-16,0 0 0 15,0 0 0-15,0 0 0 16,0 0-4-16,0 0 4 16,0 0 0-16,0 0 1 15,0 0 0-15,0 0 0 16,0 0 0-16,0 0-1 16,0 0-3-16,0 0 3 15,0 0 0-15,0 0 1 0,0 0-1 16,0 0-1-1,0 0 1-15,0 0 0 0,0 0 0 16,0 0 0-16,0 0 0 16,0 0 0-16,0 0 0 15,0 0 0-15,0 0 0 16,0 0 0-16,0 0-1 16,0 0 2-16,0 0-2 15,0 0 2-15,0 0 1 16,0 0-2-16,0 0-2 15,1 0 2-15,-1 0-1 16,0 0 4-16,3 0-3 16,-3 0 0-16,0 0-2 0,0 0 1 15,0 0 1 1,0 0 0-16,0 0 1 0,0 0-1 16,0 0 0-16,2 0 0 15,-2 0 0-15,0-2 0 16,0 2 0-16,0 0-1 15,0 0-14-15,4 0-46 16,3 0-13-16,6 0 16 16,0 0 12-16,3 13-54 15,-6-4-51-15,-7 0-46 16</inkml:trace>
          <inkml:trace contextRef="#ctx0" brushRef="#br0" timeOffset="62746.7318">3625 4424 195 0,'0'0'49'16,"0"0"-49"-16,0 0 0 0,0 0 30 16,0 0 9-16,0 0-14 15,0 0-4-15,0 0-3 16,0 0-16-16,68-1 15 15,-55 1 15-15,-4 0 20 16,2 0-39-16,1-3 2 16,-2 3 1-16,10-1 6 15,4-6 6-15,8 1-9 16,10-4 15-16,7-7-17 16,19-4 12-16,12-3-6 15,13-10 17-15,4-3-19 16,3-6-15-16,4-2 14 0,-4 4-7 15,1 3-6-15,-10 5-4 16,-7 5-1-16,-3-1-2 16,-4 8 1-16,-9 1-1 15,-5-2 3-15,-12 6-2 16,-12 4 2-16,-15 4-2 16,-9 4 1-16,-11 2-2 15,-4 2 2-15,0 0-2 16,0 0 0-16,0 0 3 15,0 0 1-15,0 0 4 16,-14 12-8-16,-18 12-7 16,-12 12-17-16,-15 12-29 15,-15 7-29-15,-19 9-72 16,-13 2-41-16</inkml:trace>
        </inkml:traceGroup>
        <inkml:traceGroup>
          <inkml:annotationXML>
            <emma:emma xmlns:emma="http://www.w3.org/2003/04/emma" version="1.0">
              <emma:interpretation id="{A46C13A2-1E98-4EA5-8F5B-F95A6A5BB4F6}" emma:medium="tactile" emma:mode="ink">
                <msink:context xmlns:msink="http://schemas.microsoft.com/ink/2010/main" type="inkWord" rotatedBoundingBox="21480,4758 23096,4163 23361,4884 21745,5478"/>
              </emma:interpretation>
              <emma:one-of disjunction-type="recognition" id="oneOf5">
                <emma:interpretation id="interp9" emma:lang="" emma:confidence="1">
                  <emma:literal/>
                </emma:interpretation>
              </emma:one-of>
            </emma:emma>
          </inkml:annotationXML>
          <inkml:trace contextRef="#ctx0" brushRef="#br0" timeOffset="20873.1507">7174 3119 802 0,'0'0'107'0,"0"0"-105"16,0 0 41-16,0 0-19 16,0 0-24-16,0 0-32 15,3-24-69-15,15 12-101 16</inkml:trace>
          <inkml:trace contextRef="#ctx0" brushRef="#br0" timeOffset="19874.3046">6288 3825 927 0,'0'0'3'0,"0"0"10"15,0 0 17-15,0 0-30 16,0 0 2-16,0 0-2 16,43 106 2-16,-27-66 1 15,-1 1 1-15,1-9-4 16,-3-4-1-16,-1-10 0 15,-4-4-24-15,-3-14-43 16,0 0-42-16,3-34 72 16,0-15 13-16,1-8-50 15,-2 0 7-15,-5 9 46 16,1 14 19-16,-3 11 3 16,1 16 10-16,2 7 19 0,1 0-12 15,2 2-12-15,3 18 51 16,4 6-25-16,3-1-12 15,6 1-8-15,-1-2 8 16,4-5-17-16,0-9-1 16,-4-7-1-16,4-3 0 15,3-3-21-15,-4-26-55 16,-2-18-152-16</inkml:trace>
          <inkml:trace contextRef="#ctx0" brushRef="#br0" timeOffset="20098.2214">6639 3367 649 0,'0'0'88'0,"0"0"20"15,0 0-55 1,0 0-46-16,0 0-6 0,0 0 1 16,14 136 8-16,4-78-9 15,5 2 2-15,5-5 4 16,-5-5-5-16,2-11-1 15,-1-11-1-15,2-9-12 16,0-18-57-16,3-1-59 16,-5-35-54-16</inkml:trace>
          <inkml:trace contextRef="#ctx0" brushRef="#br0" timeOffset="20683.6572">6894 3448 688 0,'0'0'39'16,"0"0"-33"-16,0 0 17 16,0 0 17-16,0 0-40 15,0 0 0-15,-23 12-4 16,46-21 4-16,5-7 6 16,2-4 18-16,1-1-10 15,2 4-3-15,0 2-6 16,-1 3-5-16,0 2 1 15,-4 10 0-15,-1-2-1 0,-5 2 0 16,0 0 0-16,-5 0 0 16,1 0-1-16,-2 16 4 15,-2 4-3-15,-1 4 1 16,3 11 2-16,0 0 2 16,-1 3-4-16,-2 0-1 15,-2-2 0-15,-3-11-13 16,-4-8-31-16,-3-7-39 15,-1-10-92-15</inkml:trace>
          <inkml:trace contextRef="#ctx0" brushRef="#br0" timeOffset="20323.618">6899 3110 670 0,'0'0'77'0,"0"0"53"0,0 0-49 16,0 0-34-16,0 0-23 16,0 0-19-16,-26 26-5 15,26 28 4-15,4 8 8 16,16 3-6-16,2-1 2 16,0 6-7-16,-2-7 1 15,2-7-1-15,-2 2-2 16,-1-10 1-16,4-8-10 15,-1-13-56-15,-5-13-71 16,-4-14-89-16</inkml:trace>
          <inkml:trace contextRef="#ctx0" brushRef="#br0" timeOffset="19479.1922">5764 4006 792 0,'0'0'25'16,"0"0"23"-16,0 0 37 15,0 0-66-15,0 0-16 16,0 0-3-16,-4 19 1 16,13 15 8-16,-1 3-1 15,3 1-2-15,-3 1 10 0,-1-1-13 16,-2-2-1-1,-2-7-2-15,-2-11 1 16,-1-5 0-16,0-9 4 0,0-4-4 16,0 0 4-16,0-17 9 15,-13-25-14-15,-7-13-5 16,-2-11 4-16,0-2-4 16,6 4 1-16,6 15-3 15,3 18 5-15,5 18 1 16,2 8-1-16,0 5 0 15,0 0-9-15,24 9 8 16,9 15-1-16,2 6 2 16,-2 3 2-16,-2 2 2 0,-2 1 3 15,-5 0 1-15,-5-5-5 16,-3-1 10-16,-4-7-11 16,-4-10 5-16,-6-8-3 15,1-5-1-15,-3 0 3 16,0 0-3-16,0 0 12 15,0-29 20-15,0-18-17 16,-12-15-16-16,6-9 0 16,2 4-2-16,4 5-2 15,0 15-5-15,0 15 0 16,0 16 4-16,0 10-4 16,13 6-1-16,5 0 2 15,6 7 0-15,-1 21 5 0,4 10 1 16,0 6 1-1,-1-1 1-15,-1 3-1 0,-3-2-2 16,-5-2-10-16,0-3-71 16,-4-14-69-16,-4-13-198 15</inkml:trace>
        </inkml:traceGroup>
        <inkml:traceGroup>
          <inkml:annotationXML>
            <emma:emma xmlns:emma="http://www.w3.org/2003/04/emma" version="1.0">
              <emma:interpretation id="{F8F0D216-725E-4351-9F38-F700D68DB8EA}" emma:medium="tactile" emma:mode="ink">
                <msink:context xmlns:msink="http://schemas.microsoft.com/ink/2010/main" type="inkWord" rotatedBoundingBox="23289,3852 25239,3135 25755,4539 23806,5256"/>
              </emma:interpretation>
              <emma:one-of disjunction-type="recognition" id="oneOf6">
                <emma:interpretation id="interp10" emma:lang="" emma:confidence="1">
                  <emma:literal/>
                </emma:interpretation>
              </emma:one-of>
            </emma:emma>
          </inkml:annotationXML>
          <inkml:trace contextRef="#ctx0" brushRef="#br0" timeOffset="22761.4047">8671 2277 915 0,'0'0'7'16,"0"0"-5"-16,0 0 17 15,0 0-19-15,0 0-36 16,0 0-27-16,60-4-73 16,-30 4-333-16</inkml:trace>
          <inkml:trace contextRef="#ctx0" brushRef="#br0" timeOffset="23443.5818">8999 2520 952 0,'0'0'11'0,"0"0"8"16,0 0 13-16,0 0-22 15,0 0-8-15,0 0 0 16,19 46-1-16,-8-37 3 15,-2-1-3-15,-2-4 2 16,-2-2-3-16,-4 2 0 16,4-4 0-16,3-4-19 0,5-23 5 15,5-11 3-15,-2-2-8 16,0 10-10-16,-3 10 23 16,-3 9-3-16,1 9 3 15,1 2-10-15,5 0 14 16,1 0-2-16,1 2 3 15,1 5 1-15,0 3 0 16,-2-6 0-16,-4-3 0 16,1-1 1-16,-2 0 0 15,-3-11 4-15,-1-16 11 16,-1-4-8-16,-5-5 2 16,-1 3 0-16,-2 4 1 0,0 8 0 15,0 9 24-15,0 4 10 16,-9 8-20-16,3 0-6 15,-2 0-10-15,-4 24-9 16,2 12-5-16,1 11 5 16,6 7-1-16,3 2 1 15,0 8 0-15,18-2-1 16,8 2 1-16,7 0-1 16,5-2 1-16,4 1 0 15,0-1 1-15,-7-6-1 16,-6 0 0-16,-12-2 0 15,-11-3 0-15,-6-5-2 16,0-10 4-16,-23-5 27 0,-6-8 20 16,-2-6-12-16,-5-7-1 15,4-7 10-15,3-3-4 16,0 0-18-16,7-16-18 16,2-8-6-16,7-1 0 15,11-5-20-15,2-6-42 16,0-5-22-16,22-7-38 15,3-9-124-15,-2 2-383 16</inkml:trace>
          <inkml:trace contextRef="#ctx0" brushRef="#br0" timeOffset="23595.1883">9562 2664 925 0,'0'0'50'0,"0"0"29"0,0 0-2 16,0 0-55-16,0 0-22 15,0 0 0-15,-39-37-63 16,-11 16-221-16</inkml:trace>
          <inkml:trace contextRef="#ctx0" brushRef="#br0" timeOffset="21219.9881">7405 2817 932 0,'0'0'34'0,"0"0"-8"16,0 0 37-16,0 0-39 0,0 0-23 16,59 102 9-1,-22-35 14-15,-1 4-17 0,0 8 12 16,-1 10-8 0,0 2 0-16,0 11-10 0,1 10 3 15,2-3-3-15,-4-2-1 16,1-17-7-16,-4-12-41 15,-2-14 1-15,-9-7-48 16,-7-18-5-16,-12-23-127 16,-1-16-62-16</inkml:trace>
          <inkml:trace contextRef="#ctx0" brushRef="#br0" timeOffset="21520.4664">7651 3428 788 0,'0'0'6'0,"0"0"24"16,-4-136-10-16,24 85-3 15,7 4-17-15,2 11 0 16,0 8 3-16,-6 8-3 16,-7 9-1-16,-2 4 1 15,-4 7 0-15,3 0-3 16,0 0 2-16,2 10 1 15,-2 11 0-15,-1 3 0 16,-8 6 0-16,-4 4 5 16,0 0 5-16,0-3 13 15,-12-5-20-15,2-9 0 16,2-2-3-16,0-13-14 0,0-2-67 16,-3-19-188-16</inkml:trace>
          <inkml:trace contextRef="#ctx0" brushRef="#br0" timeOffset="21968.2654">7753 2556 861 0,'0'0'5'16,"0"0"81"-16,0 0-21 0,0 0-13 15,0 0-37-15,0 0-15 16,-17 30-5-1,18 24 2-15,19 14 3 16,5 7 2-16,3 0-2 0,8-1 0 16,-1-5 0-16,2-9 0 15,1-11-2-15,-2-12 2 16,1-11 0-16,-7-9-15 16,-1-17 0-16,-6 0-2 15,2-13 6-15,-3-30 6 16,-2-15-4-16,-10-4-13 15,-6 6 7-15,-4 10 7 16,0 9 6-16,-13 11 2 0,-1 10 7 16,-2 7 16-16,7 6 21 15,5 3-8-15,1 0-8 16,3 0-24-16,0 0-4 16,0 12-2-16,0 16 1 15,0 9-1-15,6 1 1 16,8-1-2-16,4 1-12 15,-2-5-19-15,1-5-20 16,-4-5-54-16,-1-14-63 16,-6-9-184-16</inkml:trace>
          <inkml:trace contextRef="#ctx0" brushRef="#br0" timeOffset="22416.5141">8242 2924 476 0,'0'0'62'0,"0"0"-5"0,0 0 21 15,0 0-54-15,0 0-14 16,0 0-7-16,30-93-2 16,-21 91 0-16,0 2-1 15,-1 0 3-15,4 0 0 16,-2 8 11-16,5 12 15 16,-5 4 11-16,3 2-16 15,-2-1-2-15,-2-1 5 16,0-7-4-16,-3-3-8 15,-1-4-3-15,-5-6-1 16,2-4-3-16,-2 0 3 16,0 0 2-16,0-5 0 0,3-28 0 15,-3-11-13-15,4-8-1 16,-2-5-6-16,1 10-10 16,-3 8-12-16,1 11 20 15,-1 14 8-15,0 7 1 16,0 7 1-16,0 0 10 15,0 0-9-15,0 0-2 16,4 0-2-16,5 11-6 16,3 12 8-16,2 3-1 15,5 2 1-15,0-4-1 16,1-1 1-16,2-6 0 16,3-7-1-16,-2-9-50 15,6-1-73-15,0-9-24 0,0-19-140 16</inkml:trace>
          <inkml:trace contextRef="#ctx0" brushRef="#br0" timeOffset="22610.9973">8739 2610 446 0,'0'0'235'15,"0"0"-81"-15,0 0-79 16,0 0-36-16,0 0-35 16,0 0-1-16,-4 58 13 15,4-27-14-15,10-2-1 16,3-1-1-16,3-5 2 15,-3-5-2-15,-1-5-2 16,1-9-24-16,0-4-93 0,0-4-119 16,-4-28-199-1</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0:38.1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F694912-14B9-471F-AB75-953AB4EC8314}" emma:medium="tactile" emma:mode="ink">
          <msink:context xmlns:msink="http://schemas.microsoft.com/ink/2010/main" type="writingRegion" rotatedBoundingBox="20774,9128 24321,10480 23804,11836 20257,10484">
            <msink:destinationLink direction="with" ref="{3F7ED792-1B5E-483B-8B27-7E66571A6CBA}"/>
            <msink:destinationLink direction="with" ref="{4A16CB72-18CD-4124-9776-400C1493B261}"/>
            <msink:destinationLink direction="with" ref="{37781099-4509-4C42-85B2-86616EF60EE7}"/>
          </msink:context>
        </emma:interpretation>
      </emma:emma>
    </inkml:annotationXML>
    <inkml:traceGroup>
      <inkml:annotationXML>
        <emma:emma xmlns:emma="http://www.w3.org/2003/04/emma" version="1.0">
          <emma:interpretation id="{053B9DBE-8CE0-4AFD-AEF9-F0386D8FD248}" emma:medium="tactile" emma:mode="ink">
            <msink:context xmlns:msink="http://schemas.microsoft.com/ink/2010/main" type="paragraph" rotatedBoundingBox="20774,9128 24321,10480 23804,11836 20257,10484" alignmentLevel="1"/>
          </emma:interpretation>
        </emma:emma>
      </inkml:annotationXML>
      <inkml:traceGroup>
        <inkml:annotationXML>
          <emma:emma xmlns:emma="http://www.w3.org/2003/04/emma" version="1.0">
            <emma:interpretation id="{B0B5C7D1-43BD-46AF-AA58-72CF366CFA34}" emma:medium="tactile" emma:mode="ink">
              <msink:context xmlns:msink="http://schemas.microsoft.com/ink/2010/main" type="line" rotatedBoundingBox="20774,9128 24321,10480 23804,11836 20257,10484"/>
            </emma:interpretation>
          </emma:emma>
        </inkml:annotationXML>
        <inkml:traceGroup>
          <inkml:annotationXML>
            <emma:emma xmlns:emma="http://www.w3.org/2003/04/emma" version="1.0">
              <emma:interpretation id="{792514F8-8645-4210-912A-CA6CC4735E55}" emma:medium="tactile" emma:mode="ink">
                <msink:context xmlns:msink="http://schemas.microsoft.com/ink/2010/main" type="inkWord" rotatedBoundingBox="20514,9811 20540,9821 20489,9955 20463,9945">
                  <msink:destinationLink direction="with" ref="{FDAA192E-B7B0-43CD-A5E4-60608F4A7E82}"/>
                </msink:context>
              </emma:interpretation>
            </emma:emma>
          </inkml:annotationXML>
          <inkml:trace contextRef="#ctx0" brushRef="#br0">121 239 235 0,'0'0'2'0,"0"0"-3"15,0 0 2-15,0 0 24 0,0 0 6 16,0 0-13-16,0 0 5 16,-36 87 0-16,35-79 16 15,-2-2-9-15,1-1-13 16,2-1-1-16,-3 1 0 15,3-1 14-15,0 0-15 16,0 2-3-16,0-6 5 16,0 3-11-16,0-1 4 15,0-2-1-15,0 0 3 16,0 3-8-16,0-3 5 16,0 0-2-16,0 0-5 15,0 0 3-15,0 0 0 16,0 0 6-16,0 0-6 0,0 0-3 15,0 0 4 1,0 0-2-16,0 0-2 0,0 0 3 16,0 0-3-16,0 0-1 15,0 0 0-15,0 0 0 16,0 0 3-16,0 0-2 16,0 0 1-16,0 0 5 15,0 0-8-15,0 0 4 16,0 0-3-16,0 0-1 15,0 0 1-15,0 0 5 16,0 0-6-16,0 0-1 16,0 0 1-16,0 0 3 0,0 0 10 15,0 0-4 1,0 0-1-16,0 0-5 0,0 0 4 16,0 0-6-16,0 0-1 15,0 0 4-15,0 0 0 16,0 0 4-16,0 0-7 15,3 0 5-15,-3 0-5 16,0 0-1-16,0 0-1 16,0 0 1-16,0 0 0 15,2 0 0-15,1 0-1 16,1 0-29-16,5-3-43 16,-3-16 19-16,-1-13-240 15</inkml:trace>
        </inkml:traceGroup>
        <inkml:traceGroup>
          <inkml:annotationXML>
            <emma:emma xmlns:emma="http://www.w3.org/2003/04/emma" version="1.0">
              <emma:interpretation id="{12F5582E-BCD0-4545-A6F6-7285088D05CA}" emma:medium="tactile" emma:mode="ink">
                <msink:context xmlns:msink="http://schemas.microsoft.com/ink/2010/main" type="inkWord" rotatedBoundingBox="21623,9451 24321,10480 23804,11836 21106,10807"/>
              </emma:interpretation>
            </emma:emma>
          </inkml:annotationXML>
          <inkml:trace contextRef="#ctx0" brushRef="#br0" timeOffset="94727.3408">2196 1242 622 0,'0'0'19'16,"0"0"72"-16,34-105-21 15,-22 77-16-15,-3 13-11 16,-6 3-22-16,-3 1 19 15,0 8 13-15,0 3-33 16,-3 0-12-16,-15 0-5 0,1 3-3 16,0 20-1-16,-4 1 0 15,10 7 0-15,5 0-1 16,6 0 0 0,0 2 2-16,1-6-5 0,20 6 5 15,8-5 0-15,4-4-1 16,-1 0-2-16,4 0 3 15,-10-4-15-15,-4 4-5 16,-6-2 7-16,-7-2 1 16,-4-7 2-16,-5-3 6 15,0-6 4-15,-10 0 0 16,-17-4 4-16,-4 0 1 0,1 0 3 16,-4-18 8-1,4-10 4-15,5-5-8 0,12-12-1 16,13 1-9-16,0-5-2 15,13-4-1-15,21 13-8 16,3 5-18-16,3 5-5 16,-1 7-16-16,-2 5-83 15,-6-1 16-15,-6 4 21 16,-8 8 20-16,-10 1 65 16,-5 2 9-16,-2 3 101 15,0 1-5-15,0-5 6 16,0 5-16-16,0 0-41 15,0 0-20-15,0 0-13 16,0 0-10-16,3 20-1 16,2 7 8-16,4 6 15 0,0 4-5 15,-2 5-9-15,-4 2 11 16,-2 4-10-16,-1-6-1 16,0 1-6-16,0-13 0 15,3-2-2-15,-1-15-2 16,1-6 0-16,-2-7 0 15,-1 0 0-15,3 0 11 16,-2-24 2-16,2-13-10 16,3-14-1-16,3-1-1 15,2-4-2-15,0 1 0 0,0 5-7 16,1 7 8-16,-2 7-1 16,-1 12-6-16,-1 7 7 15,-3 7 0-15,-2 6 1 16,-3 4-1-16,0 0-1 15,0 0-1-15,0 0-5 16,0 9-10-16,0 9 15 16,0 6 0-16,-9 4 1 15,0-1 0-15,1 1 1 16,3 4 2-16,-2-1 0 16,7-3 5-16,0 1-6 15,0-11 2-15,0 2-3 16,0-3 2-16,4-7-2 15,9 0-2-15,0-5 2 16,6-5-3-16,7 0-13 0,2-2-19 16,8-16-11-16,0-9-87 15,2-1-96-15,0-10-289 16</inkml:trace>
          <inkml:trace contextRef="#ctx0" brushRef="#br0" timeOffset="94954.7778">2986 976 542 0,'0'0'127'0,"0"0"-5"16,0 0 23-16,0 0-96 15,0 0-21-15,0 0-20 16,-30 3-5-16,30 21-2 0,0 12 7 16,0-4 1-1,0 6-4-15,1 2 0 0,6 2-3 16,-1-3-1-16,1-3-1 15,2-4-7-15,-3-8-28 16,6-5-17-16,-2-10-131 16,4-9 6-16,-1 0-355 15</inkml:trace>
          <inkml:trace contextRef="#ctx0" brushRef="#br0" timeOffset="95322.924">2909 1247 707 0,'0'0'34'15,"0"0"96"-15,0 0-53 16,0 0-71-16,0 0-6 15,0 0-6-15,129-58-21 16,-75 49-77-16,-9 2-74 16,-9-1-283-16</inkml:trace>
          <inkml:trace contextRef="#ctx0" brushRef="#br0" timeOffset="95166.2129">3160 948 689 0,'0'0'91'16,"0"0"48"0,0 0-108-16,0 0-28 0,0 0 0 15,0 0 3-15,-4 92 1 16,5-51-5-16,4-4 0 16,2 1-1-16,-6 3 5 15,-1 0-6-15,0-4-14 16,0-3-88-16,0-11-132 15,-17-10-215-15</inkml:trace>
          <inkml:trace contextRef="#ctx0" brushRef="#br0" timeOffset="95778.3758">3263 1242 642 0,'0'0'24'0,"0"0"29"0,0 0-4 16,0 0-49-16,0 0 7 15,0 0-5-15,42 24 5 16,-27-15-4-16,1 6-3 16,-3 7 1-16,-6 1 2 15,-3 5-3-15,-4 6 5 16,0 1-3-16,0 3 13 15,0 5 11-15,-7 0 1 16,6-4-15-16,1-3 6 16,0-2-16-16,0-6 0 0,1 0 3 15,15-2-3 1,3-6 1-16,6 0 4 0,4-4-4 16,1-1-3-16,-1-2 0 15,-7 2 1-15,-9-2-1 16,-6 2-3-16,-7 3 3 15,0 2 3-15,-10 1 4 16,-16-1 5-16,-6 6 8 16,-4-11 5-16,2-1-7 15,8-5 13-15,5-9 3 16,5 0-9-16,5-6-6 16,4-14-19-16,7-8-3 15,0-6-38-15,18-3-53 16,18 4-99-16,2 9-307 15</inkml:trace>
          <inkml:trace contextRef="#ctx0" brushRef="#br0" timeOffset="93131.6416">1408 557 304 0,'0'0'264'0,"0"0"-181"15,0 0 8-15,0 0-21 16,-120 0 12-16,70 5-33 16,-2 12 1-16,-6 0 5 15,3 0 1-15,6-3-17 16,4 2-13-16,17-9-3 15,12-3 7-15,12-2-10 16,4-2-4-16,0 0-15 16,14 0-1-16,50 0 0 15,42-16 2-15,42-17-1 0,30-8 4 16,9 0-3-16,1-2-2 16,-14 13 1-16,-21 11 2 15,-16 6-3-15,-18 13-2 16,-24 0 1-16,-19 0 0 15,-30 0-9-15,-21 0 4 16,-19 0-12-16,-6 0-5 16,0 0 14-16,0 0 1 15,0 9-6-15,-5 5-9 16,-12 11-17-16,-5 5-32 16,-13 11-57-16,-14 1-124 15,-12 0-256-15</inkml:trace>
          <inkml:trace contextRef="#ctx0" brushRef="#br0" timeOffset="93724.0592">1784 1149 760 0,'0'0'9'0,"0"0"9"16,0 0 132-16,0 0-57 15,0 0-48-15,0 0-33 16,-57-35-12-16,57 62-9 0,0 21 9 16,0 1 1-1,0 7-1-15,0-5 3 0,0 1-2 16,0-3 1-16,0-10 0 15,0-16-1-15,0-14-1 16,0-5 1-16,0-4 5 16,0 0-4-16,4 0 14 15,14-18-7-15,11-10 2 16,10-5-7-16,6-2 1 16,0 4-5-16,-4 5-4 15,-4 8 2-15,-6-1-6 16,-8 5-3-16,-7 5-5 15,-9 1 9-15,-5-3 4 0,-2 2 3 16,0-6 3-16,-2 6 0 16,-14-5 0-16,-1 9-3 15,-1-3 7-15,5 1 16 16,6 6 0-16,3 1-5 16,2 0 0-16,2 0-18 15,0 12-4-15,0 15 1 16,0 13 3-16,0 4 0 15,5 6 1-15,5 6-1 16,-1 2 0-16,4 8-6 16,0-8-23-16,-2-2-35 15,5-6 2-15,-3-21-162 16,0-18-122-16</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55.1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094D0DB-6497-4780-9589-43605BFBF47F}" emma:medium="tactile" emma:mode="ink">
          <msink:context xmlns:msink="http://schemas.microsoft.com/ink/2010/main" type="writingRegion" rotatedBoundingBox="20910,6929 23537,6929 23537,7074 20910,7074"/>
        </emma:interpretation>
      </emma:emma>
    </inkml:annotationXML>
    <inkml:traceGroup>
      <inkml:annotationXML>
        <emma:emma xmlns:emma="http://www.w3.org/2003/04/emma" version="1.0">
          <emma:interpretation id="{D80B7CF2-7027-416C-8796-3A153255A8B0}" emma:medium="tactile" emma:mode="ink">
            <msink:context xmlns:msink="http://schemas.microsoft.com/ink/2010/main" type="paragraph" rotatedBoundingBox="20910,6929 23537,6929 23537,7074 20910,7074" alignmentLevel="1"/>
          </emma:interpretation>
        </emma:emma>
      </inkml:annotationXML>
      <inkml:traceGroup>
        <inkml:annotationXML>
          <emma:emma xmlns:emma="http://www.w3.org/2003/04/emma" version="1.0">
            <emma:interpretation id="{5780F410-7E7E-4162-B2C3-F0608894AECD}" emma:medium="tactile" emma:mode="ink">
              <msink:context xmlns:msink="http://schemas.microsoft.com/ink/2010/main" type="inkBullet" rotatedBoundingBox="20910,6944 22596,6944 22596,7040 20910,7040"/>
            </emma:interpretation>
            <emma:one-of disjunction-type="recognition" id="oneOf0">
              <emma:interpretation id="interp0" emma:lang="" emma:confidence="0">
                <emma:literal>-</emma:literal>
              </emma:interpretation>
            </emma:one-of>
          </emma:emma>
        </inkml:annotationXML>
        <inkml:trace contextRef="#ctx0" brushRef="#br0">911 596 592 0,'0'0'49'15,"0"0"27"-15,0 0 18 16,0 0-31-16,0 0-31 16,0 0-9-16,-5 0-11 15,5 0 4-15,0 0 11 16,3 0-1-16,8 0-1 15,4 0-10-15,-1 0 3 16,6 0 2-16,6 0-2 16,9-5 1-16,11-3-9 15,2 3 4-15,6-4-1 16,1-1-5-16,-3-1 3 0,3 2-7 16,5 3-2-1,1 1 3-15,5 5-1 0,2 0 2 16,4 0-3-16,-4 0 1 15,-3 0-2-15,-3 0 6 16,-1 0-7-16,-8 0-1 16,0 0 8-16,-9 0-8 15,-5 0 2-15,1 0-1 16,-5 0 1-16,-4 0-1 16,2 0 4-16,-4 0-4 15,-3 0-1-15,3 0 1 16,-3 0 0-16,0 0-1 0,3 0 0 15,-2 0 2 1,-3 0-2-16,-5 0 0 0,-1 0 0 16,-4 0 3-16,-1 0-6 15,-4 0 4-15,-1 0-2 16,1 0 0-16,-4-3 1 16,3 3 0-16,-1 0 1 15,-2-1-1-15,-1 1 0 16,-2 0 2-16,-2 0-4 15,3 0 0-15,-3 0 2 16,0 0 3-16,1 0-3 16,-1 0-1-16,0 0 1 15,0 0 3-15,0 0-3 16,0 0 1-16,0 0 1 0,0 0 1 16,0 0 3-16,0 0-1 15,0 0 0 1,0 0-1-16,0 0 1 0,0 0-2 15,0-3-3-15,0 3 2 16,0 0-1-16,0 0 0 16,0 0 2-16,0 0-1 15,0 0-1-15,0 0 1 16,0-4-1-16,0 4 0 16,0 0 0-16,0 0-1 15,0 0-19-15,-10 0-26 16,-18-4-66-16,-11 3-95 15,-16-11-413-15</inkml:trace>
      </inkml:traceGroup>
      <inkml:traceGroup>
        <inkml:annotationXML>
          <emma:emma xmlns:emma="http://www.w3.org/2003/04/emma" version="1.0">
            <emma:interpretation id="{A56FBCB4-1424-40DE-8577-7F83D7F8338D}" emma:medium="tactile" emma:mode="ink">
              <msink:context xmlns:msink="http://schemas.microsoft.com/ink/2010/main" type="line" rotatedBoundingBox="22523,6929 23537,6929 23537,7074 22523,7074"/>
            </emma:interpretation>
          </emma:emma>
        </inkml:annotationXML>
        <inkml:traceGroup>
          <inkml:annotationXML>
            <emma:emma xmlns:emma="http://www.w3.org/2003/04/emma" version="1.0">
              <emma:interpretation id="{13E9AE8A-2D5E-46E5-95F2-07C4CE0FB898}" emma:medium="tactile" emma:mode="ink">
                <msink:context xmlns:msink="http://schemas.microsoft.com/ink/2010/main" type="inkWord" rotatedBoundingBox="22523,6929 23537,6929 23537,7074 22523,7074"/>
              </emma:interpretation>
            </emma:emma>
          </inkml:annotationXML>
          <inkml:trace contextRef="#ctx0" brushRef="#br0" timeOffset="4810.144">2591 485 528 0,'0'0'17'0,"0"0"5"0,0 0 28 16,0 0-14-16,0 0 0 15,0 0-11-15,81 9-9 16,-58-9-15-16,-4 0-2 16,-2 0 1-16,-7 0-41 15,-2 0-23-15,-7 0-158 16</inkml:trace>
          <inkml:trace contextRef="#ctx0" brushRef="#br0" timeOffset="23622.8843">2519 600 610 0,'0'0'77'0,"0"0"20"16,0 0 36-16,0 0-58 15,0 0-23-15,0 0-11 16,0 9-19-16,0-9-10 15,0 1-11-15,8-1-1 16,19 0 2-16,18 0 1 16,15 0 5-16,14 0-2 15,11-5 5-15,8 0-6 16,1 1-2-16,-2 4-3 16,-10 0-6-16,-6 0 6 0,-4 0 0 15,-8 9-2-15,-12-4 2 16,-11 3-1-16,-18-4-2 15,-14-3-5-15,-5-1 7 16,-1 0 0-16,-1 0 1 16,-2 0 8-16,3 0-8 15,-2 0 4-15,2 0-2 16,-3 0 0-16,1 0-1 16,-1 0-1-16,0 0-9 15,0 0-38-15,-1 0-34 16,-15 7-93-16,-1-7-32 15,-5 0-296-15</inkml:trace>
        </inkml:traceGroup>
      </inkml:traceGroup>
    </inkml:traceGroup>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51.7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FE4AB87-A0AE-4465-AE9D-EDC0C7CE7611}" emma:medium="tactile" emma:mode="ink">
          <msink:context xmlns:msink="http://schemas.microsoft.com/ink/2010/main" type="inkDrawing" rotatedBoundingBox="3691,16898 12167,16465 12175,16624 3699,17057" shapeName="Other">
            <msink:destinationLink direction="with" ref="{23B734FF-8BCC-4CCD-A800-CD13C5C63BDA}"/>
          </msink:context>
        </emma:interpretation>
      </emma:emma>
    </inkml:annotationXML>
    <inkml:trace contextRef="#ctx0" brushRef="#br0">210 560 519 0,'0'0'35'15,"0"0"32"-15,0 0 16 16,0 0-7-16,0 0 5 16,0 0-15-16,0 0-13 15,0 0-16-15,-118-61-15 16,99 52 7-16,-3 1-9 15,3-2 21-15,5 5-20 16,5 1-15-16,4 4 20 16,1 0-5-16,0 0-12 0,4 0-8 15,0 0-1-15,0 0-4 16,4 0 0-16,22 9 4 16,12 1-2-16,4 3 3 15,-1 1-2-15,8-9 2 16,2 3-1-16,-6-1 0 15,1-3 3-15,3-1-2 16,-7-1 1-16,-1-2 3 16,4 0-3-16,-3 0 1 15,2 0 1-15,6-2-2 16,6-11 6-16,-1 4-7 16,-5 0 1-16,-2 3 0 15,-1 2-1-15,-15-1-1 0,4 5 2 16,-3-4-4-1,2 0 3-15,3 4-2 0,-2-10 2 16,9 6 2-16,1-1-1 16,7 1-1-16,3-3-1 15,2 3 0-15,3 1 1 16,-3 3-4-16,-3-6 1 16,-8 6 1-16,-11 0 1 15,5-4-1-15,-11 0 1 16,3-3 0-16,-1 7 3 15,5-3-6-15,-1 3 2 16,15 0 1-16,2 0-1 0,7 0 1 16,8 0 0-1,-9 0 0-15,1 0 1 0,-5 0 0 16,-14 0-2-16,4 0 2 16,-8 0 1-16,-2 0-2 15,-2 0 0-15,-11-4 1 16,1 2-1-16,5 2-2 15,-5-4 2-15,13 0 0 16,-1-2 1-16,7 3 0 16,5-6-2-16,-7 4 1 15,10 1-1-15,-13-3 1 16,-6 4 0-16,-8-1 1 16,-4 4-1-16,-6 0 0 15,-4 0-1-15,1 0 1 16,13 0 1-16,3 0-1 0,10 0-1 15,11 0 1 1,6 0 0-16,3 0 3 0,3 0-2 16,5 0 1-16,-9 0-2 15,-10 0-5-15,0 0 5 16,-7 0 0-16,-8 0-1 16,3 0 2-16,-1 0-2 15,-4 0-1-15,2 0 2 16,8 0-1-16,7 0 2 15,10 0-1-15,8 0 0 16,-8 0-1-16,4 0 1 16,-4-4 2-16,-11-1-1 0,-6 1-1 15,-8-3 0-15,3 3 0 16,-9 0 3-16,3 4-3 16,-9-4 0-16,-5 4-2 15,0-2 2-15,3 2 0 16,-3-3 0-16,0 3 0 15,1-6 0-15,14 2 0 16,-5 3 0-16,9-3 4 16,-10 4-8-16,-3-4 4 15,8 4 0-15,-1-5 0 16,2-4 5-16,4 4-5 16,-6 1 2-16,7 0-2 15,-2-7-2-15,6 4 2 0,-9 1 0 16,-1 2 3-1,1-3-3-15,4 3 0 0,0 1-1 16,4-3-1-16,0 2 2 16,5 0-1-16,-6 2 4 15,-2-2-3-15,-1 0 1 16,0 0-1-16,-10-2 0 16,2 6-6-16,-6-4 6 15,-8 4-1-15,3 0 2 16,0 0-2-16,6 0 1 15,-2 0 0-15,2 0-1 16,9 0 0-16,-5 0 2 0,4 0-2 16,4 0 0-1,-3 0 1-15,3 0-1 0,-4 0-1 16,2 0-4-16,-2 0 6 16,5 0-2-16,-10 0 0 15,1 0 0-15,5 0-2 16,-7 0 3-16,4 0 0 15,-3 0 0-15,1 0-3 16,4 0 3-16,-5 0 1 16,1 0-3-16,5 0 3 15,-6 0 0-15,1 0-1 16,5-3 0-16,-7 0 0 16,4 3 1-16,3 0-1 15,-2 0 1-15,6 0 0 16,-2 0 0-16,3 0-4 0,-5 0 4 15,13 0 2-15,-10 0 0 16,7 6-2-16,3-2-2 16,-11 1 2-16,4-4 1 15,-3 3-1-15,6 0 0 16,-2-4 0-16,2 6 0 16,-2-6 0-16,3 4-4 15,0 0 4-15,-7-4 5 16,6 0-5-16,-5 0 1 15,8 0-1-15,-5 0 0 16,3 0-1-16,-6 0 1 16,4 0-3-16,-10 0 7 0,7 0-6 15,-9 0 4 1,8 0-4-16,-5 0-2 0,5-4 4 16,-10 4 3-16,4-4-3 15,3 4 0-15,-7-2-2 16,7-2 2-16,-3 4 1 15,0 0-1-15,3 0 1 16,-2-4-1-16,10 4 0 16,-1 0 0-16,2 0 0 15,2 0-3-15,-5-4 5 16,-2-2-2-16,-2 2 0 16,2 1 1-16,-1 0-1 15,4 0 0-15,-8-1-5 0,4 4 5 16,-5-5 2-1,4 4 1-15,-2-3-3 0,0-4 1 16,0 6-1-16,-7-6 0 16,2 2 0-16,-6-1 0 15,1 0 0-15,-3 3-4 16,0 0 9-16,-3-1-5 16,-5 5 0-16,-2-4 0 15,1 4 0-15,2 0 1 16,-5-6-1-16,1 6 0 15,-1 0 0-15,-4 0 0 16,2 0 0-16,3 0 0 16,-5 0 0-16,0-4 1 15,0 4 1-15,5 0-1 0,-1 0 0 16,5 0-1-16,-3 0 0 16,2 0 2-16,4 0-1 15,2 0-1-15,5 0 0 16,3 0 0-16,0 0 1 15,-2 0-1-15,-3 0 2 16,-2 0-2-16,-3 0 0 16,-1 0 1-16,-6-5-1 15,-5 5 0-15,0 0 0 16,0 0-3-16,4 0 3 16,-4 0 2-16,4-4 3 15,2 4-5-15,3-4-2 0,-1 3-1 16,4-8 3-1,4 5 0-15,-3 3 0 0,2-3 0 16,2 0 5-16,2-3-5 16,-2 3 0-16,-4 4 0 15,0-3-5-15,-4 3 10 16,3 0-10-16,-8 0 5 16,5 0 0-16,-5 0-2 15,2 0 9-15,1 0-12 16,-5 0 5-16,2 0 0 15,-4 0 0-15,0 0 0 16,3 0 1-16,-2 0-1 16,2 0 0-16,2 0 2 0,0 0-2 15,0 0-2 1,5 0 1-16,-6 0 1 0,1 0 0 16,-1 0-2-16,0 0 1 15,1 0 1-15,-4 0 0 16,3 0 1-16,1 3-1 15,-1-3 0-15,0 0 0 16,1 0-1-16,-2 0 2 16,1 4 1-16,-2-4-1 15,-2 0-1-15,0 0-3 16,0 0 2-16,0 0 1 16,0 0 3-16,5 0-3 15,-5 0-2-15,0 0 1 16,0 0 1-16,5 0 0 15,-5 3 0-15,0-3 1 0,0 0-1 16,0 0 0-16,0 0-1 16,0 0 2-16,0 0-1 15,0 0 0-15,0 0 2 16,0 4-2-16,0-4-2 16,0 0 1-16,0 0 1 15,0 0 0-15,0 0 1 16,0 0-3-16,0 0 1 15,0 0-13-15,4 0-23 16,0-11-54-16,1-16-78 0,-5-14-465 16</inkml:trace>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54.0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B734FF-8BCC-4CCD-A800-CD13C5C63BDA}" emma:medium="tactile" emma:mode="ink">
          <msink:context xmlns:msink="http://schemas.microsoft.com/ink/2010/main" type="inkDrawing" rotatedBoundingBox="2538,15580 7251,15338 7269,15697 2556,15939" semanticType="callout" shapeName="Other">
            <msink:sourceLink direction="with" ref="{217C6867-A002-4106-AAAC-3775504A1EF4}"/>
            <msink:sourceLink direction="with" ref="{4FE4AB87-A0AE-4465-AE9D-EDC0C7CE7611}"/>
          </msink:context>
        </emma:interpretation>
      </emma:emma>
    </inkml:annotationXML>
    <inkml:trace contextRef="#ctx0" brushRef="#br0">-4 342 650 0,'0'0'15'0,"0"0"-1"16,0 0 48-16,0 0 3 15,0 0 22-15,0 0-38 16,0 0-18-16,-4 0 1 16,4 0 2-16,0 0-5 0,0 0-12 15,0 0-5-15,0 0-4 16,0 0-4-16,0 6 4 15,10 2 3-15,9 1 1 16,3 1 1-16,1 1 1 16,4 0 1-16,4-2-5 15,-6 6-2-15,5-6-5 16,-7 1-1-16,5-5 0 16,-1 3-1-16,5 2-1 15,-1-6 0-15,-2 5 4 16,1-5-3-16,-1-3-1 15,2-1 0-15,-2 0 7 16,-3 0-7-16,0 0 12 16,-1 0-5-16,-4 0-1 15,3-9 1-15,7 0-6 0,-3-1 8 16,4-3 3-16,3 0-12 16,7 0 7-16,4-2-6 15,-1 5-1-15,5-4 1 16,-4 4-2-16,-4 3-3 15,3 1 4-15,4-4 0 16,6 7 1-16,1-4-1 16,-1-1-5-16,8 4 5 15,6-1 0-15,-1 1 0 16,4 4 3-16,-8-6-3 0,0 6 0 16,-9 0 1-1,-6 0-1-15,-4 0 0 0,-3 6 0 16,-10 1 0-16,0 3 0 15,-1-4 0-15,-7 8-1 16,3-4 4-16,-6 2-4 16,0-3 1-16,-8-2-2 15,0-4 2-15,-9 1 0 16,-4-4 4-16,0 0-4 16,4 0-2-16,-4 0 2 15,0 0 2-15,0 0-1 16,0 4-2-16,0-4 2 15,0 0 0-15,0 0 3 16,0 0-3-16,0 0 0 16,0 0-1-16,0 0 3 0,0 0-1 15,0 0 2 1,5-8 1-16,-1-6-5 0,6-3 0 16,5-2 0-16,2 0 0 15,6-1 1-15,5 7-1 16,-2-1-1-16,7 5 1 15,-2 3-2-15,-2-2 0 16,6 3-1-16,2 5 3 16,4-4 0-16,4 4 0 15,6 0-2-15,0 0 2 16,1 0-1-16,3 0 1 16,0 4-1-16,-4 0-2 0,-5 5 3 15,-5-3 0-15,4 3-3 16,-9 5 5-16,5-5-5 15,-4 0 5-15,-6 1-3 16,2-1 1-16,2 1-4 16,3 4 4-16,5-6 0 15,4 1 0-15,-5-3 0 16,-6 2 1-16,5-1-1 16,1 0 0-16,1-1 1 15,4-2-1-15,3-1 4 16,-6-3-4-16,7 0 1 15,4 0 0-15,0 0 2 16,0 0 2-16,-4-3-5 16,1-7 2-16,3-4 1 15,0 5-1-15,0-3-2 0,-4 2 1 16,-7-4 3-16,-2 8-4 16,-5-2 0-16,-5-1-1 15,9 2 2-15,-5-5-1 16,5 1 1-16,-3-2-1 15,-4-1 0-15,4-6 1 16,-3-4-2-16,7 0-1 16,-7-4 2-16,-2 8 0 15,-14 2 0-15,-3 5 0 16,-9-2 1-16,2 1 2 0,-5 1 6 16,1-2 4-16,-5 2 2 15,4 2-3-15,-4-2-1 16,0 6-9-16,0 0 4 15,0 7 4-15,0 0 2 16,0 0-2-16,0 0 2 16,0 0-5-16,0 0 2 15,0 0-3-15,0 0 1 16,0 0-7-16,0 0 0 16,0 0 0-16,0 0 1 15,0 0-1-15,0 0-19 16,0 0-27-16,-9 4-32 15,-20 19-76-15,-14 5-267 16</inkml:trace>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3:04.5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75FE9E-69DD-4A34-8E52-0908CA714346}" emma:medium="tactile" emma:mode="ink">
          <msink:context xmlns:msink="http://schemas.microsoft.com/ink/2010/main" type="writingRegion" rotatedBoundingBox="7879,15527 16647,14041 17117,16811 8349,18298"/>
        </emma:interpretation>
      </emma:emma>
    </inkml:annotationXML>
    <inkml:traceGroup>
      <inkml:annotationXML>
        <emma:emma xmlns:emma="http://www.w3.org/2003/04/emma" version="1.0">
          <emma:interpretation id="{072B755C-F6E1-4B69-8816-0632BFE01E8D}" emma:medium="tactile" emma:mode="ink">
            <msink:context xmlns:msink="http://schemas.microsoft.com/ink/2010/main" type="paragraph" rotatedBoundingBox="14518,14396 16692,14149 16796,15066 14622,15313" alignmentLevel="2"/>
          </emma:interpretation>
        </emma:emma>
      </inkml:annotationXML>
      <inkml:traceGroup>
        <inkml:annotationXML>
          <emma:emma xmlns:emma="http://www.w3.org/2003/04/emma" version="1.0">
            <emma:interpretation id="{BEA0B108-85EB-45D7-AD0B-8BBD5F5179F6}" emma:medium="tactile" emma:mode="ink">
              <msink:context xmlns:msink="http://schemas.microsoft.com/ink/2010/main" type="line" rotatedBoundingBox="14518,14396 16692,14149 16796,15066 14622,15313"/>
            </emma:interpretation>
          </emma:emma>
        </inkml:annotationXML>
        <inkml:traceGroup>
          <inkml:annotationXML>
            <emma:emma xmlns:emma="http://www.w3.org/2003/04/emma" version="1.0">
              <emma:interpretation id="{B49BCA9E-5033-45FA-BE3D-0CC93D1D9C34}" emma:medium="tactile" emma:mode="ink">
                <msink:context xmlns:msink="http://schemas.microsoft.com/ink/2010/main" type="inkWord" rotatedBoundingBox="14558,14755 15100,14694 15164,15251 14622,15313"/>
              </emma:interpretation>
              <emma:one-of disjunction-type="recognition" id="oneOf0">
                <emma:interpretation id="interp0" emma:lang="" emma:confidence="1">
                  <emma:literal/>
                </emma:interpretation>
              </emma:one-of>
            </emma:emma>
          </inkml:annotationXML>
          <inkml:trace contextRef="#ctx0" brushRef="#br0">142 43 117 0,'0'0'776'15,"0"0"-773"-15,0 0 33 0,0 0 53 16,0 0-22-16,0 0-10 16,0 0-11-16,-87-43-16 15,82 43-11-15,0 0-4 16,-6 28-2-16,5 18-2 16,-7 18-5-16,3 6 1 15,10 4 3-15,0-5 3 16,0-14-13-16,18-12 1 15,9-15-1-15,10 0 0 16,0-9 3-16,12-10-3 16,3-5-3-16,6-4 1 15,2-6 0-15,-7-25-8 16,-2-6 4-16,-13-7-2 16,-12 0-2-16,-7-2-2 15,-19-1-2-15,0 1 13 0,0 5 0 16,-28-1 1-16,5 14 1 15,-13 4 0-15,4 15 3 16,-9 4 2-16,-1 5-6 16,1 0 3-16,4 5-1 15,6 13-4-15,8 1 2 16,6 0-3-16,8 4-5 16,5 4-21-16,4 5-48 15,0-2-33-15,24-4-73 16,10-16-137-16</inkml:trace>
        </inkml:traceGroup>
        <inkml:traceGroup>
          <inkml:annotationXML>
            <emma:emma xmlns:emma="http://www.w3.org/2003/04/emma" version="1.0">
              <emma:interpretation id="{CD8A166F-15DA-413D-933A-FB3212C6BCDB}" emma:medium="tactile" emma:mode="ink">
                <msink:context xmlns:msink="http://schemas.microsoft.com/ink/2010/main" type="inkWord" rotatedBoundingBox="14548,14392 14634,14383 14728,15219 14643,15228">
                  <msink:destinationLink direction="with" ref="{77112DCE-F932-49C9-B307-C10A3AE8F8C6}"/>
                </msink:context>
              </emma:interpretation>
              <emma:one-of disjunction-type="recognition" id="oneOf1">
                <emma:interpretation id="interp1" emma:lang="" emma:confidence="0">
                  <emma:literal>I</emma:literal>
                </emma:interpretation>
                <emma:interpretation id="interp2" emma:lang="" emma:confidence="0">
                  <emma:literal>|</emma:literal>
                </emma:interpretation>
                <emma:interpretation id="interp3" emma:lang="" emma:confidence="0">
                  <emma:literal>l</emma:literal>
                </emma:interpretation>
                <emma:interpretation id="interp4" emma:lang="" emma:confidence="0">
                  <emma:literal>1</emma:literal>
                </emma:interpretation>
                <emma:interpretation id="interp5" emma:lang="" emma:confidence="0">
                  <emma:literal>'</emma:literal>
                </emma:interpretation>
              </emma:one-of>
            </emma:emma>
          </inkml:annotationXML>
          <inkml:trace contextRef="#ctx0" brushRef="#br0" timeOffset="1943.6697">41-310 130 0,'0'0'187'0,"0"0"-71"16,0 0 47-16,0 0-53 16,0 0-10-16,0 0 9 15,-12-52-34-15,12 52-15 16,0 0-6-16,0 0-13 16,-1 0-18-16,1 10-9 15,-5 32-9-15,1 17 4 16,0 20 3-16,4 9 0 15,0-4-12-15,0 3 0 16,0 2 0-16,4-5-8 0,9-11-34 16,6-7-35-16,9-16-75 15,-10-22-224-15</inkml:trace>
        </inkml:traceGroup>
        <inkml:traceGroup>
          <inkml:annotationXML>
            <emma:emma xmlns:emma="http://www.w3.org/2003/04/emma" version="1.0">
              <emma:interpretation id="{68D8F144-AF8D-4A27-A194-BAC1298BAF8E}" emma:medium="tactile" emma:mode="ink">
                <msink:context xmlns:msink="http://schemas.microsoft.com/ink/2010/main" type="inkWord" rotatedBoundingBox="15144,14605 16723,14426 16792,15037 15213,15216"/>
              </emma:interpretation>
              <emma:one-of disjunction-type="recognition" id="oneOf2">
                <emma:interpretation id="interp6" emma:lang="" emma:confidence="1">
                  <emma:literal/>
                </emma:interpretation>
              </emma:one-of>
            </emma:emma>
          </inkml:annotationXML>
          <inkml:trace contextRef="#ctx0" brushRef="#br0" timeOffset="389.7982">646 8 865 0,'0'0'9'16,"0"0"26"-16,0 0 69 15,0 0-52-15,-58 102-18 16,58-59-5-16,0 2-7 16,0-7-11-16,10-1-2 15,3-5-3-15,9-4 1 16,1-8-7-16,9-7 0 16,6-8 0-16,-8-5 0 0,3-5-8 15,-7-17 3-15,-2-9-4 16,-5-9 0-16,-9 3 1 15,-6-4 1-15,-4-1 1 16,0 3 6-16,-25 8 2 16,-7 4-1-16,-8 3 1 15,-5 7-1-15,-4 6 8 16,6 7-9-16,13 4 0 16,8 0-1-16,11 0 2 15,9 12-2-15,2 8-29 16,0 4-45-16,10 3-55 15,18-5-141-15</inkml:trace>
          <inkml:trace contextRef="#ctx0" brushRef="#br0" timeOffset="640.6386">1020-71 817 0,'0'0'38'0,"0"0"-37"16,0 0 26-16,0 0 7 16,116 1-9-16,-67 14 1 15,-5-3-10-15,-2 2-4 16,0 6-12-16,-10-7 0 0,4 5-1 16,-1 6-3-16,-2-1-18 15,-9-5-18-15,-4-4-55 16,-14-5-124-16,-6-9-85 15</inkml:trace>
          <inkml:trace contextRef="#ctx0" brushRef="#br0" timeOffset="888.4903">1194-144 761 0,'0'0'45'16,"0"0"75"-16,0 0 8 0,0 0-62 15,0 0-31 1,0 0-9-16,-77 88-11 0,77-37 1 16,0 4-6-16,0 0-3 15,0 1-7-15,0-1 0 16,5-4-2-16,5-4-25 16,7-4-57-16,0-12-62 15,-2-13-185-15</inkml:trace>
          <inkml:trace contextRef="#ctx0" brushRef="#br0" timeOffset="1493.8726">1882-218 896 0,'0'0'54'15,"0"0"26"-15,0 0 18 16,0 0-50-16,0 0-18 15,0 0 1-15,-2 115-1 16,2-68-12-16,2-4-6 16,12 2 1-16,-4-8-6 15,6-10-3-15,3-9-4 16,6-3 0-16,1-6 0 16,6-9 0-16,-9 0-6 15,2-4-8-15,-1-20 3 0,-2-12 2 16,-7-6-3-16,-4 1 5 15,-9 3-9-15,-2-4 12 16,0 1 4-16,-27 3 1 16,-9-3-1-16,-10 8 1 15,-8 11-1-15,-2 7-2 16,-7 11-4-16,-2 4-9 16,-12 13-50-16,-4 24-54 15,-11 1-130-15,2-1-351 16</inkml:trace>
          <inkml:trace contextRef="#ctx0" brushRef="#br0" timeOffset="1127.8499">1568-223 884 0,'0'0'22'0,"0"0"1"15,0 0 63-15,0 0-45 16,0 0-15-16,9 120-1 16,5-72-3-16,4-2-13 15,5-2 0-15,-1-1-2 16,0-7-4-16,7-2-3 16,-8-7-12-16,3-7-26 15,0-7-57-15,-3-13-67 16,-7 0-215-16</inkml:trace>
        </inkml:traceGroup>
      </inkml:traceGroup>
    </inkml:traceGroup>
    <inkml:traceGroup>
      <inkml:annotationXML>
        <emma:emma xmlns:emma="http://www.w3.org/2003/04/emma" version="1.0">
          <emma:interpretation id="{3DB30F32-B1E1-409B-8CF1-9E3DEACF4AA8}" emma:medium="tactile" emma:mode="ink">
            <msink:context xmlns:msink="http://schemas.microsoft.com/ink/2010/main" type="paragraph" rotatedBoundingBox="8258,17761 16257,16405 16348,16942 8349,18298" alignmentLevel="1"/>
          </emma:interpretation>
        </emma:emma>
      </inkml:annotationXML>
      <inkml:traceGroup>
        <inkml:annotationXML>
          <emma:emma xmlns:emma="http://www.w3.org/2003/04/emma" version="1.0">
            <emma:interpretation id="{35CAAAFC-9D3E-4025-A889-E92133E428CB}" emma:medium="tactile" emma:mode="ink">
              <msink:context xmlns:msink="http://schemas.microsoft.com/ink/2010/main" type="line" rotatedBoundingBox="8258,17761 16257,16405 16348,16942 8349,18298"/>
            </emma:interpretation>
          </emma:emma>
        </inkml:annotationXML>
        <inkml:traceGroup>
          <inkml:annotationXML>
            <emma:emma xmlns:emma="http://www.w3.org/2003/04/emma" version="1.0">
              <emma:interpretation id="{84BFB006-160B-4374-844C-2B143875B375}" emma:medium="tactile" emma:mode="ink">
                <msink:context xmlns:msink="http://schemas.microsoft.com/ink/2010/main" type="inkWord" rotatedBoundingBox="8259,17761 11769,17262 11821,17624 8310,18123">
                  <msink:destinationLink direction="with" ref="{84DE34E2-38C7-40E5-877A-90DFCB28E96A}"/>
                  <msink:destinationLink direction="with" ref="{77112DCE-F932-49C9-B307-C10A3AE8F8C6}"/>
                </msink:context>
              </emma:interpretation>
              <emma:one-of disjunction-type="recognition" id="oneOf3">
                <emma:interpretation id="interp7" emma:lang="" emma:confidence="1">
                  <emma:literal/>
                </emma:interpretation>
              </emma:one-of>
            </emma:emma>
          </inkml:annotationXML>
          <inkml:trace contextRef="#ctx0" brushRef="#br0" timeOffset="7563.2959">-6241 3087 478 0,'0'0'5'0,"0"0"8"16,0 0 56-16,0 0-6 15,0 0-24-15,0 0 17 16,0 0-17-16,-69-58-10 16,65 50 23-16,0 4 5 15,-1 2-15-15,1 2-13 16,4 0 10-16,0 0-2 16,0 0-14-16,-4 0 3 15,4 0-5-15,0 0-8 16,0 0-1-16,-6 0-12 0,6 0 0 15,0 6 2 1,0 9-2-16,19-2 4 0,-2 5 13 16,-2-1-6-16,8-1 1 15,-6 2 2-15,5-1-8 16,7 2-1-16,-1 0 2 16,4 0-6-16,-1-5 0 15,6 1 7-15,-1 3-8 16,5-4 5-16,-7-1 0 15,-5-3-3-15,-10-6 0 16,-3 0 0-16,-4-4 0 16,-3 0-2-16,-1 0 5 15,-3 0 1-15,3 0 2 16,2-14 6-16,14-8-1 0,2-5 6 16,0-2-15-16,3 1-3 15,-3 5-2-15,7-4 2 16,-7 7-1-16,3 6 0 15,2 5-1-15,-5 1-2 16,12 8 2-16,-1 0 0 16,8 0 0-16,11 0-5 15,2 8 5-15,3 8 1 16,5-3 0-16,-6 5 1 16,-10-8 0-16,-9 3-2 15,-9-4 2-15,-6 0-2 16,-6 1 1-16,-7-6 0 15,-4 1 2-15,-4-5 1 16,-1 4-2-16,-4-4-1 0,0 0 2 16,0 0-1-16,0 0 7 15,0 0 9-15,0 0 1 16,1 0-3-16,-1 0 2 16,0-4 1-16,0-10-8 15,0-8-8-15,0-6-2 16,9-2 0-16,4-1-3 15,6-1-1-15,3 2 1 16,-3 4-5-16,8 11 2 16,-5-4-5-16,5 10 2 15,7-5 3-15,6 2 5 0,5 2 1 16,2 4 0 0,2 6-2-16,2-3 0 0,-3 3 2 15,0 0-1-15,1 0 2 16,-3 0-2-16,-2 0 2 15,-2 0-2-15,-6 9 0 16,2 1-1-16,-8 2 2 16,4-6 1-16,-5 2-1 15,0-3-1-15,-3 5 1 16,3-5 1-16,-2 3-1 16,5-3-3-16,-6 1 1 15,8-2 4-15,-8-4-5 0,6 5 3 16,4-1 0-1,2 0-1-15,2-4 1 16,5 0 4-16,-3 0-4 0,2 0 0 16,-1 0-3-16,7 0 3 15,-10-8 4-15,7-1-4 16,2-1-4-16,-5 1 4 16,2-6 3-16,1-4-1 15,-1 1-4-15,-3-4 5 16,0 3-4-16,-1-5 3 15,-3-4-4-15,-2 5 1 16,-5 0 1-16,0-1 2 16,-10 7 1-16,-5 3-3 15,-5 1 0-15,-3 6 0 16,-5-4 4-16,0 5-3 0,-4-8 0 16,5 6-1-16,-5 3 1 15,0 1 0-15,0-2-1 16,0 6 1-16,0 0-1 15,0 0 0-15,0 0-3 16,0-1-13-16,0-3-22 16,-5 0-57-16,-28 4-37 15,-15 0-154-15</inkml:trace>
          <inkml:trace contextRef="#ctx0" brushRef="#br0" timeOffset="30735.1982">-5721 3040 135 0,'0'0'222'16,"0"0"-165"-16,0 0-31 15,0 0-7-15,0 0-12 0,0 0-7 16,-23 0-1-16,23 9-1 15,0 5 2-15,9-1-3 16,4 1 3-16,0 0 0 16,2 0-30-16,8-6 10 15,-2 1-18-15,8 2 16 16,2-3-14-16,11-8-22 16,2 0-7-16,12 0 30 15,6-19-53-15</inkml:trace>
          <inkml:trace contextRef="#ctx0" brushRef="#br0" timeOffset="30926.6838">-4879 2984 34 0,'0'0'102'0,"0"0"-62"15,123 7 31-15,-91 8-31 16,0-4-3-16,-10 1-2 16,7-1-5-16,-8-6-25 15,7-1 8-15,5-4-13 16,2 0 9-16,3 0-9 15,2-6-3-15,1-12-31 16,8-5-14-16,2 9-16 16,-4-4-28-16</inkml:trace>
          <inkml:trace contextRef="#ctx0" brushRef="#br0" timeOffset="31090.2484">-3818 2867 37 0,'0'0'8'16,"0"0"15"-16,0 0 13 16,115-28-9-16,-66 6 70 15,7-6-97-15,3-6-37 16,5 6 32-16,-5-3-6 16</inkml:trace>
          <inkml:trace contextRef="#ctx0" brushRef="#br0" timeOffset="31415.3805">-3220 2637 222 0,'0'0'36'0,"0"0"1"16,0 0 2-16,0 0-11 15,0 0 19-15,0 0-30 16,0 0-1-16,0 0-4 16,0 0-5-16,4 0-3 15,-4 0 4-15,0 0-3 16,0 0 2-16,0 0-5 15,0 0 0-15,0 0-2 16,5 0 4-16,-5 0-4 16,4 0 1-16,-4 0 0 15,0 4-1-15,5-4 0 16,-5 0-1-16,1 0 1 16,2 4-2-16,1-4-12 15,-2 4-4-15,2-4-10 16,0 1-25-16,1 5 16 0,-1-3-3 15,0 3-11-15,-1 2-21 16,-1-5-107-16</inkml:trace>
        </inkml:traceGroup>
        <inkml:traceGroup>
          <inkml:annotationXML>
            <emma:emma xmlns:emma="http://www.w3.org/2003/04/emma" version="1.0">
              <emma:interpretation id="{1B68D5CF-8FD1-41CE-A2AE-BE6C7F7480EC}" emma:medium="tactile" emma:mode="ink">
                <msink:context xmlns:msink="http://schemas.microsoft.com/ink/2010/main" type="inkWord" rotatedBoundingBox="11644,17656 11658,17654 11671,17735 11658,17737"/>
              </emma:interpretation>
              <emma:one-of disjunction-type="recognition" id="oneOf4">
                <emma:interpretation id="interp8" emma:lang="" emma:confidence="0">
                  <emma:literal>l</emma:literal>
                </emma:interpretation>
                <emma:interpretation id="interp9" emma:lang="" emma:confidence="0">
                  <emma:literal>|</emma:literal>
                </emma:interpretation>
                <emma:interpretation id="interp10" emma:lang="" emma:confidence="0">
                  <emma:literal>I</emma:literal>
                </emma:interpretation>
                <emma:interpretation id="interp11" emma:lang="" emma:confidence="0">
                  <emma:literal>'</emma:literal>
                </emma:interpretation>
                <emma:interpretation id="interp12" emma:lang="" emma:confidence="0">
                  <emma:literal>1</emma:literal>
                </emma:interpretation>
              </emma:one-of>
            </emma:emma>
          </inkml:annotationXML>
          <inkml:trace contextRef="#ctx0" brushRef="#br0" timeOffset="32265.6132">-2941 2908 91 0,'0'0'87'0,"0"0"-71"15,0 0 15-15,0 0 1 16,0 0-20-16,0 0-1 16,0 0-3-16,0 0 8 15,0 0-13-15,0 0 3 16,0 0-2-16,0 0 4 16,0 0 0-16,0 0-1 15,0 0 5-15,0 0 7 16,0 0 14-16,0 0-10 0,0 0-8 15,0 2 6-15,0-2-6 16,0 4 1-16,0-4-2 16,0 0-7-16,0 0-2 15,0 0 4-15,0 0 0 16,0 4-8-16,0 0-1 16,0 1 2-16,0-1-2 15,0-4 0-15,0 6 0 16,0-6 0-16,0 1 0 15,0 3 0-15,0-4 0 0,0 0 0 16,0 0 0 0,0 0 1-16,0 0 3 0,0 0 6 15,0 0 8-15,0 0 2 16,0 0-3-16,0 0-7 16,0 0 0-16,0 0 1 15,0 0-7-15,0 0 3 16,0 0-1-16,0 0 1 15,0 4-3-15,0-4-1 16,0 5 1-16,0 5-1 16,0-6 3-16,0 5-2 15,0-5-2-15,0-3 2 16,0 4 2-16,0-1 1 0,0-3-2 16,0 1-1-1,0-2 0-15,0 0-1 0,0 0 3 16,0 0-1-16,0 0 0 15,0 0 2-15,0 0 1 16,0 0-2-16,0 0-1 16,0 0-4-16,0 0-1 15,0 0 0-15,0 0-4 16,0 0-27-16,2 0 29 16,-2 0-19-16,0 0 7 15,0 0 5-15,0 0-14 16,0 0-14-16,0-2-70 0,-4-8-260 15</inkml:trace>
        </inkml:traceGroup>
        <inkml:traceGroup>
          <inkml:annotationXML>
            <emma:emma xmlns:emma="http://www.w3.org/2003/04/emma" version="1.0">
              <emma:interpretation id="{3A4880EA-69EE-4775-B242-8165C56B469B}" emma:medium="tactile" emma:mode="ink">
                <msink:context xmlns:msink="http://schemas.microsoft.com/ink/2010/main" type="inkWord" rotatedBoundingBox="15206,16589 16258,16411 16324,16802 15272,16981">
                  <msink:destinationLink direction="with" ref="{C537ED32-4063-4C8E-BBB4-AD4E0E57C296}"/>
                </msink:context>
              </emma:interpretation>
              <emma:one-of disjunction-type="recognition" id="oneOf5">
                <emma:interpretation id="interp13" emma:lang="" emma:confidence="1">
                  <emma:literal/>
                </emma:interpretation>
              </emma:one-of>
            </emma:emma>
          </inkml:annotationXML>
          <inkml:trace contextRef="#ctx0" brushRef="#br0" timeOffset="3209.8855">685 2205 368 0,'0'0'1'0,"0"0"25"15,0 0 118-15,0 0-49 16,0 0-21-16,0 0 3 16,-15 9-38-16,15-9-18 15,5 0-3-15,12 0-3 16,11 0 25-16,5 0-21 16,12 0-3-16,10-19 3 15,13-9-7-15,14-5-5 16,5 2-6-16,4-6 1 0,-1 8-2 15,-12 2-2 1,-10 4 1-16,-8 3-5 0,-14 7 2 16,-12 5-4-16,-13 2 4 15,-9 6-5-15,-6 0 9 16,-3 0 0-16,-2 0 0 16,-1 0 3-16,3 0-2 15,-3 0 3-15,2 0-4 16,-2 0 0-16,2 0-1 15,-2 0-5-15,2 0-5 16,-2 0-9-16,0 0-2 16,0 0-9-16,0 0-15 15,0 0 3-15,-2 4-35 16,-9-4-76-16,-2 0-196 16</inkml:trace>
          <inkml:trace contextRef="#ctx0" brushRef="#br0" timeOffset="2723.603">730 2123 726 0,'0'0'5'16,"0"0"9"-16,0 0 103 0,0 0-21 15,0 0-37-15,0 0-9 16,-49-20-14-16,49 20-12 15,0 0-11-15,0 0-3 16,0 0-10-16,17-4 1 16,24-10-1-16,18-6 2 15,22-16-2-15,15-6 8 16,10-9-6-16,3-4-2 16,-9-1 0-16,-7 9-2 15,-17 5-12-15,-7 11-4 16,-16 11 3-16,-16 8-1 15,-13 7-12-15,-12 5 1 0,-6 0 9 16,-6 0 2-16,0 0 2 16,0 0 4-16,-13 3-1 15,-14 11-33-15,-6 0-49 16,-2 2-50-16,-4-3 17 16,-3 2-150-16</inkml:trace>
        </inkml:traceGroup>
      </inkml:traceGroup>
    </inkml:traceGroup>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3:03.5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E0555D-C7F0-44B2-8389-411CD9CA756E}" emma:medium="tactile" emma:mode="ink">
          <msink:context xmlns:msink="http://schemas.microsoft.com/ink/2010/main" type="writingRegion" rotatedBoundingBox="6494,15560 7553,15560 7553,16886 6494,16886"/>
        </emma:interpretation>
      </emma:emma>
    </inkml:annotationXML>
    <inkml:traceGroup>
      <inkml:annotationXML>
        <emma:emma xmlns:emma="http://www.w3.org/2003/04/emma" version="1.0">
          <emma:interpretation id="{C609B890-6003-4CB2-B3BC-84E17BAA79D1}" emma:medium="tactile" emma:mode="ink">
            <msink:context xmlns:msink="http://schemas.microsoft.com/ink/2010/main" type="paragraph" rotatedBoundingBox="6494,15560 7553,15560 7553,16886 6494,16886" alignmentLevel="1"/>
          </emma:interpretation>
        </emma:emma>
      </inkml:annotationXML>
      <inkml:traceGroup>
        <inkml:annotationXML>
          <emma:emma xmlns:emma="http://www.w3.org/2003/04/emma" version="1.0">
            <emma:interpretation id="{73040907-B460-4609-8B94-4C7FE287AD56}" emma:medium="tactile" emma:mode="ink">
              <msink:context xmlns:msink="http://schemas.microsoft.com/ink/2010/main" type="line" rotatedBoundingBox="6494,15560 7553,15560 7553,16886 6494,16886"/>
            </emma:interpretation>
          </emma:emma>
        </inkml:annotationXML>
        <inkml:traceGroup>
          <inkml:annotationXML>
            <emma:emma xmlns:emma="http://www.w3.org/2003/04/emma" version="1.0">
              <emma:interpretation id="{217C6867-A002-4106-AAAC-3775504A1EF4}" emma:medium="tactile" emma:mode="ink">
                <msink:context xmlns:msink="http://schemas.microsoft.com/ink/2010/main" type="inkWord" rotatedBoundingBox="6494,15560 7553,15560 7553,16886 6494,16886">
                  <msink:destinationLink direction="with" ref="{23B734FF-8BCC-4CCD-A800-CD13C5C63BDA}"/>
                  <msink:destinationLink direction="with" ref="{035D8BBD-2806-4EB4-8318-F415A79672A1}"/>
                </msink:context>
              </emma:interpretation>
              <emma:one-of disjunction-type="recognition" id="oneOf0">
                <emma:interpretation id="interp0" emma:lang="" emma:confidence="1">
                  <emma:literal>•</emma:literal>
                </emma:interpretation>
                <emma:interpretation id="interp1" emma:lang="" emma:confidence="0">
                  <emma:literal>P</emma:literal>
                </emma:interpretation>
                <emma:interpretation id="interp2" emma:lang="" emma:confidence="0">
                  <emma:literal>0</emma:literal>
                </emma:interpretation>
                <emma:interpretation id="interp3" emma:lang="" emma:confidence="0">
                  <emma:literal>p</emma:literal>
                </emma:interpretation>
                <emma:interpretation id="interp4" emma:lang="" emma:confidence="0">
                  <emma:literal>O</emma:literal>
                </emma:interpretation>
              </emma:one-of>
            </emma:emma>
          </inkml:annotationXML>
          <inkml:trace contextRef="#ctx0" brushRef="#br0">595 1260 156 0,'0'0'140'15,"0"0"-90"-15,0 0 8 16,0 0-1-16,0 0 35 15,0 0-38-15,-36-8-23 16,36 8-9-16,0 0-15 16,0 0 5-16,0 0 12 15,-4 0 14-15,4 0 13 16,-6 0 3-16,2 0 8 0,-5 0-17 16,0 0-2-16,-1 4-26 15,-3 0 3-15,-4 3-8 16,-2 0-10-16,0 3 2 15,-7 4-2-15,-8-5 2 16,4 2-3-16,-8-4 0 16,-2 3 1-16,8-10 5 15,-2 0-7-15,4 0 11 16,1 0-11-16,3-6 16 16,4-16-14-16,-1-5 5 15,4-16-2-15,1-12-5 16,0-13-3-16,7-13 2 0,7-7 2 15,0-5 0 1,4-1-1-16,0 4 0 0,0 7 0 16,0 12 5-16,0 7-8 15,0 23 3-15,0 6 0 16,0 15 0-16,0-4 0 16,0 6 0-16,0-2 0 15,1-8-2-15,17 1 2 16,9-12 0-16,9 4-2 15,6-1 2-15,12 2 0 16,-3 10 2-16,13 1-2 16,0 10-1-16,-5-2-3 15,1 8 2-15,-8 5 2 16,-6 2-2-16,-4 0 1 0,-3 0 0 16,-1 0 0-16,4 9 1 15,-7 11-2-15,7 3 2 16,-3 4 0-16,3 7-3 15,-10-3 2-15,0 10 1 16,-9 6-3-16,5 4 3 16,-11 11 0-16,-4 1 1 15,-3-1-1-15,-5-3 2 16,1-4 3-16,-6-4-4 16,0-3 0-16,0-6-1 15,0-1 4-15,-24-10 1 16,6-7-1-16,-14-2 3 15,0-2-3-15,-5-11-3 0,6 4 4 16,6-13-5-16,7 0 0 16,10 0-7-16,8 0-39 15,6-22-94 1,25-15-180-16</inkml:trace>
        </inkml:traceGroup>
      </inkml:traceGroup>
    </inkml:traceGroup>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06.5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AA192E-B7B0-43CD-A5E4-60608F4A7E82}" emma:medium="tactile" emma:mode="ink">
          <msink:context xmlns:msink="http://schemas.microsoft.com/ink/2010/main" type="inkDrawing" rotatedBoundingBox="20291,11185 20428,9512 21869,9630 21732,11303" hotPoints="21493,9666 21721,10873 20514,11102 20286,9895" semanticType="enclosure" shapeName="Square">
            <msink:sourceLink direction="with" ref="{792514F8-8645-4210-912A-CA6CC4735E55}"/>
          </msink:context>
        </emma:interpretation>
      </emma:emma>
    </inkml:annotationXML>
    <inkml:trace contextRef="#ctx0" brushRef="#br0">0 340 583 0,'0'0'61'15,"0"0"48"-15,126-135-11 16,-54 85-32-16,11 2-21 16,17 7-16-16,9 10-15 15,10 15-11-15,-5 9 8 16,-8 7-4-16,-17 0-5 0,-25 28 1 16,-17 8-2-16,-12 10 0 15,-7 13 8-15,-6 7 7 16,-5 4-5-16,-4 9 16 15,-6 5-6-15,-1-2 1 16,-2 3-16-16,4-3 1 16,5-2-4-16,4-7-2 15,5-7 9-15,3-7-10 16,1 2 2-16,0-6 0 16,-4-2 1-16,-2-5 4 15,-7-6-5-15,-4-4-2 16,-5-1 1-16,-4-9 1 15,-2 0-1-15,-31-2 3 16,-18-1 2-16,-18 6-3 0,-20-2 6 16,-12-1 0-16,-11-8-7 15,-3-3 0-15,10-6 7 16,12-4-9-16,19-2-2 16,20-2-1-16,15-3 3 15,14 1-3-15,11-1-3 16,6 0-30-16,7 0-16 15,1 14-49-15,0-1-126 16,0 12-78-16</inkml:trace>
    <inkml:trace contextRef="#ctx0" brushRef="#br0" timeOffset="-523.8541">62 401 639 0,'0'0'113'16,"0"0"40"-16,0 0-27 15,0 0-57-15,0 0-18 0,0 0-21 16,0 0-23 0,0-25-7-16,14 58-10 0,7 28 10 15,5 22 4-15,3 18 6 16,0 6-5-16,-3 6-3 15,-3 2 1-15,-4 1-3 16,-6-10 1-16,-9-8-1 16,-2-15 3-16,-2-14-2 15,0-18-1-15,0-14 0 16,0-15-3-16,0-13-6 16,0-6-18-16,0-3 1 15,-6-10-11-15,-10-18-88 16,-1-15-132-16,-5-11-36 0</inkml:trace>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07.3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6001A9-7B37-4196-81E1-48EFB68B63E3}" emma:medium="tactile" emma:mode="ink">
          <msink:context xmlns:msink="http://schemas.microsoft.com/ink/2010/main" type="inkDrawing" rotatedBoundingBox="21114,13763 21310,14852 21245,14864 21048,13774" semanticType="underline" shapeName="Other">
            <msink:sourceLink direction="with" ref="{81D01292-2FA8-48F5-8254-A7B03F83E01A}"/>
          </msink:context>
        </emma:interpretation>
      </emma:emma>
    </inkml:annotationXML>
    <inkml:trace contextRef="#ctx0" brushRef="#br0">718 4190 1031 0,'0'0'1'16,"0"0"4"-16,0 0 55 15,0 0-37-15,0 0-17 16,0 0-5-16,-21 51 1 16,26 4 8-16,6 7 13 15,2 8 4-15,-3 7-18 16,9 6 13-16,-4 5-9 15,2 10 8-15,3-1-20 0,-2-4 2 16,-1-4 0-16,-1-16 0 16,-3-11-3-16,-3-18 0 15,-2-16-2-15,-4-10 2 16,-1-13-1-16,-3-5-27 16,0 0 3-16,-4-36-7 15,-24-20-72-15,-2-22-21 16,1-20-174-16,5-3-206 15</inkml:trace>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2:09.6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1D6B3F-FBD4-4CF1-BCE0-B7E64E5DE2B7}" emma:medium="tactile" emma:mode="ink">
          <msink:context xmlns:msink="http://schemas.microsoft.com/ink/2010/main" type="inkDrawing" rotatedBoundingBox="21713,16946 21972,15248 23178,15432 22920,17130" hotPoints="23351,16048 22602,16798 21853,16048 22602,15299" semanticType="enclosure" shapeName="Circle"/>
        </emma:interpretation>
      </emma:emma>
    </inkml:annotationXML>
    <inkml:trace contextRef="#ctx0" brushRef="#br0">1514 6084 825 0,'0'0'4'0,"0"0"-3"15,59-143 89-15,-8 103-28 16,19-3-28-16,20 5-18 16,16 10 11-16,8 11-20 15,1 17-4-15,-5 0 1 16,-4 17-4-16,-12 30 0 16,-14 0-5-16,-19 12-3 15,-18 7 7-15,-15 0-2 16,-14 6-2-16,-9 8 4 15,-5 12 1-15,0 6 2 0,-2 4 0 16,-14-1 1-16,-1-8-3 16,4-5 3-16,1-6 2 15,7-10-4-15,2-7 0 16,-2-5-1-16,4-6 0 16,-4-7 1-16,-6-6-1 15,-7-7 1-15,-12 1 1 16,-16-5 10-16,-12-2 1 15,-12-5 3-15,-10-10-9 16,2 1 1-16,0-13 3 16,9-1-9-16,16 0 8 15,6 0-4-15,14 0-4 16,8 0-4-16,11 0 1 16,5 0-28-16,6 12-51 0,3 8-96 15,0 2-141-15</inkml:trace>
    <inkml:trace contextRef="#ctx0" brushRef="#br0" timeOffset="-457.917">1528 6172 693 0,'0'0'19'15,"0"0"56"-15,-13 149 38 16,12-70-53-16,1 9-4 0,0 10-3 16,1-6-19-16,15 5-26 15,-3-7 29-15,5-2-28 16,-2 0-9-16,-3-10 0 16,-2-4 0-16,-6-15 0 15,-1-18-18-15,-4-13-8 16,2-14-19-16,-2-12-8 15,0-2-10-15,0-28-63 16,-9-29-152-16</inkml:trace>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3:34.2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783D510-025D-4914-BF4D-19174EE2286A}" emma:medium="tactile" emma:mode="ink">
          <msink:context xmlns:msink="http://schemas.microsoft.com/ink/2010/main" type="inkDrawing" rotatedBoundingBox="4163,8174 4789,9457 3758,9960 3132,8678" shapeName="Other"/>
        </emma:interpretation>
      </emma:emma>
    </inkml:annotationXML>
    <inkml:trace contextRef="#ctx0" brushRef="#br0">917 117 328 0,'0'0'6'16,"0"0"19"-16,0 0-10 15,0 0 38-15,0 0 2 16,0 0 18-16,0 0-27 15,0 0-29-15,-60-86 4 16,53 82-14-16,1-1 6 16,2 3-1-16,-1 0 17 15,-3 2-26-15,-5-4 11 16,-6 4-12-16,0 0 0 16,-3 0 0-16,-1 0 4 15,0-1 7-15,-3 1 8 0,-3-3-8 16,-2 3 3-16,-1 0-14 15,0 0 4-15,0 0 0 16,5 0 6-16,-2 4-6 16,3 4 5-16,0 1-10 15,-3-3 9-15,-2 7-6 16,2 1 3-16,-1 0-1 16,-4 5-6-16,8 3 2 15,-3-2-1-15,3 3-1 16,0 1 0-16,6-3 0 0,-6-1-1 15,8 3 1 1,-2 0 5-16,2 1-4 0,5 8 6 16,0 5 5-16,6-1-5 15,0 2 6-15,3-1-6 16,2 1-4-16,-2-1 13 16,4 1-7-16,0-3-1 15,-5 2 1-15,5 2 0 16,0-4 0-16,0 3-3 15,0-1 5-15,0-4-7 16,11 2 2-16,7-6-5 16,-5-1 3-16,9 0-2 15,-3-1 0-15,9 1-1 16,-2 1 0-16,3-5 3 16,-3 0 2-16,-3-4-5 0,0 4-1 15,-1 2 3-15,3-6-2 16,-4-1 0-1,1-2-2-15,-3-2 2 0,9 0-1 16,-7-2 8-16,4 2-6 16,5-7-2-16,4 4 8 15,6-1-6-15,5-6 0 16,6 3 6-16,-3-2-3 16,0-6-1-16,-3 0 5 15,-3 0-4-15,-7 0 1 16,-2 0-2-16,-2 0-1 15,-8 0 1-15,4 0-3 0,-5-3 1 16,3-4-2-16,-8 2 4 16,1-4 0-16,-10 2-3 15,2-4 1-15,1 3 1 16,2-7 4-16,0 2 4 16,0-8-10-16,-5 3 11 15,3 0-11-15,-1 5 13 16,-2-5-13-16,1-3 7 15,-4 4 1-15,-1 2-3 16,0-1-3-16,5-3 3 16,-8 4 0-16,-1 2 0 15,3-6-1-15,-3 4-1 16,0-4-4-16,0 1 10 16,0-9-8-16,0 0 6 15,0-6-7-15,0-4-1 0,0 5 3 16,0-2 0-16,0 5-3 15,0 3-1-15,0-1 1 16,-3 3 7-16,-2 5-7 16,0 2 1-16,-3-3-1 15,-1 3 9-15,-4-8-7 16,-2 9 2-16,2-5-3 16,3 2-1-16,-3-3 1 15,-4 2 2-15,1-1-3 16,3-3-2-16,-9 1 2 0,3 0 0 15,2 1 7 1,2 2-7-16,-2 3 0 0,-2-2-5 16,0-2 5-16,2-1 4 15,-5 3-3-15,1 1-1 16,-5 0 0-16,2 2-1 16,2 0-1-16,-4 0 2 15,-3 2 3-15,7 2-3 16,0 0-1-16,-2 1-1 15,-2 5 0-15,-2-1 2 16,0 0-1-16,2 3 6 16,2 0-12-16,2 0 7 15,-3 3 0-15,8 1 0 16,-1 0 2-16,1 0-2 16,5 0 3-16,1 0-3 0,1 0-3 15,-3 0 2 1,0 0-4-16,-8 0 1 0,4 5 3 15,4-1-4-15,0 4 0 16,8-5 3-16,1-3 2 16,0 4-3-16,4-4 0 15,0 0-4-15,0 0-9 16,0 0 1-16,0 0-4 16,0 0 1-16,0 0-4 15,0 0 3-15,0 0-15 16,0 5-3-16,0 3-19 15,0 14-64-15,0 7 10 16,0 9-45-16,-10-7-141 0</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59.9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41EAFE-1BCC-4C97-9E78-B34BA7BACF5E}" emma:medium="tactile" emma:mode="ink">
          <msink:context xmlns:msink="http://schemas.microsoft.com/ink/2010/main" type="inkDrawing" rotatedBoundingBox="16658,2888 20236,1893 20275,2034 16697,3029" semanticType="underline" shapeName="Other">
            <msink:sourceLink direction="with" ref="{63D85449-0367-4115-AA0B-AD9867FF0DCF}"/>
          </msink:context>
        </emma:interpretation>
      </emma:emma>
    </inkml:annotationXML>
    <inkml:trace contextRef="#ctx0" brushRef="#br0">-1 1013 662 0,'0'0'49'0,"0"0"29"16,0 0-10-16,0 0 3 15,0 0-27-15,0 0-1 16,-26-3-13-16,26 3-16 16,0 0-5-16,0 0-7 15,0 0-1-15,13 0 0 16,16-1 2-16,9-5-3 15,13-2 4-15,8-12-1 16,11-9 4-16,14-9 2 16,12-10-1-16,17-6-3 0,15 0 1 15,9 0 0 1,0-1 1-16,1 7-6 0,-2-3-1 16,-3 11 5-16,2-1-5 15,-3 7 2-15,-8 1-2 16,-1 4 2-16,-6 0 1 15,2 5 2-15,3-7-4 16,3-2 4-16,3 2-2 16,-1 0 1-16,-8 4-4 15,-9 6 0-15,-8 1 2 16,-9 6-1-16,-11 1-1 16,-5 2 2-16,-13-1-1 0,-9 1 3 15,-10 0-1-15,-10 3 1 16,-4-1 0-16,-5 2 1 15,-5 5-5-15,0-4 0 16,-4 5 2-16,0-3 0 16,1 0 0-16,-6 0-2 15,-4 1 4-15,-3 2 1 16,-3 1-1-16,-2 0 2 16,0 0-1-16,0 0 4 15,0 0-2-15,0 0 2 16,0 0-8-16,0 0 0 15,0 0-1-15,0 0 0 16,0 0 0-16,0 0-16 0,-29 13-31 16,-26 20-115-16,-35 2-162 15</inkml:trace>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17.6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5D8BBD-2806-4EB4-8318-F415A79672A1}" emma:medium="tactile" emma:mode="ink">
          <msink:context xmlns:msink="http://schemas.microsoft.com/ink/2010/main" type="inkDrawing" rotatedBoundingBox="3674,14695 6393,14547 6414,14932 3695,15079" semanticType="callout" shapeName="Other">
            <msink:sourceLink direction="with" ref="{217C6867-A002-4106-AAAC-3775504A1EF4}"/>
          </msink:context>
        </emma:interpretation>
      </emma:emma>
    </inkml:annotationXML>
    <inkml:trace contextRef="#ctx0" brushRef="#br0">135 141 279 0,'0'0'67'0,"0"0"-48"0,0 0 19 16,0 0 8-16,0 0 12 16,0 0-10-16,-93-65-3 15,85 61-24-15,3 4 11 16,-4-4-13-16,5 4-2 15,-5 0-7-15,5 0 2 16,0 0-2-16,4 0 1 16,0 0-7-16,0 8-4 15,0 8 0-15,0 11 0 16,0-1 0-16,0 4 1 16,13-3 3-16,0 0-3 15,1-4 3-15,10-3-4 16,-3 3 0-16,7-1 1 15,4 2-1-15,0-7 0 0,4-2 6 16,2-6-6-16,-4-5 1 16,4 2 2-16,-2-6-2 15,9 0 3-15,2-15 7 16,-7-7-6-16,10-2 4 16,-8 1-4-16,1-5-3 15,4 1 7-15,-5 3-7 16,-3 10 4-16,3 0-6 15,-4 2-2-15,-8 5 2 16,8 7 2-16,-8 0 0 16,-1 0-2-16,2 0 0 15,-5 11 1-15,3 2-1 16,-1 1 0-16,3 5 0 0,-3-1-3 16,4 5 8-16,-6-4-7 15,-7 3 4-15,4-5-2 16,-5 0 1-16,-5-7 0 15,-3-2 1-15,0-2 0 16,-6-3-3-16,5-3 1 16,-5 0 0-16,1 0 3 15,3 0 0-15,2 0 5 16,14-24 1-16,6-11 6 16,8-12 4-16,10-5-17 0,11-3 1 15,1 5 2 1,4 8-10-16,-5 9 4 0,-4 14 1 15,0 6 0-15,-4 7-1 16,-7 6 1-16,-2 0 3 16,0 10-3-16,-8 9 0 15,9 5-2-15,-12 0 2 16,6-3 0-16,-10-2 4 16,1 5-4-16,-6-6 0 15,-5-5 3-15,-4 2-2 16,-1-7-2-16,1-3 3 15,-5 4 0-15,1-8-1 16,0-1-1-16,1 0 4 16,4 0-3-16,0 0 0 15,-1 0-1-15,1 0 2 0,9 0 4 16,8-5-5-16,6-9-1 16,3-1 3-16,-3-2-3 15,-6-1 0-15,-7 2 8 16,-6 3-4-16,-8 1 0 15,-3 6 0-15,-5-2 11 16,-2 6-1-16,0-1 16 16,0-8 16-16,0-1-28 15,0 1-14-15,0 2-4 16,0 4 0-16,0-4-1 16,0 4 1-16,0 1 0 15,0 4 0-15,0-5 0 0,0 5 0 16,0 0 6-1,0 0-6-15,0 0-6 0,0 0 4 16,0 0 2-16,0 0-16 16,3 0-33-16,-2 0-25 15,14 5-54-15,2-1-3 16,6-4-180-16,13 0-35 16</inkml:trace>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3:02.1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3F21FD-7490-4931-97E4-E93111B87D89}" emma:medium="tactile" emma:mode="ink">
          <msink:context xmlns:msink="http://schemas.microsoft.com/ink/2010/main" type="inkDrawing" rotatedBoundingBox="15228,12469 15249,12415 15260,12419 15240,12474" shapeName="Other"/>
        </emma:interpretation>
      </emma:emma>
    </inkml:annotationXML>
    <inkml:trace contextRef="#ctx0" brushRef="#br0">-1458 5837 415 0,'0'0'21'0,"0"0"41"16,0 0 126-16,0 0-101 15,0 0-27-15,0 0 3 16,2 4-23-16,-2-4-5 16,0 0-2-16,0 0-3 15,0 0-9-15,0 0-11 16,0 0 0-16,0 0-7 15,0 0-1-15,0 0 0 16,0 0-2-16,0 0-14 16,0 0-29-16,0 10-46 15,0 7-126-15,-22 7-239 0</inkml:trace>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06.5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1E4AAFA-892D-4932-A2BC-3B47397B60DA}" emma:medium="tactile" emma:mode="ink">
          <msink:context xmlns:msink="http://schemas.microsoft.com/ink/2010/main" type="inkDrawing" rotatedBoundingBox="15081,12641 16865,12485 16875,12592 15091,12748" semanticType="callout" shapeName="Other">
            <msink:sourceLink direction="with" ref="{5E7A5909-3AFD-4B9D-9F82-95B369A78CC6}"/>
          </msink:context>
        </emma:interpretation>
      </emma:emma>
    </inkml:annotationXML>
    <inkml:trace contextRef="#ctx0" brushRef="#br0">-1616 6170 594 0,'0'0'36'16,"0"0"-25"-16,0 0 70 15,0 0 6-15,0 0-17 16,0 0-27-16,0 0-17 16,0 0-10-16,4-13 21 15,9 7 1-15,8-2-24 16,5 3 14-16,6-6 0 15,5-2 2-15,4 2-11 16,0-6-9-16,5 3 5 16,5 2-7-16,7-3 3 15,6 5-5-15,0-3-4 0,4 4 1 16,-9 5 0-16,5-1 3 16,-12-1-2-16,0 2-4 15,-1 3 3-15,-4 1-1 16,-4-4 0-16,6 4 5 15,-2 0-5-15,-1 0-2 16,2 0 1-16,0 0 1 16,1 0 4-16,2-4-5 15,-10 4 6-15,-1-4-6 16,-1 4-1-16,-4 0 0 16,-4-1 5-16,1-3-4 15,-5 4 3-15,1 0-4 0,-6 0 0 16,-4 0 1-1,1 0 0-15,-4-6 5 0,1 6-5 16,-2 0 0-16,2 0-1 16,-3 0 0-16,0 0-3 15,-1-3 3-15,-2 3 4 16,0 0-3-16,0 0-1 16,2 0 0-16,-3 0 0 15,1 0 1-15,-3 0-1 16,-1 0-1-16,-3 0 1 15,-3 0 0-15,0 0-8 16,0 0 7-16,0 0-10 16,0 0-9-16,-3 0-6 15,-23-1-36-15,-21-12-65 16,-12-1-170-16,-15 5-367 0</inkml:trace>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1:08.2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E7A5909-3AFD-4B9D-9F82-95B369A78CC6}" emma:medium="tactile" emma:mode="ink">
          <msink:context xmlns:msink="http://schemas.microsoft.com/ink/2010/main" type="inkDrawing" rotatedBoundingBox="15376,12689 16831,12656 16834,12784 15379,12816" shapeName="Other">
            <msink:destinationLink direction="with" ref="{D1E4AAFA-892D-4932-A2BC-3B47397B60DA}"/>
            <msink:destinationLink direction="with" ref="{84DE34E2-38C7-40E5-877A-90DFCB28E96A}"/>
          </msink:context>
        </emma:interpretation>
      </emma:emma>
    </inkml:annotationXML>
    <inkml:trace contextRef="#ctx0" brushRef="#br0">-1319 6116 454 0,'0'0'39'16,"0"0"21"-16,0 0 11 15,0 0-5-15,0 0-16 16,0 0-25-16,-11 4-14 16,11 5-9-16,16 5 18 15,5 4 36-15,17 1-21 16,1-6-7-16,18 5 2 15,7-8-13-15,7-4 3 16,3-6 12-16,1 0-19 16,1 0 0-16,1-2 2 15,-4-10-2-15,-1 3-3 0,-3-2-2 16,-2 2 1-16,-8-1-5 16,-3 5 2-16,-6-3-1 15,-6 8-2-15,-5 0-1 16,-4 0 0-16,-2 0-2 15,-4 0 1-15,-4 0-1 16,-3 0 0-16,-4 0 0 16,1 0 3-16,-4 0 2 15,1 0-5-15,-6 0 1 16,4 0-2-16,-8 0 0 16,3 0 1-16,0 0 3 15,-2 0-3-15,-1 0 0 0,1 0 1 16,-3 0-1-16,1 0 0 15,-1 0 0-15,3 0 0 16,-2 0 0-16,-1 0 1 16,-3 0-2-16,4 0 2 15,-5 0-1-15,0 0 1 16,3 0 3-16,-3 0-4 16,0 0 0-16,0 0 0 15,0 0 0-15,0 0 1 16,0 0 0-16,0 0 0 15,0 0-1-15,1 0-1 16,-1 0 1-16,0 0 4 16,0 0-4-16,0 0 2 0,0 0-2 15,0 0 1 1,0 0 0-16,0 0-1 16,0 0 1-16,0 0-1 0,0 0 1 15,0 0-2-15,0 0 2 16,0 0-1-16,0 0 1 15,0 0 0-15,0 0-1 16,0 0 0-16,0 0 0 16,0 0 2-16,0 0-2 15,0 0 0-15,0 0-1 16,0 0 2-16,0 0-1 16,0 0 0-16,0 0 2 15,0 0-2-15,0 0 1 16,0 0-1-16,0 0 0 0,0 0 0 15,0 0 0-15,0 0-1 16,0 0 1-16,0 0 0 16,0 0 3-16,0 0-3 15,0 0 0-15,0 0 2 16,0 0-2-16,0 0 0 16,0 0 0-16,0 0 0 15,0 0 1-15,0 0-1 16,0 0 0-16,0 0 0 15,0 0 0-15,0 0 0 16,0 0 0-16,0 0 0 16,0 0 0-16,0 0 2 15,0 0-4-15,0 0 3 0,0 0-1 16,0 0 7 0,0 0-6-16,0 0-1 0,0 0 1 15,0 0 3-15,0 0-3 16,0 0-1-16,0 0 4 15,0 0-2-15,0 0-1 16,0 0-1-16,0 0 2 16,0 0-1-16,0 0-1 15,0 0 0-15,0 0 2 16,0 0-1-16,0 0-1 16,0 0 0-16,0 0 1 15,0 0-1-15,0 0 0 0,0 0 0 16,0 0 0-1,0 0 0-15,0 0 1 0,0 0 0 16,0 0-1 0,0 0 0-16,0 0-3 0,0 0 4 15,0 0-1-15,0 0 0 16,0 0 3-16,0 0-4 16,0 0 1-16,0 0 0 15,0 0-2-15,0 0 1 16,0 0 1-16,0 0 0 15,0 0 3-15,0 0-3 16,0 0 0-16,0 0-2 16,0 0 2-16,0 0 0 15,0 0 0-15,0 0 0 16,0 0 2-16,0 0-2 16,0 0 0-16,0 0 0 15,0 0 0-15,0 0-3 0,0 0 2 16,0 0 1-16,0 0 1 15,0 0 0-15,0 0 0 16,0 0-1-16,0 0 0 16,0 0 0-16,0 0-1 15,0 0 0-15,0 0 1 16,0 0 1-16,0 0-1 16,0 0 0-16,0 0-5 15,0 0-8-15,0 0-2 16,0-4-2-16,0-2-2 0,0-3-30 15,-1-4 8 1,-4 0-54-16,2-4-94 0,3-3-64 16</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3:01.4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37ED32-4063-4C8E-BBB4-AD4E0E57C296}" emma:medium="tactile" emma:mode="ink">
          <msink:context xmlns:msink="http://schemas.microsoft.com/ink/2010/main" type="inkDrawing" rotatedBoundingBox="15166,16761 16504,16336 16562,16519 15224,16944" semanticType="scratchOut" shapeName="Other">
            <msink:sourceLink direction="with" ref="{3A4880EA-69EE-4775-B242-8165C56B469B}"/>
          </msink:context>
        </emma:interpretation>
      </emma:emma>
    </inkml:annotationXML>
    <inkml:trace contextRef="#ctx0" brushRef="#br0">612 2048 761 0,'0'0'3'0,"0"0"6"15,0 0 101-15,0 0-25 16,0 0-16-16,0 0-8 15,0 0-20-15,0 0-4 16,-34 0-11-16,34 0-1 16,0 0-4-16,0 0-8 15,8 0-6-15,31-10-5 16,28-13 7-16,20-14-2 0,19-9 4 16,13-1-8-16,4 0-3 15,5 11 0-15,-2 4 0 16,-3 5-2-16,-9 11 2 15,-13-2-1-15,-17 10-3 16,-24 6-3-16,-21 2-1 16,-17 0-1-16,-11 0 1 15,-6 0-1-15,-5 0 1 16,0 0 6-16,0 0-2 16,0 0 2-16,0 0 2 15,-22 10-2-15,-12 8-12 16,-8 1-22-16,-10 5-15 15,-7 0-16-15,-12 3-30 0,-8 0-44 16,-8-3-5-16,-4 0 63 16,-3-4 19-16,-6 4 64 15,8 3 25-15,8 3 23 16,12 2 7-16,8 0 44 16,9-4-13-16,15-5-7 15,13-9-25-15,14-6-8 16,8-8-3-16,5 0-19 15,0 0-12-15,21 0-2 16,27 0 9-16,24-22 9 16,20-14-6-16,15-7-14 15,7-6-7-15,1 1-1 0,-11 3 0 16,-11 7-14-16,-11 5-18 16,-16 0-20-16,-11 13-24 15,-17 3-44-15,-16 3-114 16,-22-3-231-16</inkml:trace>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4:51.4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EFAA5DE-A554-4367-B950-CE4BCDACFA55}" emma:medium="tactile" emma:mode="ink">
          <msink:context xmlns:msink="http://schemas.microsoft.com/ink/2010/main" type="writingRegion" rotatedBoundingBox="8323,17211 340,10177 1841,8473 9824,15507"/>
        </emma:interpretation>
      </emma:emma>
    </inkml:annotationXML>
    <inkml:traceGroup>
      <inkml:annotationXML>
        <emma:emma xmlns:emma="http://www.w3.org/2003/04/emma" version="1.0">
          <emma:interpretation id="{563005F2-AF63-4E4C-B46F-3852994D687E}" emma:medium="tactile" emma:mode="ink">
            <msink:context xmlns:msink="http://schemas.microsoft.com/ink/2010/main" type="paragraph" rotatedBoundingBox="8323,17211 340,10177 1841,8473 9824,15507" alignmentLevel="1"/>
          </emma:interpretation>
        </emma:emma>
      </inkml:annotationXML>
      <inkml:traceGroup>
        <inkml:annotationXML>
          <emma:emma xmlns:emma="http://www.w3.org/2003/04/emma" version="1.0">
            <emma:interpretation id="{0BA7E611-E171-4684-8DC0-A421402323BD}" emma:medium="tactile" emma:mode="ink">
              <msink:context xmlns:msink="http://schemas.microsoft.com/ink/2010/main" type="line" rotatedBoundingBox="8323,17211 340,10177 1841,8473 9824,15507"/>
            </emma:interpretation>
          </emma:emma>
        </inkml:annotationXML>
        <inkml:traceGroup>
          <inkml:annotationXML>
            <emma:emma xmlns:emma="http://www.w3.org/2003/04/emma" version="1.0">
              <emma:interpretation id="{0F016F23-5B03-4E4A-8245-04F03287F525}" emma:medium="tactile" emma:mode="ink">
                <msink:context xmlns:msink="http://schemas.microsoft.com/ink/2010/main" type="inkWord" rotatedBoundingBox="8541,16963 6378,15057 7610,13659 9773,15565"/>
              </emma:interpretation>
              <emma:one-of disjunction-type="recognition" id="oneOf0">
                <emma:interpretation id="interp0" emma:lang="" emma:confidence="1">
                  <emma:literal/>
                </emma:interpretation>
              </emma:one-of>
            </emma:emma>
          </inkml:annotationXML>
          <inkml:trace contextRef="#ctx0" brushRef="#br0">7404 5888 993 0,'0'0'17'0,"0"0"-15"16,0 0 72-16,0 0-34 16,0 0-37-16,0 115 6 15,19-68 3-15,4 4-6 16,-1-4-6-16,-3 4 4 15,-2-6-3-15,2-7-1 16,-6-2-12-16,1-13-35 0,0-8-72 16,0-15-154-1</inkml:trace>
          <inkml:trace contextRef="#ctx0" brushRef="#br0" timeOffset="232.3807">7568 5781 966 0,'0'0'0'0,"0"0"14"15,0 0 1-15,0 0 17 16,0 0-22-16,23 103 8 16,-8-58-5-16,2 5 5 15,2-3-8-15,-6 1-4 16,-4-3-6-16,1-7-3 0,-3-6-30 15,-1-9-31-15,-3-8-107 16,-3-12-241-16</inkml:trace>
          <inkml:trace contextRef="#ctx0" brushRef="#br0" timeOffset="-220.4907">6991 5957 419 0,'0'0'598'15,"0"0"-596"-15,0 0 36 16,0 0 42-16,0 0-51 16,0 0-27-16,-28 46-2 15,40 9 13-15,8 11-5 16,-3 3 15-16,5 0-6 16,3 6-7-16,-4-6-5 15,-2-4-1-15,-3-10-1 16,0-12-2-16,-7-16 1 0,0-13-2 15,-9-4 0-15,4-10 0 16,-4 0 2-16,0-10-1 16,0-24-1-16,-13-20-4 15,0-6 1-15,1-5 0 16,8-4-6-16,4 9 8 16,0-1-5-16,0 9 5 15,12 3-2-15,1 7-8 16,-5 9 4-16,2 6-9 15,-1 12 4-15,-4 7 1 16,-5 6 4-16,0 2-1 16,0 0 3-16,0 0 4 0,0 11 1 15,0 22 1-15,0 4 0 16,-9 9 2-16,3 0-2 16,6-5 11-16,0 0 4 15,0 0-6-15,0-2 2 16,13-8-5-16,12-3-6 15,-4-4 2-15,7-9-3 16,8-3 0-16,-4-9-6 16,6-3-13-16,3 0-27 15,-10-16-31-15,6-15-23 16,-14-12-122-16,-6-4-314 16</inkml:trace>
          <inkml:trace contextRef="#ctx0" brushRef="#br0" timeOffset="-798.3858">6715 6494 85 0,'0'0'375'0,"0"0"-343"15,0 0 59 1,0 0-7-16,0 0-30 0,0 0-11 16,10-78 11-16,-10 61-4 15,0 1-9-15,0-6-7 16,0-2 3-16,0 1-14 16,-4-5-5-16,-9 0-6 15,-2-3 0-15,-2 7 0 16,-4 0-10-16,4 2 17 15,0 13 6-15,-11-2-7 16,9 7-2-16,-3 4 9 16,-1 0-7-16,6 0-8 0,2 9-7 15,7 6 0-15,-1 4 0 16,9 8-3-16,0 0-2 16,0 5 2-16,26-3 2 15,2-2-1-15,9 1-1 16,4-1-3-16,-2-7 3 15,3-2 5-15,0 1-4 16,-1-2-1-16,-1 2 0 16,-3 1 0-16,-1 2-6 15,-13 2 6-15,0 0 0 16,-5-1 0-16,-12-1 0 16,-6 1 1-16,0 1-1 15,0-2 5-15,-6-7 2 16,-16-2 11-16,-1 1-9 15,0-14 8-15,-9 0 1 0,4-9-1 16,-5-19-4-16,7-5-3 16,4-6-9-16,3-4 2 15,9 0-6-15,10-3-3 16,0 5-8-16,0 4-2 16,9 5-20-16,11 4-8 15,2 9-35-15,-1 0-18 16,4 2-82-16,1 1-83 15</inkml:trace>
          <inkml:trace contextRef="#ctx0" brushRef="#br0" timeOffset="-2191.4347">6333 6352 671 0,'0'0'85'0,"0"0"-4"16,0 0 64-16,0 0-51 16,0 0-45-16,0 0-12 15,-40-11-7-15,40 16-11 16,0 24-6-16,0 12-9 15,0 9 12-15,0 6-2 16,13 1-7-16,1 2 1 0,2 1-7 16,0 2 0-1,2-4 4-15,-5-1-10 0,0-3 2 16,-3-12-31-16,4-13-35 16,-9-11-32-16,-1-18-85 15,-4 0-247-15</inkml:trace>
          <inkml:trace contextRef="#ctx0" brushRef="#br0" timeOffset="-2448.0407">6201 6064 793 0,'0'0'2'16,"0"0"-1"-16,0 0 78 0,0 0-4 16,0 0-39-16,0 0-12 15,-4 42 3-15,4 9 2 16,0 15-4-16,-9 6 7 16,-1 8 1-16,-7 3-13 15,1-4-6-15,-2-2 11 16,1-6-13-16,4-24-11 15,4-19 9-15,5-15-9 16,4-13 1-16,0 0 7 16,0 0 0-16,-7-24 6 0,-1-13-1 15,3-9-8-15,0 0-5 16,2 5-1-16,3 11 1 16,0 3 6-16,0 13-7 15,12 0-3-15,13 6 2 16,2 3 0-16,14 5 1 15,-1 0 0-15,10 0-1 16,1 18 0-16,-5 0-3 16,-5 2-5-16,4-1-14 15,-11-6-21-15,0 1-6 16,-11-5-14-16,-4-5-31 16,-11-4-101-16,-8 0-45 15,0-13-128-15</inkml:trace>
          <inkml:trace contextRef="#ctx0" brushRef="#br0" timeOffset="-3068.9876">5614 5470 622 0,'0'0'5'16,"0"0"2"-16,0 0 75 16,0 0-12-16,0 0-36 15,0 0-15-15,-15 10-4 16,15 8 9-16,6 2 1 15,15 2 2-15,-1 6-5 0,2-10-2 16,-3 6-8-16,8-1 2 16,-4-4 2-16,5-4-15 15,-2 2 6-15,-3-7-7 16,0-6 4-16,-1 4-2 16,-4-8-2-16,-2 0 0 15,-3 0-1-15,4-12 2 16,-3-8-1-16,10-11 0 15,2 3 0-15,1-6 0 16,10 6 1-16,-4 1-2 0,3 8 2 16,5 3 4-1,-2 5-5-15,3 5 0 0,0 6 1 16,-1 0-1-16,4 0 8 16,-3 9-4-16,-7 6 3 15,2 4-4-15,-9-6 4 16,-1-3-5-16,-5-1 0 15,-13 0 4-15,0-9-6 16,-5 0-1-16,-4 0 1 16,0 0 0-16,0 0 10 15,4-13 3-15,5-14-9 16,7-15 7-16,1 1-8 16,-2 7-3-16,8 6 0 15,-6 9 0-15,5 6-7 16,7 3 7-16,6 7 0 0,7 3 4 15,2 0 20 1,11 3-20-16,0 11 3 0,4 10 10 16,-4-11-17-16,-8 6 0 15,-6-1 7-15,-5-12-7 16,-10 4 0-16,-6-6 2 16,-7-4-1-16,-4 0-1 15,-5 0-1-15,1 0 1 16,-1-10 6-16,-3-7-2 15,4-2 0-15,-5 3-2 16,0 8-2-16,0 3 0 16,0 0 0-16,0 0 0 0,0 5 1 15,0 0 2-15,0 0-2 16,0 0 3-16,0 0 3 16,0 0 1-16,0 0-6 15,0 0 3-15,0 0-5 16,0 0 3-16,0 0-3 15,0 0 2-15,0 0-2 16,0 0 3-16,0 0-3 16,0 0 0-16,0 0 0 15,0 0 1-15,0 0-1 16,0 0 1-16,0 0-1 16,0 0 1-16,0 0-1 15,0 0 1-15,0 0-1 16,0 0 0-16,0 0 0 15,0 0 0-15,0 0 0 0,0 0 0 16,0 0 0-16,0 0 0 16,0 0 0-16,0 0 0 15,0 0-1-15,0 0-1 16,0 0-13-16,0 0-18 16,0 15-38-16,-5 8-44 15,-13 10-241-15</inkml:trace>
          <inkml:trace contextRef="#ctx0" brushRef="#br0" timeOffset="900.5046">7468 6137 880 0,'0'0'0'16,"0"0"-8"-16,0 0 8 16,32-105 1-16,4 62-1 0,2 2-5 15,-8 4-54-15,-2 10-34 16,-1 6 14-16,-9 8 2 16,-1 10-33-16,-5 3-70 15,1 0 22-15,-5 0 158 16,-3 13 5-16,-1 1 57 15,-2 3 45-15,0-2 13 16,-2-2 0-16,0 1-32 16,2 1-35-16,1-6 5 15,-2 0-6-15,4 1-21 16,2-5-15-16,4-1-6 16,-2 0 7-16,4-3-8 15,0 4-8-15,5 0 2 16,2-2-2-16,2 7 5 15,-5 0 6-15,8-1-9 0,-8 9 4 16,2-1 5-16,-2 7 0 16,-2 4-3-16,8 14 5 15,3 4 8-15,2 5-4 16,4 5 78-16,-5 3-89 16,-1-5-3-16,3 5 34 15,-5-8-33-15,2-5 14 16,1-9-18-16,-8-6 1 15,2-3 11-15,-6-4-13 16,-6-2-4-16,-4-8 4 16,-5-8 6-16,0 5-6 15,0-4 1-15,-9 3 4 0,-14-3 6 16,-5-4-5-16,-8-3 23 16,0 0-10-16,-9-14-4 15,-2-10 12-15,7-13-1 16,-1-9-1-16,9-9-14 15,9-15-6-15,10-5-5 16,13-7-1-16,0 1-12 16,7 12-21-16,18 18-20 15,-4 14-46-15,-2 10-85 16,0 18-495-16</inkml:trace>
        </inkml:traceGroup>
        <inkml:traceGroup>
          <inkml:annotationXML>
            <emma:emma xmlns:emma="http://www.w3.org/2003/04/emma" version="1.0">
              <emma:interpretation id="{2E9DC13D-0C4E-4684-8894-A40CE5723F07}" emma:medium="tactile" emma:mode="ink">
                <msink:context xmlns:msink="http://schemas.microsoft.com/ink/2010/main" type="inkWord" rotatedBoundingBox="5517,14738 4257,13628 5314,12429 6573,13539"/>
              </emma:interpretation>
              <emma:one-of disjunction-type="recognition" id="oneOf1">
                <emma:interpretation id="interp1" emma:lang="" emma:confidence="1">
                  <emma:literal/>
                </emma:interpretation>
              </emma:one-of>
            </emma:emma>
          </inkml:annotationXML>
          <inkml:trace contextRef="#ctx0" brushRef="#br0" timeOffset="-4766.2902">4616 5131 494 0,'0'0'161'16,"0"0"-153"-16,0 0 41 16,0 0 42-16,0 0-16 15,0 0-34-15,0 0 2 16,-9 38 1-16,-7-32-11 15,-1 3-8-15,-5 0 0 16,-11 4 6-16,-6 6-15 16,-8 0 8-16,-8 9-4 15,-7 0-6-15,1-2 5 0,1-11-7 16,13-2-2-16,0-13 5 16,2 0 7-16,9 0-7 15,-11-19-10-15,1-12 6 16,3-1 3-16,-8-10-8 15,4 0 0-15,2 0-5 16,5-1 0-16,2 7 1 16,8-5 0-16,-4 4-2 15,4-6 0-15,2-7 0 16,5-1 1-16,-5-5-1 16,11-3-1-16,3 4 1 15,0-2 0-15,1 10 0 0,2-1 0 16,4 4 5-1,5-6-5-15,2-2 0 0,0 5-1 16,0-4-3-16,0-3 6 16,10 7-6-16,13-5 5 15,-5 11-2-15,5 0 1 16,5 7 0-16,2 3-2 16,3 4 2-16,4-3-1 15,8 3 0-15,1 3-1 16,9 2 2-16,5 3 0 15,8 6 0-15,0-1-1 16,0 5 1-16,0 4 0 16,-4-1 0-16,0 6 0 15,-4 0 0-15,-1 0-6 0,-1 6 5 16,1 3 2-16,-3 4-3 16,-3 1 2-16,-6 1 0 15,-4 3-1-15,-5 1 1 16,0 4 1-16,-4 3-1 15,0 0 0-15,-2 1 0 16,0 9 1-16,-2-2-1 16,-8 6-1-16,3-3 1 15,-12 7 1-15,0-3 1 16,-5 1-2-16,4 0 0 16,-8-3 1-16,5 0-1 15,-5 2 1-15,1 0-1 16,-1 0 2-16,-4 3-2 0,0-3 0 15,0 6 0-15,0-2 1 16,0-4 2-16,-9 2-3 16,-4 4 2-16,-6-2-3 15,5-2 1-15,-8-2 0 16,-7-4 1-16,3-9 0 16,-10 6 0-16,0-7-1 15,-5 4 1-15,0 1 4 16,-1-3-4-16,-3-2-1 15,5 1-2-15,-2-4 2 16,-3-1 4-16,8 0-2 16,0-1-2-16,6-6 3 0,4-2 5 15,8-7-4-15,6-1-3 16,-3-6 8-16,7 0-8 16,2 0 0-16,5 0 0 15,-2 4-1-15,4-4 0 16,0 0-7-16,0 0-26 15,0 0-19-15,0 0-48 16,14-4-75-16,10-15-174 16</inkml:trace>
        </inkml:traceGroup>
        <inkml:traceGroup>
          <inkml:annotationXML>
            <emma:emma xmlns:emma="http://www.w3.org/2003/04/emma" version="1.0">
              <emma:interpretation id="{0124F9F7-50E0-472D-A46E-B53C639702BB}" emma:medium="tactile" emma:mode="ink">
                <msink:context xmlns:msink="http://schemas.microsoft.com/ink/2010/main" type="inkWord" rotatedBoundingBox="2053,11286 539,9951 1841,8473 3356,9808"/>
              </emma:interpretation>
              <emma:one-of disjunction-type="recognition" id="oneOf2">
                <emma:interpretation id="interp2" emma:lang="" emma:confidence="1">
                  <emma:literal/>
                </emma:interpretation>
              </emma:one-of>
            </emma:emma>
          </inkml:annotationXML>
          <inkml:trace contextRef="#ctx0" brushRef="#br0" timeOffset="-9940.0152">-2 104 627 0,'0'0'0'0,"0"0"0"16,0 0 0-16,0 0 8 15,0 0 2-15,0 0 31 16,0 0-3-16,0 0-9 16,0 0 4-16,0 0-8 15,0 0 4-15,0 3-18 16,0-3-5-16,0 7 3 16,0-1 14-16,0 2-3 15,4-2-7-15,0-2 4 0,1 1-10 16,-5-1 0-1,0-4 3-15,4 0 0 0,-4 0-4 16,0 0-3-16,0 0-1 16,0 0 7-16,0 0-7 15,4 0-1-15,1 0 7 16,3 0-6-16,1 0 5 16,1 0-2-16,-1 0 4 15,5 0-3-15,-5 0 2 16,4-4 6-16,0-5-4 15,-4-1 0-15,7 6-1 16,-7-2-9-16,4 3 4 16,0-4-4-16,4 4 0 15,12 3 2-15,-1 0-2 16,8 0 0-16,0 0 0 0,5 0 0 16,-3 10 0-16,-8-1 5 15,-1 2-4-15,-3 0-1 16,-8-2-1-16,-10-1 1 15,-2-6 3-15,0 2-3 16,-6-4 0-16,0 0 0 16,0 0 2-16,0 0 12 15,0 0 7-15,4 0 0 16,-4 0 0-16,0 0-1 16,0 0-3-16,5-6-5 15,8-10-12-15,8-3 3 16,4-1-3-16,10-1 0 0,-2 6-1 15,6-4 1-15,8 6 0 16,8 2 0-16,0-1-1 16,0 7 0-16,-6-1-4 15,1 6 8-15,-13 0-5 16,-2 0 2-16,-6 6-1 16,-3-1 0-16,-7-1 1 15,4 4 0-15,-5-7 0 16,-5 3 0-16,0-4 1 15,3 0-1-15,-3 0 1 16,0 0 1-16,4 0-2 16,-6 0-3-16,3 0 2 15,-1 0 2-15,0 0 2 0,-4 0-3 16,-3-4 1 0,1 3-2-16,-6-3 4 0,-1 0-6 15,0 4 4-15,0 0-1 16,0 0 9-16,0 0 0 15,0 0-4-15,0 0 8 16,0 0-13-16,0 0 8 16,0 0-8-16,0 0 0 15,0 0-5-15,0 0 5 16,0 0-20-16,0 0-26 16,0 0-32-16,3 0-63 15,-3 6-169-15,0 7-112 0</inkml:trace>
          <inkml:trace contextRef="#ctx0" brushRef="#br0" timeOffset="-29569.2247">853 439 498 0,'0'0'9'0,"0"0"44"16,0 0 7-16,0 0-11 15,0 0 35-15,0 0-11 16,-68-101-25-16,49 86-12 15,0 2-6-15,-7 3-14 16,-3 2 10-16,-5 3-2 16,0-1 5-16,-9 6-14 15,-4 0 4-15,-8 0-7 16,-4 6-6-16,-5 17-3 16,4 8-2-16,7 7 2 15,3 8 0-15,8 9 2 0,0-4 7 16,3 4-7-16,6 7-5 15,7 2 2-15,2 5-1 16,14 6 2-16,2 7-2 16,3-2 1-16,5 0-2 15,0-1 1-15,13-5-1 16,8-6 6-16,9 2-6 16,2-4-1-16,9-8 1 15,1-1-3-15,1-11 5 16,12-7-4-16,5-5 4 15,12-2-2-15,8-12 2 16,1-7-4-16,9-2 3 16,-1-11-1-16,1 0 2 0,0 0-2 15,2-16 1 1,-2-10-1-16,-8 1 5 0,-3-14-4 16,-6-4 3-16,-5-8-4 15,-4-1 0-15,-13 1 3 16,-12 1-1-16,-10-1-1 15,-7-1 3-15,-9-3-1 16,-8-5 6-16,-5-11-7 16,0-5 7-16,-5-8 0 15,-22 1 0-15,-6 0-2 16,-2 7 10-16,-7 11-10 16,-3 10-2-16,-4 3 17 0,-6 7-13 15,-13 4-5-15,-5 7 6 16,-10 2-3-16,-4 14-5 15,-7 3 0-15,1 6-3 16,8 9 1-16,12 0 0 16,14 0-2-16,17 0 0 15,16 9-11-15,11 6-39 16,9 12-25-16,6 23-16 16,0 21-24-16,12 12-58 15,18 11-52-15</inkml:trace>
        </inkml:traceGroup>
      </inkml:traceGroup>
    </inkml:traceGroup>
  </inkml:traceGroup>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15.5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04C6E0-0F54-479D-B600-1ACD510A582F}" emma:medium="tactile" emma:mode="ink">
          <msink:context xmlns:msink="http://schemas.microsoft.com/ink/2010/main" type="writingRegion" rotatedBoundingBox="18875,10427 20981,10118 21032,10470 18926,10778"/>
        </emma:interpretation>
      </emma:emma>
    </inkml:annotationXML>
    <inkml:traceGroup>
      <inkml:annotationXML>
        <emma:emma xmlns:emma="http://www.w3.org/2003/04/emma" version="1.0">
          <emma:interpretation id="{2615DEF3-B150-407A-9F29-528886FECFB6}" emma:medium="tactile" emma:mode="ink">
            <msink:context xmlns:msink="http://schemas.microsoft.com/ink/2010/main" type="paragraph" rotatedBoundingBox="18875,10427 20981,10118 21032,10470 18926,10778" alignmentLevel="1"/>
          </emma:interpretation>
        </emma:emma>
      </inkml:annotationXML>
      <inkml:traceGroup>
        <inkml:annotationXML>
          <emma:emma xmlns:emma="http://www.w3.org/2003/04/emma" version="1.0">
            <emma:interpretation id="{B3DAA26E-5D5B-488B-940C-42E9AE540B76}" emma:medium="tactile" emma:mode="ink">
              <msink:context xmlns:msink="http://schemas.microsoft.com/ink/2010/main" type="line" rotatedBoundingBox="18875,10427 20981,10118 21032,10470 18926,10778"/>
            </emma:interpretation>
          </emma:emma>
        </inkml:annotationXML>
        <inkml:traceGroup>
          <inkml:annotationXML>
            <emma:emma xmlns:emma="http://www.w3.org/2003/04/emma" version="1.0">
              <emma:interpretation id="{9410B42B-447F-49A8-AB06-C9214A43F885}" emma:medium="tactile" emma:mode="ink">
                <msink:context xmlns:msink="http://schemas.microsoft.com/ink/2010/main" type="inkWord" rotatedBoundingBox="18875,10427 20981,10118 21032,10470 18926,10778">
                  <msink:destinationLink direction="with" ref="{69ACFE79-88D3-46D0-B28D-CDA581183579}"/>
                  <msink:destinationLink direction="with" ref="{FCB3CEB7-5358-4EFD-B6EC-057A5532BD31}"/>
                </msink:context>
              </emma:interpretation>
              <emma:one-of disjunction-type="recognition" id="oneOf0">
                <emma:interpretation id="interp0" emma:lang="" emma:confidence="1">
                  <emma:literal/>
                </emma:interpretation>
              </emma:one-of>
            </emma:emma>
          </inkml:annotationXML>
          <inkml:trace contextRef="#ctx0" brushRef="#br0">17666 1337 804 0,'0'0'15'0,"0"0"-3"16,0 0 25-16,0 0 5 15,0 0-3-15,0 0-16 16,0 0 34-16,90 43-14 16,-14-34-10-16,24-5 4 15,26-4-18-15,19 0 3 16,20-9-15-16,10-14-2 16,0-5 2-16,-1 0-7 15,-17 9 0-15,-25 1 0 0,-25 10 0 16,-27 2-11-16,-32 6 3 15,-22 0-13-15,-17 0-6 16,-9 0 9-16,-9 8 10 16,-42 12 5-16,-32 13-7 15,-31 9-22-15,-21 4-12 16,-10-5 26-16,-5-3 2 16,2-1 1-16,6-6 3 15,7-7 3-15,21-6 9 16,22-9 1-16,26-3 9 15,22-6 18-15,27 0-14 0,12 0 24 16,5 0-21 0,5 0-17-16,38 0-5 0,26-6 2 15,23-7 3-15,17-6 6 16,14-5-5-16,5-2-1 16,4 1 0-16,-6 3 0 15,-10 1 0-15,-11 8 0 16,-20 2 1-16,-21 5-1 15,-20 5 2-15,-23 1-4 16,-12 0 2-16,-9 0 0 16,0 0 0-16,-13 0 13 15,-22 0 3-15,-16 11-14 16,-4-2-1-16,3-1 0 0,10-5 12 16,12-3-10-1,8 0 21-15,10 0-12 0,8 0 7 16,4 0-10-16,0 0 1 15,0 0-10-15,0 0-8 16,0 0-3-16,0 0-18 16,0 0 0-16,17 0-27 15,12 0 10-15,11 7-29 16,7 3-57-16,7-6-59 16,-2-4-187-16</inkml:trace>
          <inkml:trace contextRef="#ctx0" brushRef="#br0" timeOffset="194.464">19799 1212 1076 0,'0'0'0'0,"0"0"0"16,0 0 19-16,0 0 15 16,0 0 1-16,0 0-9 15,-98-32-26-15,98 32-4 16,0 0-40-16,5 13-43 15,21 15 19-15,7 5-62 16,6 5-151-16</inkml:trace>
        </inkml:traceGroup>
      </inkml:traceGroup>
    </inkml:traceGroup>
  </inkml:traceGroup>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05.6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F9B91EB-A856-4671-BAB7-A7C3E4562007}" emma:medium="tactile" emma:mode="ink">
          <msink:context xmlns:msink="http://schemas.microsoft.com/ink/2010/main" type="writingRegion" rotatedBoundingBox="14888,13723 15423,13723 15423,13800 14888,13800"/>
        </emma:interpretation>
      </emma:emma>
    </inkml:annotationXML>
    <inkml:traceGroup>
      <inkml:annotationXML>
        <emma:emma xmlns:emma="http://www.w3.org/2003/04/emma" version="1.0">
          <emma:interpretation id="{6BA09E9A-6A3D-4597-9437-E42F47983144}" emma:medium="tactile" emma:mode="ink">
            <msink:context xmlns:msink="http://schemas.microsoft.com/ink/2010/main" type="paragraph" rotatedBoundingBox="14888,13723 15423,13723 15423,13800 14888,13800" alignmentLevel="1"/>
          </emma:interpretation>
        </emma:emma>
      </inkml:annotationXML>
      <inkml:traceGroup>
        <inkml:annotationXML>
          <emma:emma xmlns:emma="http://www.w3.org/2003/04/emma" version="1.0">
            <emma:interpretation id="{E97FE427-7630-4DBE-85A0-0040149F8B38}" emma:medium="tactile" emma:mode="ink">
              <msink:context xmlns:msink="http://schemas.microsoft.com/ink/2010/main" type="line" rotatedBoundingBox="14888,13723 15423,13723 15423,13800 14888,13800"/>
            </emma:interpretation>
          </emma:emma>
        </inkml:annotationXML>
        <inkml:traceGroup>
          <inkml:annotationXML>
            <emma:emma xmlns:emma="http://www.w3.org/2003/04/emma" version="1.0">
              <emma:interpretation id="{1AC11F07-3541-467A-8E7A-0EAFF4A8693D}" emma:medium="tactile" emma:mode="ink">
                <msink:context xmlns:msink="http://schemas.microsoft.com/ink/2010/main" type="inkWord" rotatedBoundingBox="14888,13723 15423,13723 15423,13800 14888,13800"/>
              </emma:interpretation>
              <emma:one-of disjunction-type="recognition" id="oneOf0">
                <emma:interpretation id="interp0" emma:lang="" emma:confidence="1">
                  <emma:literal/>
                </emma:interpretation>
              </emma:one-of>
            </emma:emma>
          </inkml:annotationXML>
          <inkml:trace contextRef="#ctx0" brushRef="#br0">13759 4710 440 0,'0'0'145'0,"0"0"-107"15,0 0 10-15,0 0 29 16,0 0-32-16,0 0-8 16,-3 0 7-16,3 0-18 15,0 0-1-15,0 0 6 16,0 0 10-16,0 0-9 16,0 0-8-16,0 0-11 15,0 0 0-15,0 0-7 16,16 0 3-16,13 0-6 15,10-4 5-15,3-6-8 16,0 1 2-16,2-3-2 16,-7 2 2-16,-5 5-2 0,-4 1 2 15,-11 4-1-15,-7 0-2 16,-2 0-1-16,-7 0 0 16,-1 0 1-16,3 0 1 15,-3 0-1-15,0 0 1 16,0 0 1-16,0 0 2 15,0 0-1-15,0 0 2 16,-17 0-3-16,-5 0-2 16,-7 0 2-16,-6 0-2 15,-6 3-1-15,1 3 1 16,-7 4 0-16,5-3 1 16,3-1 0-16,1 2 0 15,12-1 1-15,-1-4-1 0,14 1 5 16,7-4-5-16,3 0 0 15,3 0 0-15,0 0 1 16,0 0-1-16,0 0-6 16,16 0 5-16,17 0 1 15,3 0-2-15,14 0 2 16,1 0 3-16,4-7-1 16,-2-8-2-16,-2 2 0 15,-2 3 0-15,-2 4 1 16,-15-2-2-16,-5 3-2 15,-9 4 1-15,-8-3 2 0,-6 4 0 16,-1 0 0-16,-3 0 2 16,0 0-2-16,0-4 4 15,0 4 6-15,0 0-1 16,0-4 6-16,0 4-4 16,0 0-6-16,0 0 1 15,0 0-4-15,0 0-2 16,0 0 0-16,0 0-10 15,0 0-18-15,0 0-35 16,0 0-58-16,0 0-208 16</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13.8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45B330-AA54-4354-91BB-CB4B88DAF0C2}" emma:medium="tactile" emma:mode="ink">
          <msink:context xmlns:msink="http://schemas.microsoft.com/ink/2010/main" type="inkDrawing" rotatedBoundingBox="19853,12160 20694,14485 18901,15133 18061,12808" hotPoints="20491,13588 19415,14664 18339,13588 19415,12512" semanticType="enclosure" shapeName="Circle">
            <msink:destinationLink direction="with" ref="{FCB3CEB7-5358-4EFD-B6EC-057A5532BD31}"/>
          </msink:context>
        </emma:interpretation>
      </emma:emma>
    </inkml:annotationXML>
    <inkml:trace contextRef="#ctx0" brushRef="#br0">17909 3359 677 0,'0'0'0'15,"0"0"0"-15,-135 27 25 16,104-17 51-16,5 3-32 16,0 9-5-16,-1 1 9 15,-1 7-28-15,-8 10 1 16,-3 8 9-16,-8 15-15 15,-4 11-4-15,-1 4 11 16,1 8 1-16,3 1-5 16,8 10 7-16,8 6-15 0,9 2 5 15,10-3-2-15,11 6 4 16,2-7-1-16,9 2-12 16,20-2 5-16,3-2 3 15,6-4-12-15,7 3 3 16,0-1 2-16,10 0-4 15,7-9 2-15,3-3 0 16,3-13-1-16,5-6 1 16,10-10-3-16,11-11 3 15,9-12 3-15,4-10-6 16,2-13 5-16,-9-10-5 16,0 0 0-16,-5-5 0 15,-10-19-5-15,-5-4 5 0,-12-7 6 16,-8-2-6-16,-5-10 0 15,-9-10-4-15,-5-2 4 16,-4-16 8-16,1-2-8 16,-5-11-2-16,-2 0 2 15,-2 4 0-15,-6 9 0 16,-7 2 3-16,-4 2-2 16,-7 1-1-16,-5 6 7 15,0-5-7-15,0 5 14 16,-17-2-11-16,-5 2 5 15,-2 0 2-15,-5-1-8 16,-2-1 1-16,-2 7 6 0,-3 1-6 16,-1 3-2-16,3 4 5 15,-1 1-1-15,-2-2-3 16,-2 1-1-16,0 0 5 16,0-3-4-16,-3 1-1 15,0 3-1-15,3 4 1 16,-2 10 0-16,-1 8 2 15,1 0-1-15,-5 5 0 16,0 4 1-16,-5 3-1 16,0 3-2-16,-1 0 0 15,-3 8 7-15,1-4-7 16,2 9 0-16,1 0-1 16,7 0-2-16,10 0 3 0,5 0 0 15,7 0 2-15,9 0-2 16,-2 0 0-16,7 0 0 15,-1 0 0-15,3 0 0 16,-1 0 0-16,1 5-1 16,3-5 1-16,2 0 0 15,-2 0-2-15,3 0 1 16,-2 0 1-16,2 4 1 16,-3-4-1-16,2 0-1 15,1 4-2-15,0-4 2 16,0 0 1-16,0 1-4 15,0-1 4-15,0 0-2 0,-4 0-4 16,4 0 2 0,0 0-3-16,0 0-1 0,0 0 4 15,0 0-2-15,0 0 6 16,0 0-2-16,0 0 0 16,0 0-6-16,0 0-7 15,0 0-10-15,0 0 4 16,0 4-16-16,0-4-2 15,0 0 0-15,-6 0-14 16,4 0-8-16,2 4-32 16,0 2-39-16,0 6-10 15,2-1 25-15,8-7-139 16</inkml:trace>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02.8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604FAF-DEBA-4AFF-AA71-95E872920C61}" emma:medium="tactile" emma:mode="ink">
          <msink:context xmlns:msink="http://schemas.microsoft.com/ink/2010/main" type="inkDrawing" rotatedBoundingBox="13562,10798 15101,10394 15135,10523 13596,10927" semanticType="callout" shapeName="Other">
            <msink:sourceLink direction="with" ref="{7BF77FC5-8A24-40B6-B0E1-12D53CE1C614}"/>
          </msink:context>
        </emma:interpretation>
      </emma:emma>
    </inkml:annotationXML>
    <inkml:trace contextRef="#ctx0" brushRef="#br0">12355 1713 722 0,'0'0'3'15,"0"0"-3"-15,0 0-10 16,0 0 10-16,0 0 30 0,0 0 10 16,0 0 12-1,148 10-12-15,-66-30-1 0,27-11-7 16,11-10-5-16,15-2-16 15,6-4-7-15,0 0-1 16,-1 1-2-16,-3 6 0 16,-17 6-1-16,-15 10 0 15,-31 7 0-15,-21 12-10 16,-25 5-18-16,-17 0-12 16,-11 0-6-16,0 1 13 15,-24 23 30-15,-20 7-24 16,-18 1-50-16,-16 10-40 15,-17-1-88-15,-18 10-86 16</inkml:trace>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9:00.9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02C57A-D6EF-4AAA-9377-1FA0F6209EC1}" emma:medium="tactile" emma:mode="ink">
          <msink:context xmlns:msink="http://schemas.microsoft.com/ink/2010/main" type="inkDrawing" rotatedBoundingBox="17097,3027 19731,2031 19770,2134 17136,3130" semanticType="underline" shapeName="Other">
            <msink:sourceLink direction="with" ref="{63D85449-0367-4115-AA0B-AD9867FF0DCF}"/>
          </msink:context>
        </emma:interpretation>
      </emma:emma>
    </inkml:annotationXML>
    <inkml:trace contextRef="#ctx0" brushRef="#br0">58 954 312 0,'0'0'120'0,"0"0"-47"16,0 0 42-16,0 0-26 16,0 0-42-16,0 0-12 15,-49 14-2-15,48-14-11 16,1 0 9-16,-3 5 5 15,3-5-7-15,-2 0-4 16,2 0-9-16,-3 0-6 16,3 0 2-16,0 0-3 0,0 0-8 15,24 0 0-15,12-5 5 16,19-18 9-16,25-10 4 16,13-9-10-16,20-7-4 15,22-7-3-15,23-6-3 16,19-7 2-16,4-4 0 15,0 3-1-15,-7-1-2 16,-4 0 1-16,-12 1 0 16,-4 4 1-16,-18 12 3 15,-20 10-2-15,-23 11-1 16,-26 11 1-16,-26 12 1 16,-12 4 3-16,-12 6-3 0,3 0 0 15,5-1 3-15,5-5 6 16,5 0 5-16,3-5-2 15,-3 4 2-15,-6-1-1 16,-7 3-5-16,-11 5-4 16,-5 0-1-16,-3 0-3 15,-3 0 3-15,0 0-5 16,0 0 3-16,0 0-2 16,0 0-1-16,0 0 2 15,0 0 0-15,0 0-1 16,0 0-1-16,0 0 5 15,0 0-2-15,0 0 0 16,0 0-2-16,0 0 7 0,0 0-3 16,0 0-3-16,0 0-1 15,0 0 0-15,0 0 0 16,0 0 2-16,0 0-3 16,0 0 0-16,0 0-1 15,0 0 1-15,0 0 0 16,0 0 1-16,0 0-1 15,0 0-2-15,0 0 2 16,0 0-1-16,0 0-19 16,-4 0-41-16,-12 13-58 15,-11 14-81-15,-10 8-209 16</inkml:trace>
  </inkml:traceGroup>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03.0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F77FC5-8A24-40B6-B0E1-12D53CE1C614}" emma:medium="tactile" emma:mode="ink">
          <msink:context xmlns:msink="http://schemas.microsoft.com/ink/2010/main" type="inkDrawing" rotatedBoundingBox="13967,10925 14876,10776 14884,10827 13976,10976" shapeName="Other">
            <msink:destinationLink direction="with" ref="{DB604FAF-DEBA-4AFF-AA71-95E872920C61}"/>
          </msink:context>
        </emma:interpretation>
      </emma:emma>
    </inkml:annotationXML>
    <inkml:trace contextRef="#ctx0" brushRef="#br0">12762 1835 384 0,'0'0'227'0,"0"0"-167"16,0 0-44-16,0 0 50 15,0 0-41-15,0 0-20 16,0 20 24-16,68-20 15 15,9 0-20-15,9-7 1 16,2-6-20-16,4-11 13 16,-2 1-11-16,1 0-3 15,-8 3-4-15,-12 5 0 16,-12 11-31-16,-11 1-75 16,-13 3-76-16,-12 0-295 0</inkml:trace>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18.0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9ACFE79-88D3-46D0-B28D-CDA581183579}" emma:medium="tactile" emma:mode="ink">
          <msink:context xmlns:msink="http://schemas.microsoft.com/ink/2010/main" type="inkDrawing" rotatedBoundingBox="22051,11888 23758,11932 23751,12207 22044,12163" semanticType="callout" shapeName="Other">
            <msink:sourceLink direction="with" ref="{9410B42B-447F-49A8-AB06-C9214A43F885}"/>
          </msink:context>
        </emma:interpretation>
      </emma:emma>
    </inkml:annotationXML>
    <inkml:trace contextRef="#ctx0" brushRef="#br0">20862 2816 613 0,'0'0'10'16,"0"0"11"-16,0 0 53 0,0 0 8 15,0 0-8 1,0 0-31-16,-19-17-11 15,19 17-12-15,0 0-4 0,0 0 3 16,0 0-4-16,0 0-9 16,0 7-4-16,3 21 13 15,13-1 11-15,1 6-10 16,2 0-13-16,4 0 3 16,1-5-5-16,2 0-1 15,-2-6 2-15,1-9-2 16,-6 3 0-16,1-9 0 15,-2-1 4-15,-1-6-4 0,2 0 9 16,-5 0-3-16,7-19 7 16,3-4-5-16,0-9 0 15,2-3 6-15,1 5-11 16,-4-2 1-16,-1 12 1 16,-3 7-5-16,-2 3 0 15,1 7 0-15,4 3-3 16,4 0 0-16,4 3 1 15,8 20 1-15,0 1 1 16,1 4 0-16,-3-1 1 16,-4 1-1-16,-5-1 0 15,-5-7-1-15,-7 2 1 16,-4-13 5-16,-6 1-5 0,-1-9 0 16,-4-1 0-1,3 0 3-15,-2 0 5 0,2 0 8 16,2 0 4-16,-4 0 0 15,6-5-6 1,-1-14 0-16,7-4-10 0,3 1-3 16,4 2-1-16,-1 10 0 15,6 3-3-15,4 3 3 16,6 0 0-16,8 4-4 16,4 0 2-16,4 4 2 15,-1 13 0-15,3-3-5 16,0 3 4-16,-2 3 0 15,-8-6-1-15,-5-1 0 16,-7 1 1-16,-10-13 1 16,-3 3 0-16,-5-4 0 15,-4 0 0-15,2 0 0 0,2 0 3 16,0-19 3-16,5-4-1 16,-5-4-3-16,3-5-2 15,0 4 1-15,-2-1 1 16,-1 3-1-16,2 6-1 15,-9 5-1-15,-4 11 1 16,0 4 1-16,-2 0-1 16,0 0-1-16,0 0-13 15,0 0-23-15,0 0-26 16,0 0-29-16,0 4-58 16,0 7-129-16,-20-1-92 0</inkml:trace>
  </inkml:traceGroup>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5:34.0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CB3CEB7-5358-4EFD-B6EC-057A5532BD31}" emma:medium="tactile" emma:mode="ink">
          <msink:context xmlns:msink="http://schemas.microsoft.com/ink/2010/main" type="inkDrawing" rotatedBoundingBox="20794,13922 23135,14027 23117,14446 20775,14340" semanticType="callout" shapeName="Other">
            <msink:sourceLink direction="with" ref="{9410B42B-447F-49A8-AB06-C9214A43F885}"/>
            <msink:sourceLink direction="with" ref="{3D45B330-AA54-4354-91BB-CB4B88DAF0C2}"/>
          </msink:context>
        </emma:interpretation>
      </emma:emma>
    </inkml:annotationXML>
    <inkml:trace contextRef="#ctx0" brushRef="#br0">0-1 594 0,'0'0'15'16,"0"0"41"-16,0 0 82 15,0 0-59-15,0 0-40 16,0 0-10-16,0 0-6 16,0-5-10-16,0 5-5 15,0 0 0-15,9 13-3 0,4 14 17 16,5 11 1-16,2 7 1 15,3 8-2-15,2-6-17 16,4 1-2-16,0 0 5 16,3-10-8-16,1-6 2 15,-2-9 0-15,-2-8-2 16,0-8 0-16,2-7-2 16,7 0 4-16,7-23 2 15,4-19 2-15,7-4 1 16,3-6 5-16,1 4-10 15,-1 5-2-15,-4 9 9 16,-4 7-6-16,-8 14-3 16,2 9 0-16,-1 4 1 0,7 0-1 15,-1 4-4-15,3 19 3 16,-4 9 2-16,-7 7-1 16,-6 1 0-16,-7-2 0 15,-4-2-1-15,-8-4 0 16,-6 2 1-16,-1-11 0 15,-9 1 2-15,2-13 1 16,-3-5-1-16,0-2 4 16,1-4-1-16,2 0 4 15,-3 0 1-15,5 0 1 16,-1 0-2-16,6-17 3 16,8-16-2-16,6-13-9 0,10 0 2 15,3 4-3 1,-2 13-2-16,3 7 2 0,-2 13-2 15,5 9 0-15,2 0 0 16,1 4 0-16,1 24 1 16,1 4 0-16,2 6-1 15,-2-3 2-15,1-2 1 16,-4 5 0-16,1-10 4 16,-3-6-5-16,-10-9 0 15,-2-6 0-15,-4-3-2 16,-7-4 2-16,2 0-3 15,-1-7 6-15,2-17 2 16,4-10-5-16,-3 2 7 0,-2-5-3 16,-2-1-3-1,-7-1 0-15,-2 4 2 0,-5 8-1 16,-4 3-2-16,0 5 1 16,0 10-1-16,0 5 1 15,0-1-1-15,0 5-15 16,-8-6-42-16,-8 6-56 15,-5 0-169-15</inkml:trace>
  </inkml:traceGroup>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20.3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3E6FD4-1365-4C1B-94B8-1E2D1229D0F7}" emma:medium="tactile" emma:mode="ink">
          <msink:context xmlns:msink="http://schemas.microsoft.com/ink/2010/main" type="inkDrawing" rotatedBoundingBox="2032,3130 22085,2939 22089,3365 2036,3556" shapeName="Other">
            <msink:destinationLink direction="with" ref="{C6E88032-1E17-4824-811B-10ABFAE80B14}"/>
          </msink:context>
        </emma:interpretation>
      </emma:emma>
    </inkml:annotationXML>
    <inkml:trace contextRef="#ctx0" brushRef="#br0">45 479 519 0,'0'0'39'0,"0"0"19"16,0 0-3-16,0 0-16 16,0 0 15-16,0 0-14 0,0 0-20 15,-45-27-14-15,45 27-6 16,7 0-1-16,18 0 1 15,1-4 1-15,7 1-1 16,6-1 3-16,12-2-1 16,9-4 1-16,8-2 19 15,9 0-13-15,7-3-4 16,6-1 2-16,5-1 1 16,10 2-3-16,1 6 1 15,13 0-5-15,1 8 0 16,3-2 5-16,1 3-6 15,-14 0 4-15,-4 0-3 0,1 0 4 16,-1 0-1 0,-3 7 1-16,-1 3-4 0,-8 0 0 15,3 5 3-15,-3-2-1 16,8 2 1-16,-1-3-1 16,-6-2 0-16,6-2-3 15,-2-2 1-15,-2-3-2 16,6 0 3-16,-1-2 0 15,-7-1-2-15,1 0 2 16,-2 2-4-16,-1 2 3 16,1 2-1-16,-8-3 2 15,-2-2-2-15,2-1 0 16,-9 3-1-16,1-3 1 16,0 0 0-16,-5 4 2 0,4-3-2 15,-9 1 3-15,4 2-1 16,1 0-2-16,4 0 0 15,3 0 2-15,5 1 0 16,-7 1 1-16,7-5-3 16,-1 5-5-16,-7-4 5 15,-3-2 3-15,1 1 5 16,-5-1-5-16,2 0 3 16,-5 0 0-16,-2-1-1 15,5-4-1-15,-2-5-3 16,-4 5 5-16,0-1-5 15,-6-1-1-15,0-3 4 16,-2 3-4-16,-1 1 0 0,3-1 1 16,-3 7-1-16,-4-3 0 15,-1 3 1-15,0-1-1 16,4-1 2-16,1 2-2 16,0 0 0-16,0 0-2 15,-1 0 0-15,6 0 2 16,3 2 0-16,0 5 1 15,-4-1 3-15,-4 1-4 16,-8-3-4-16,-8 6 4 16,3-1 3-16,0-1 6 15,-1 0-9-15,-1-2 9 16,-5-3-6-16,3 4-3 0,-5-3 1 16,3-4 4-16,5 3-5 15,-5-3 1-15,9 0 0 16,6 0-1-16,8 0 1 15,1 0-1-15,-3-14 1 16,-2 5 1-16,-3-2-2 16,3 8 0-16,7-3 0 15,-2 1 2-15,4-1-1 16,4-5-1-16,-4 5 2 16,-1-7-1-16,1 0-1 15,0 2 1-15,9-3-1 16,-4 1 1-16,7 6-1 15,2-4 2-15,-4 5-2 0,3-3 0 16,-5 4 3 0,1-4-3-16,5 8 0 0,3-2-2 15,7-2 4-15,-6 1-2 16,7-1 2-16,4-2-1 16,-6 1 0-16,8-2 3 15,1 2-2-15,4-1 1 16,5-2 0-16,16 5 5 15,7-1-5-15,5-1-3 16,2 2 0-16,-14-3 0 16,1 1 2-16,-3-4-2 15,-1 1 3-15,6-2-2 0,-13-2-1 16,6 2 5 0,-4-4-1-16,1 6-1 0,-5-5 0 15,9 1 5-15,11 7-5 16,11 2-2-16,2 3 4 15,-1 1-5-15,-9 0 3 16,-13 0-2-16,-6-3-2 16,6 3 2-16,-1-3 0 15,-4-3-1-15,-5-1 2 16,-9 2-2-16,-6-3 2 16,-4 4 5-16,0 0-1 15,10 1-2-15,8 3 0 16,3 0-1-16,3 0-1 15,-10 0 0-15,-7 0-4 16,-3 3 4-16,7 0-1 0,9 2 1 16,1-1-2-16,4 0 0 15,-5 0-1-15,-10 3 1 16,-4-3 6-16,-4-1-6 16,0 0 1-16,-2-3 2 15,6 0-1-15,3 0-1 16,2 0-1-16,-2 0 1 15,-11 0-1-15,-5-6 2 16,-8-4-2-16,-2 5 0 16,-1-1 2-16,-2 3 0 15,3 0-1-15,5 2-1 16,3 1 1-16,0 0 1 16,-4 0-2-16,-7 5 2 0,-6 8-2 15,0 3 1-15,2 2 0 16,11 8 1-16,4-2-1 15,1 0-1-15,-5-3 0 16,-14-1 0-16,-9-4 2 16,-6 1-2-16,-3-4-1 15,-6-2 0-15,-1 0 2 16,-6-1 0-16,4 1-1 16,-6-2 0-16,-1 1 0 15,2 3 0-15,-5-5 0 16,4 4 0-16,7-3-2 15,-3 1 2-15,6 2 3 0,-1-1-2 16,-2-4-1-16,4-1-1 16,-2-2 1-16,3-1 0 15,2-3-1-15,-2 0 1 16,0 0-2-16,-1 0 1 16,-1 0 1-16,-2 0 0 15,-3 4 0-15,-2-4 0 16,-5 0 0-16,-4 0 0 15,1 0 0-15,-2 0 0 16,6 0 0-16,5 0 0 16,0 0 0-16,1 0 0 15,-1 0 0-15,0-4-5 0,3-3 9 16,5 5-4 0,-2 0 0-16,2 0 0 0,-4 2-1 15,-5 0-3-15,-9 0-2 16,-1 0-7-16,-6 0 4 15,-2 0 0-15,-2 0 7 16,-2-7-2-16,-3 3 4 16,0 2 0-16,10-3 1 15,4-3 0-15,4-3-1 16,0-3-2-16,-2 1 2 16,3-1 0-16,3-5 0 15,6 5 2-15,6 0-2 16,-3 3 0-16,1 1 0 0,-3 3 0 15,-6 1-3 1,-2 1 1-16,-4 1 1 0,-7 2 0 16,3-2 0-16,-5 1-2 15,-3 0 1-15,-3 2 2 16,1 1 0-16,2-2 2 16,1-1-2-16,3-1 0 15,5-1 0-15,2-2 1 16,7-1-1-16,2-1 0 15,-2 1 0-15,2 1-1 16,2-4 1-16,1 5 0 16,-1 0 1-16,-2-2-1 15,-5 0 0-15,1 4 0 16,-5 0 1-16,-2-1-1 0,-4 5 0 16,-1 0-1-1,0 0 0-15,10 0 0 0,6 0 1 16,5 0 0-16,-1 0-24 15,-3 0 24-15,-11 0 0 16,-1 7 0-16,1-2 2 16,-1 1-2-16,-1 4 0 15,0-3 0-15,-4 3 0 16,-4-3 0-16,0 2 0 16,-7-1 0-16,1-1 0 15,1 0 0-15,-7 1 0 16,3 0 0-16,1-2 0 15,-1 1 0-15,0 1 0 0,-1-1 0 16,-3-1 2-16,0-6-2 16,0 1 3-16,0 1 2 15,0-2 5-15,0 0-7 16,0 0 11-16,0 0-5 16,0 0 0-16,0 2 2 15,0-2-4-15,-3 2-3 16,-7 2 1-16,-3-2-5 15,-3-1 0-15,-4 2-1 16,-2-3-24-16,-7 0-26 16,3 1-81-16,12-1 42 15,9 6 23-15,5-6-140 0</inkml:trace>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25.3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51ED2C3-84F5-49ED-ACAB-329B5E37BD4B}" emma:medium="tactile" emma:mode="ink">
          <msink:context xmlns:msink="http://schemas.microsoft.com/ink/2010/main" type="inkDrawing" rotatedBoundingBox="4964,5811 15348,5687 15352,5960 4967,6084" shapeName="Other"/>
        </emma:interpretation>
      </emma:emma>
    </inkml:annotationXML>
    <inkml:trace contextRef="#ctx0" brushRef="#br0">16 147 28 0,'0'0'175'16,"0"0"-145"-16,0 0-14 15,0 0 28-15,0 0 16 16,0 0-12-16,0 0-12 15,-17-13 3-15,17 13-17 0,0 0-4 16,0-1-7 0,0 1-11-16,0 0 1 0,0 0 2 15,0 0-2-15,0 10 8 16,4 4-1-16,1-4-6 16,3-7 3-16,-3 1-5 15,3-4 2-15,1 0-2 16,1 0 5-16,5 6-3 15,2-5 9-15,1 2 2 16,-4-2 1-16,9 5-7 16,-1-3 8-16,-5 1-6 15,4 2-6-15,-4-2 2 0,2-3 8 16,-2 3 1 0,7 0-10-16,-3-4 0 0,-3 1 0 15,2-1 2-15,2 0 8 16,-5 0-9-16,4 4 0 15,0-1 0-15,-6-1-4 16,8 3 5-16,-6-1-4 16,1 0 2-16,1 0 0 15,4 3-4-15,-6-3 4 16,1-1-2-16,2-3 4 16,-3 0-4-16,1 0 9 15,-4 2 2-15,10-2-3 16,-3 2-7-16,-2 0-1 15,9-2 5-15,-2 4-5 16,3-4 6-16,1 7-5 0,4-7 0 16,-4 4 0-16,3-1-1 15,2-3 1-15,-6 0-1 16,6 0 1-16,-6 0 4 16,2 0 16-16,-4 0-7 15,5-10-7-15,-4 2-6 16,4-1 9-16,2-1-11 15,0 4 6-15,0-2 0 16,4 2-7-16,4 2 6 16,-1-4-6-16,4 4 2 15,-3-1 5-15,-3-2-3 16,3 3-3-16,0-4 3 0,-1 4-3 16,4-3-1-16,6 7 0 15,1-4 3-15,4 3-2 16,2-1-2-16,-1 2 2 15,1 0-7-15,-7 0 8 16,8 0-4-16,-4 0 3 16,3 0-3-16,0 7 4 15,-5 0-3-15,0-3 1 16,-6 2 0-16,-2-4 0 16,0-1 0-16,-8 2-2 15,0-3 2-15,-1 0 2 16,-9 0-2-16,5 0 0 15,-4 0 2-15,4 0 1 16,3 0-5-16,7 0 2 16,4 0 0-16,-5 0 0 0,-1 0 0 15,-1 0 0-15,-1 0 2 16,4 0-2-16,-5 0 0 16,3 0 2-16,-4 0-2 15,5-3 0-15,1-2 1 16,-1 0-1-16,4 1 1 15,10-2-1-15,13 2 1 16,4 1-2-16,-2-3 1 16,1-2 0-16,-6 2-1 15,2 2 1-15,-3-5 0 16,-3 4 0-16,-2-4 2 16,-1 3-2-16,-2 2 3 0,-1 0-3 15,4 4 0-15,5 0 0 16,-6 0 3-16,12 0-3 15,-9 0 1-15,4 0-1 16,-3 0 0-16,-2 0 0 16,-8 0 0-16,2 0 0 15,-8 0 0-15,-7-3 4 16,3-5-3-16,0 5-1 16,3 1 1-16,2 0-1 15,6 2 1-15,-2 0-1 16,1-2 3-16,9 2 0 15,2 0-4-15,-3-2 4 16,0-3-2-16,-11 1-1 0,-2-3-3 16,-7 3 3-16,2 3-1 15,3 1 4-15,-1 0-4 16,-2 0 2-16,0 0-2 16,7 0-1-16,11 0 2 15,2 0 2-15,3 0-1 16,-1 1-1-16,-9-1 1 15,5 0-1-15,2 0 1 16,2 0-1-16,4 0 0 16,0 0 3-16,1-1-2 15,-4-8 0-15,-1 0 2 16,-6 1 2-16,-3 2-4 0,-4-2 4 16,1 3-2-1,0 0 0-15,2 1-2 0,-4 2 7 16,-3 2-3-16,-4-2-4 15,1 2 3-15,-4 0 0 16,1 0-4-16,4 0 5 16,6 0-1-16,-2 0 1 15,9 0-1-15,3 0-1 16,-1 0 2-16,-2 2-3 16,-3-2-2-16,0 0 0 15,0 0 1-15,-1 0 4 16,-4 0-4-16,4 0-1 15,-2 2 1-15,6 3 1 16,-7 4-1-16,1-4-1 16,-4-1 0-16,3 1 0 0,3-5 1 15,-5 4 0-15,5-4 0 16,-2 0-1-16,3 0 0 16,-1 0 1-16,-4 0 0 15,-5 0-1-15,-4 0 1 16,-6 0-2-16,0 0-2 15,5 0 3-15,1 0 0 16,5 0 0-16,-1 0 5 16,-6 0-5-16,-5 0 0 15,-7 0-1-15,10 0 1 16,-1 4 1-16,6-1 0 16,3 0-1-16,-2 2 3 0,-3-2-1 15,0 1-2-15,-8-3 1 16,9-1 0-16,-9 4-1 15,10 0 1-15,7 3-1 16,-1-2 1-16,0 1-1 16,-8-1 0-16,-5 5 1 15,0-3 0-15,4 1-2 16,3 1 2-16,-1-4 0 16,-15 3-1-16,-7-4-3 15,0-3 3-15,-6-1 10 16,1 4-6-16,2-2-1 15,0-2 10-15,-7 3-11 16,1-3 1-16,3 1-2 16,-1 2 1-16,-2-2 3 15,0-1-5-15,-1 0 2 0,4 6-2 16,-3-4 0-16,3-1 1 16,-2 3-1-16,1-4 0 15,1 7 2-15,-3-4 1 16,2-2-2-16,-3-1 0 15,1 4 0-15,4-2 0 16,-8 0-1-16,3 2 2 16,-2-4-2-16,-1 1 2 15,-2-1-1-15,0 0-1 16,1 0 0-16,-2 0 3 0,-2 0-2 16,-1 0 0-16,3 0 0 15,-1 0 1-15,-2 0-2 16,4 0 0-16,2 0 1 15,-6 0-5-15,4 0 3 16,0 0-17-16,7 7-29 16,10 5-51-16,11 3 0 15,-13-8-227-15</inkml:trace>
  </inkml:traceGroup>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27.7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6E88032-1E17-4824-811B-10ABFAE80B14}" emma:medium="tactile" emma:mode="ink">
          <msink:context xmlns:msink="http://schemas.microsoft.com/ink/2010/main" type="inkDrawing" rotatedBoundingBox="16558,5714 24032,5693 24033,5971 16559,5992" semanticType="callout" shapeName="Other">
            <msink:sourceLink direction="with" ref="{2A3E6FD4-1365-4C1B-94B8-1E2D1229D0F7}"/>
            <msink:sourceLink direction="with" ref="{0CD0EF26-3A90-4D36-8096-CBCAC3AA7DA4}"/>
          </msink:context>
        </emma:interpretation>
      </emma:emma>
    </inkml:annotationXML>
    <inkml:trace contextRef="#ctx0" brushRef="#br0">0 285 569 0,'0'0'0'0,"0"0"18"16,0 0 64-16,0 0-3 15,0 0-21-15,59-102-7 16,-40 92 5-16,6-4-22 15,4 1 11-15,3-2-15 16,6 3-9-16,5-2-4 0,6 1 1 16,2 3 3-16,1 1-9 15,6 0-8-15,12 3 31 16,10-2-24-16,10-1-4 16,3-1-5-16,-6 1 4 15,-6 0 0-15,3 2-5 16,2 4 0-16,3 3 7 15,4 0-8-15,-4 0 5 16,-7 0-3-16,-6 0-1 16,1 0-1-16,7 0 2 15,3 0-2-15,4 3-3 16,-4 4 3-16,-5 0 3 0,-4 3-2 16,-6 1-1-1,-3 2 5-15,-1-3-5 0,1 3 1 16,0 2-1-16,3-6 0 15,-1 2-2-15,-3-4 2 16,2 1 2-16,-3-2-1 16,-8 0-1-16,-2-3-2 15,-2 2 2-15,0 3-1 16,7-4 1-16,-2-3 2 16,4 5-1-16,1-2-1 15,7 0 5-15,5 2 6 16,5-4-5-16,9-1-4 15,3 3 10-15,3-4-10 16,-2 0 4-16,-7 0-5 16,-1 0 12-16,-6 0-10 0,-1 0-3 15,-3 0 18-15,-16 0-18 16,-15 0 2-16,-9 0 0 16,-14 0-1-16,-3 0 1 15,-2 0-2-15,-5 0 0 16,-2 0-3-16,7 0 3 15,6 0 0-15,8 6 4 16,15-2 0-16,8 1 5 16,9-1-4-16,11-3 1 15,8 3-4-15,8-4 2 0,-8 0 6 16,1 0-4-16,-10 0-2 16,6-14 20-16,8-5-3 15,-2 1 9-15,-1 0-6 16,-9 5-18-16,-11 2-1 15,2-2 7-15,-6 7-6 16,5-1-6-16,-6 0 0 16,-4 3 21-16,-8 0-18 15,-6 0-3-15,5 3 0 16,-1-2 1-16,11 1 0 16,11-1-2-16,4 0 1 15,0 0 0-15,-13-1 0 16,-13 4-1-16,-6 0-3 15,-3 0 3-15,1-4 2 16,0 4-3-16,-3 0-3 0,-2 0 2 16,2 0 0-16,0 0-6 15,12 0 6-15,4 0 3 16,4-5 0-16,-1 5 0 16,-8-1 1-16,-1-2-1 15,5 3 0-15,-7 0-1 16,1-5 1-16,-4 5 1 15,-12-2-1-15,-9 2 0 16,-9 0-1-16,-10-3 1 16,3 3 0-16,-3 0 1 15,0 0-1-15,0 0 0 16,0 0-1-16,0 0 1 0,1 0 0 16,-1 0-1-16,0 0 1 15,0 0 0-15,0 0-1 16,0 0 1-16,3 0 0 15,-3 0 1-15,0 0-1 16,0 0 1-16,0 0-1 16,0 0 0-16,0 0 0 15,0 0 0-15,0 0 1 16,0 0-1-16,0 0 1 16,0 0-1-16,0 0 2 15,0 0 1-15,0 0-1 16,0 0-1-16,0 0 0 15,0 0 1-15,0 0-2 16,0 0 1-16,0 0 0 16,0 0 0-16,0 0-1 0,0 0 0 15,0 0 0 1,0 0 1-16,0 0 0 0,0 0 0 16,0 0 1-16,0 0-1 15,0 0 0-15,0 0-1 16,0 0 0-16,0 0 1 15,0 0-1-15,0 0 0 16,0 0 0-16,0 0 1 16,0 0-1-16,0 0 0 15,0 0 0-15,0 0 0 16,0 0 0-16,0 0 0 16,0 0 0-16,0 0 0 0,0 0 0 15,0 0 1-15,0 0-1 16,0 0 0-16,0 0 0 15,0 0 0-15,0 0-1 16,0 0 0-16,0 0 1 16,0 0 0-16,0 0 0 15,0 0 0-15,0 0 0 16,0 0 0-16,0 0 0 16,0 0 0-16,0 0 0 15,0 0 0-15,0 0 0 16,0 0 0-16,0 0 0 15,0 0 0-15,0 0 0 16,0 0 1-16,0 0-1 0,0 0 4 16,0 0-8-16,0 0 3 15,0 0 1-15,0 0 0 16,0 0 0-16,0 0 0 16,0 0 0-16,0 0 0 15,0 0 0-15,0 0 0 16,0 0-1-16,0 0 1 15,0 0-1-15,0 0 0 16,0 0 1-16,0 0 0 16,0 0-1-16,0 0 1 15,0 0 0-15,0 0 0 16,0 0-2-16,0 0-1 16,2 0-1-16,-2 0-2 0,0 0 2 15,0 0 1-15,0 0 1 16,0 0 1-16,0 0-1 15,0 0 2-15,0 0-1 16,0 0-1-16,0 0 2 16,0 0 0-16,0 0-1 15,0 0 1-15,0 0-1 16,0 0 1-16,0 0 0 16,0 0 0-16,0 0 0 15,0 0 1-15,0 0 0 16,0 0-2-16,0 0 0 15,0 0 1-15,0 0-3 16,0 0-17-16,0 0-7 16,2 0 1-16,-2 0-4 0,0 0-16 15,0 5-27 1,-66 17-72-16,-59-3-468 0</inkml:trace>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30.8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2285A19-1FF0-4F35-AFCB-C6A0EC7DE1CC}" emma:medium="tactile" emma:mode="ink">
          <msink:context xmlns:msink="http://schemas.microsoft.com/ink/2010/main" type="inkDrawing" rotatedBoundingBox="15391,4444 16326,4104 16343,4149 15407,4489" shapeName="Other"/>
        </emma:interpretation>
      </emma:emma>
    </inkml:annotationXML>
    <inkml:trace contextRef="#ctx0" brushRef="#br0">936 0 270 0,'-187'35'19'0,"-29"26"-19"15,-31 37 6-15,-39 46-6 16</inkml:trace>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41.0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D43E53-0F8F-4039-BD6A-815D7838C148}" emma:medium="tactile" emma:mode="ink">
          <msink:context xmlns:msink="http://schemas.microsoft.com/ink/2010/main" type="inkDrawing" rotatedBoundingBox="6242,7922 20029,7753 20033,8079 6246,8248" semanticType="connector" shapeName="Other">
            <msink:destinationLink direction="with" ref="{79836666-6D00-4FCF-B5FB-9B25EF1F582D}"/>
          </msink:context>
        </emma:interpretation>
      </emma:emma>
    </inkml:annotationXML>
    <inkml:trace contextRef="#ctx0" brushRef="#br0">61 194 89 0,'0'0'74'0,"0"0"-45"15,0 0 8-15,0 0-6 16,0 0 5-16,0 0-8 15,0 0-6-15,-32-10 15 16,27 7 29-16,5 0-28 16,-4 3 7-16,4-4-4 15,-4 4-11-15,-2 0-9 16,4-3-9-16,-2 3 11 16,1 0-4-16,3 0-10 15,0 0 5-15,0 0-1 0,0 0-5 16,0 0-4-16,0 0-3 15,0 0 1-15,0 0-2 16,0 0 0-16,0 0 0 16,0 0 0-16,-1 0-2 15,1 0-1-15,0 0 3 16,0 0-1-16,0 0-1 16,0 0 2-16,0 0 0 15,0 0 0-15,0 0 0 16,0 0 1-16,4 3 0 15,2 1 1-15,4 2 0 16,3-1 2-16,-4 3 4 16,1-3-7-16,3 5 3 15,2-6-1-15,-7 5-2 0,-3-9 0 16,-1 10 4-16,5-9-3 16,-5 1-1-16,2-2 4 15,1 2-2-15,2-2 9 16,2 0-10-16,-2 4-1 15,4 1 10-15,0-5-8 16,-3 6 4-16,3-6 2 16,6 4-5-16,-6-1-1 15,0 1 2-15,2-2 7 16,4 2-7-16,-6 1 6 16,4-5-9-16,-4 2 0 15,8-2 3-15,-4 0-1 16,0 0-2-16,2 3-1 0,4 1 2 15,-1 0-2-15,1-3 4 16,5-1-3-16,-2 3 0 16,3-1 2-16,2 2-1 15,-2-1 0-15,1 0 6 16,-1-2-7-16,-7 2-2 16,4 0 0-16,-1 2 0 15,1-1 2-15,3-3 1 16,-3-1-1-16,-3 4 2 15,9-4 1-15,-9 3-1 16,5-2 2-16,-2-1 0 16,-3 0-2-16,9 0-1 0,-2 0-2 15,4 0 2 1,-2 0 0-16,4 0-2 0,-4 0-1 16,4 0 2-16,-4 0-1 15,9 0 0-15,-4 0 2 16,4 0 0-16,4 0-2 15,-7 0 1-15,-2 0-2 16,9 0 1-16,-6 0 0 16,0 0-1-16,2 0 2 15,-11 0 0-15,-1 0-1 16,-7 0-1-16,-5 0 0 16,8 0 0-16,-3-4 0 0,1 0 0 15,9 0 4 1,3 3-4-16,2-2 0 15,-5 3 1-15,0 0 0 0,0 0-1 16,9 0 1-16,-3 0 0 16,-2 0-1-16,4 0 0 15,-5-2 6-15,3-1-4 16,-3 3-2-16,2 0 1 16,10 0-6-16,-8 0 8 15,3 0-3-15,-4 0 1 16,-8 0-1-16,-2 0-1 15,4 0 1-15,-2 0 1 16,4 3 0-16,8 3-1 16,-8-3-2-16,4-2-1 15,-6-1 5-15,0 4-2 0,0-1 1 16,9-2-1-16,-2 2 1 16,4-1-1-16,2-1 0 15,-10 5 1-15,3-6-1 16,-12 2 0-16,3-2 0 15,-3 0 1-15,3 0-1 16,-3 0 0-16,2 0 1 16,-1 0-2-16,-8 0 1 15,1 0 0-15,1 0 0 16,-7 0 2-16,6 0-3 16,5 0 1-16,3 0 0 15,12 0-1-15,-5 0 1 16,7 0 1-16,-7 0 5 0,0 0-5 15,1 0-1-15,0 0 0 16,1-4-4-16,-3 0 4 16,0-2 5-16,-8-2-5 15,3 4 0-15,-3 3 0 16,4-7 1-16,8 8-2 16,4 0 2-16,8 0-1 15,0 0 0-15,4 0-1 16,1-4 0-16,5-2 0 15,-5 2-1-15,4-2 2 16,-11-5 3-16,0 4-3 16,1 3 1-16,-2 4-1 0,-4-2 0 15,4 0 0-15,-10 0-1 16,-2-1 1-16,3 3 2 16,-3 0-2-16,2 0 0 15,0 0-1-15,3 0 2 16,-2 0-1-16,-6 0 3 15,0 0-3-15,-5 3 0 16,-1 1-1-16,2-2 1 16,-2-2-1-16,3 4 8 15,-1-4-7-15,4 4 0 16,-6-1 0-16,0 0 0 16,3-3 0-16,-10 5 0 15,2-5 0-15,3 4 0 0,-6 1 0 16,3-1 0-16,-1 2 0 15,-5-2 1-15,1-4-8 16,-2 3 8-16,1-1-1 16,-7 1 6-16,2-3-6 15,-1 1 0-15,4-1-3 16,6 3 3-16,-6-3-3 16,2 1 3-16,5-1 0 15,5 4 0-15,1-1 0 16,1-2 0-16,2-1 3 15,-3 0-3-15,6 3 0 16,5-3 0-16,0 0 0 16,8 0 0-16,-13 0 0 15,0 0 1-15,-2 0 1 0,-1 0 0 16,-1 0-2-16,-2 0 0 16,2 0 0-16,-5 0 0 15,9 0 0-15,-2 0 0 16,4 0 1-16,0 0-1 15,0 0 0-15,-4 0 3 16,4 0-1-16,-7 0-1 16,1 2-1-16,-2-1 1 15,-7 3-1-15,4 0 0 16,-6-4 1-16,-2 2-1 16,1-2 0-16,0 2-5 15,-3 0 5-15,1-2 6 16,2 3-6-16,-1 0 1 0,4-3 0 15,-9 4-1-15,7-1 0 16,-4-2 0-16,6 3 1 16,-1-2-2-16,3 0 2 15,4 0 10-15,-2 1-4 16,-1 1-7-16,-3-2 1 16,-6-2 0-16,0 4 0 15,1-4-1-15,1 0 0 16,-6 0 0-16,-1 0 0 15,2 0 1-15,-1 0 0 16,7 0 1-16,4 0-1 16,-5 0 6-16,5 0-4 15,5 0-1-15,-3 0-1 0,4 0-1 16,3 0-3-16,-10 0 3 16,2-4 4-16,3-2-4 15,-6 6 9-15,4-5-8 16,-3 1 0-16,-6 0-1 15,2 0 2-15,-2 0-2 16,6-2 0-16,-6 4-3 16,0 0 2-16,-5 0 1 15,1-2 1-15,0 0 2 16,7 4-3-16,-3-1 0 16,4-1 3-16,-2-1 2 0,-7-1-3 15,7 0-2 1,-5 0 0-16,7 0-2 0,5-1 2 15,1-2 4-15,1 4-2 16,-8-3-2-16,0 3 1 16,-8 2-1-16,1-2 0 15,4 2 0-15,-3-3 0 16,9 4 0-16,3-3 1 16,4 0 1-16,3-1-1 15,-3 0 1-15,-7 2-1 16,4-2 4-16,-8 4-10 15,1 0 10-15,4 0-7 16,-3 0 2-16,2 0-1 16,1 0 1-16,-4-3 2 15,-3 3-1-15,0 0-1 16,5 0 0-16,2 0 0 0,-1-4 0 16,6-2 0-16,-1 5 2 15,-5-7-2-15,-3 8 0 16,-6 0-1-16,0-2 1 15,-5 0-1-15,-5 1 0 16,4 1 1-16,1 0-1 16,-4 0 1-16,8 0-6 15,2 0 6-15,2 0 3 16,8 0-3-16,-8 0-4 16,6 0 4-16,8 3 0 15,8-1-1-15,7-2-9 0,-3 0 10 16,-4 0 0-16,-9 0 0 15,-3 0 1-15,-10 0 4 16,5 0-5-16,-1 0 0 16,-1 0 0-16,-3 0 0 15,0 0 0-15,0 0 0 16,2 0 0-16,5 4 0 16,-3 4 0-16,4-5 0 15,-1 1 0-15,-7-1 0 16,5 1 1-16,-4-2-1 15,9 2 0-15,-5 3-5 16,-1-4 6-16,3 2-1 16,-1 2 0-16,2-1 5 0,8 0-4 15,-8-2 1 1,7-1 2-16,-1 3-4 0,-3-2 1 16,8 0 3-16,-9 0-1 15,3-1 4-15,-1-1-3 16,-9-1-3-16,-2-1 0 15,-1 4 0-15,2-4 1 16,-2 2-2-16,0 0 0 16,1 0 1-16,5 0 0 15,-4 0-1-15,6-2 9 16,3 0-8-16,-1 3 3 16,-3 0-3-16,0-3 6 0,-2 0-6 15,-5 0-1 1,0 0 0-16,-3 0 1 0,5 0-1 15,-7 0 0-15,-3 0 0 16,3 0 0-16,1 0 0 16,1 0 0-16,2 0 0 15,-1 0 1-15,-2 0-1 16,-5 0-1-16,7 0 1 16,5 0-2-16,8 0-3 15,2-3 0-15,12-14 10 16,-3 3 10-16,3 1-15 15,-12-1 0-15,-5 8-2 16,0-2 1-16,-13 5-10 16,-2 1 8-16,-1 1-3 15,-3 1 2-15,-2-4-2 0,2 4 4 16,1 0-6-16,-3 0-5 16,1 0 7-16,4 0 0 15,6 0-2-15,10 0 3 16,-4 0 4-16,6 0 1 15,0 0 0-15,1 0 0 16,0 0-1-16,1 0 1 16,2 0 0-16,5 0 7 15,0 0-5-15,0 0 2 16,-1 0 4-16,3 0-7 16,1 0 6-16,6 0 1 15,1 0-5-15,1 0-3 0,1 0 11 16,10 5-10-1,1 0 0-15,-10 3-1 0,1-2 9 16,-5-6-4-16,-9 0-1 16,4 4 5-16,-6-4-3 15,-1 3-1-15,-10-3 3 16,-1 3-7-16,-2-3 2 16,4 0-1-16,-6 0 2 15,7 0 3-15,3 0 2 16,4 0-1-16,4 0-3 15,4 0 8-15,15 0-11 16,8 0 29-16,4-6-17 16,-4 0 1-16,-18-6-14 0,1 7 0 15,3 0 1 1,-5 1 2-16,-2 2-2 0,-4 2 0 16,-1 0-1-16,3 0-1 15,0 0 19-15,-2 0-16 16,-12 0-3-16,-9-2 1 15,0 2-3-15,-3 0 1 16,0 0 1-16,0-2 0 16,3-1 2-16,5-1-2 15,5 4-3-15,-6-6 3 16,1 1 0-16,3 5 1 16,1-4-1-16,3 0 0 15,4-1 0-15,-7-1 3 16,-1 2 0-16,0 3-2 0,-11-3-1 15,3 4 1-15,0-4 1 16,0 4-2-16,1 0 0 16,-8-4 0-16,6 3 5 15,1-4-5-15,0 5-5 16,0 0 5-16,7-4 0 16,2 4 0-16,11 0 0 15,12 0 0-15,6 0 1 16,4 0-1-16,-10 0 0 15,-14 0 1-15,-8 0-1 16,-3 0 0-16,1 0 0 16,-8 0 2-16,3 0-3 15,-11 0 2-15,8 0-2 0,9 0 2 16,10-1-1-16,7 1 3 16,-1-3-3-16,-2-2 8 15,14 1 0-15,19-3-8 16,28 3 0-16,21 4 0 15,-9 0-2-15,-17 0-16 16,-25 0 17-16,-19 0 1 16,-15 0-1-16,-14 0 1 15,0 0-1-15,-6 0-1 16,0 0 1-16,0 0 0 16,0 0-3-16,-1 0 2 15,-2 0-3-15,-1 0 0 0,0 0 5 16,-1 0 0-16,-1 0 0 15,-1 0 0-15,-1 0 0 16,-1 0-4-16,-1 0 4 16,-2 0-1-16,5 0 0 15,-6 0 1-15,2 0 0 16,2 0-3-16,-1 0 3 16,-2 0 2-16,4 0-2 15,-1 0-2-15,0 0 1 16,4 0 1-16,-4 0 0 15,2 0 0-15,1 0 0 16,9 0 0-16,-7 0 0 16,1 0 2-16,1 0-1 0,0 0-1 15,0 0-2 1,1 0 2-16,1 0 0 0,1-3 1 16,-1 1-1-16,0-2 0 15,2-1 0-15,-6-1 0 16,1 2-1-16,3 1 1 15,7-3 0-15,11-5 1 16,8-5-1-16,7-6 3 16,-5 9-1-16,-14-2 0 15,-6 10-2-15,-10 1 1 16,-2-2 0-16,-3 5 2 16,1 1-3-16,-3 0 0 15,-2 0 2-15,1 0 0 0,-3 0 0 16,0-3-2-16,0 2 0 15,0 1 0-15,0 0 0 16,0 0 0-16,0 0 1 16,1 0-2-16,4 0 2 15,3-4 1-15,4 0 0 16,-1-1-3-16,-2 0 1 16,-3 1 0-16,-3 4-1 15,-2 0 1-15,-1 0 0 16,3 0 0-16,-3 0 0 15,0 0 0-15,0 0 1 16,0 0-1-16,2 0 0 16,-2 0 1-16,3 0-1 15,-3 0-1-15,0 0 1 0,0 0 0 16,0 0 1-16,0 0-1 16,0 0 0-16,0 0 0 15,0 0 0-15,0 0 3 16,0 0-3-16,0 0 2 15,0 0-6-15,0 0 5 16,0 0-1-16,0 0 0 16,0 0 0-16,0 0 0 15,0 0 0-15,0 0 0 16,0 0 0-16,1 0 0 16,-1 0 0-16,0 0 0 15,0 0 1-15,0 0-2 0,0 0 5 16,0 0-4-16,0 0 0 15,0 0 0-15,0 0-4 16,0 0 4-16,0 0 0 16,0 0-1-16,0 0 3 15,0 0-4-15,0 0 3 16,0 0-2-16,0 0-1 16,0 0 0-16,0 0-1 15,0 0 2-15,0 0 0 16,0 0 0-16,0 0-4 15,0 0 2-15,0 0 2 16,0 0-8-16,0 0 0 16,0 0-1-16,0 0 0 0,0 0 1 15,0 0 0 1,0 0 5-16,0 0 2 0,0 0-2 16,0 0 3-16,0 0 1 15,0 0 0-15,0 0 0 16,0 0 0-16,0 0 0 15,0 0 0-15,0 0 0 16,0 0 1-16,0 0-2 16,0 0-1-16,0 0 0 15,0 0-5-15,0-1-5 16,0-3-3-16,0 0 7 16,0-1-5-16,-4 1 6 15,2 4 7-15,-1 0-1 0,3 0 2 16,0 0-3-16,0 0 2 15,-1-6-4-15,-3 6-8 16,-4-3-3-16,4 1-3 16,0-2-2-16,2 0 8 15,2 0 7-15,-3 4 2 16,3 0-1-16,0 0 1 16,0 0 0-16,0 0-6 15,0 0-3-15,0 0-2 16,0 0-14-16,0 0 4 15,0 0 0-15,-1 0 9 16,-2 0-6-16,-1 0-2 16,2 0-10-16,2 0-10 15,-10 0 37-15,-3 0-74 0,-6 0-18 16,-9 0 63-16,2 10-161 16,0 3 26-16,2 0-36 15</inkml:trace>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44.7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F5A846-3634-426E-9569-AF8690EB1EEA}" emma:medium="tactile" emma:mode="ink">
          <msink:context xmlns:msink="http://schemas.microsoft.com/ink/2010/main" type="inkDrawing" rotatedBoundingBox="8070,9146 11739,9040 11743,9189 8075,9295" shapeName="Other">
            <msink:destinationLink direction="with" ref="{79836666-6D00-4FCF-B5FB-9B25EF1F582D}"/>
          </msink:context>
        </emma:interpretation>
      </emma:emma>
    </inkml:annotationXML>
    <inkml:trace contextRef="#ctx0" brushRef="#br0">-3 110 281 0,'0'0'23'0,"0"0"1"16,0 0-2-16,0 0 45 0,0 0 16 15,0 0-20-15,0 0-33 16,-4 0-13-16,4 0-3 16,0 0-6-16,0 0 23 15,0 0-6-15,0 0-18 16,0 0-2-16,0 0-5 15,0 0 14-15,0 0-6 16,4 4 7-16,5-4 9 16,4 0-7-16,-3 0-3 15,2 4 20-15,4-3 18 16,-3-1-33-16,0 3-5 16,0-3-3-16,4 0-5 15,4 0 6-15,-4 3 0 0,0-3-12 16,4 4 9-16,-4-4-4 15,2 3 0-15,3-1 4 16,5 0-2-16,-8 0-5 16,4-2 2-16,-5 4-2 15,-1-4-2-15,-2 4 0 16,4-4 1-16,-6 0 6 16,1 0-6-16,2 0 1 15,-3 2 4-15,3-1-6 16,-3-1 2-16,5 3-1 15,-1-3-1-15,3 0 2 16,-2 4-1-16,-4-4-1 16,5 0 1-16,-2 4 2 15,-4-4 2-15,5 1-3 16,-2-1 0-16,1 0-1 0,-4 0 5 16,0 0-4-16,2 0 1 15,-1 0 0-15,4 0 4 16,-5 0-6-16,1 0 1 15,10 0 2-15,-7 0 0 16,2 0-4-16,4 0 4 16,-1 0-4-16,0 0 2 15,2-1-2-15,-2 1 2 16,-3-4-2-16,4 4 0 16,-1 0 1-16,0 0-1 0,-2 0 2 15,-3 0-2-15,-4 0 0 16,0 0 0-16,8 0 0 15,-4 0 0-15,2 0 0 16,4 0-2-16,-5 0 5 16,-4 0-3-16,3 0 0 15,2 0 0-15,-6 0 0 16,5 0 0-16,-1 0-1 16,-1 0 1-16,2 0 0 15,-5 0 4-15,0 0-4 16,-3 0-4-16,4 0 4 15,-1 0 0-15,-4 0 0 16,4 0 1-16,-3 0 2 16,5 0-3-16,-7 0-3 15,6 0 3-15,-4 0 4 0,3-4-4 16,0 4-4-16,1 0 4 16,-1 0 4-16,0-3-4 15,5 2-2-15,2-1 2 16,-7-2 6-16,5 0-6 15,-4 0-4-15,5-1 3 16,-2 1 2-16,2-2 4 16,-1 1-5-16,5-1 0 15,-9-1-4-15,4 1 4 16,5 1 0-16,0 0 1 16,3-3 0-16,6 2-1 15,-4-1 3-15,4 0-3 0,-2 4 0 16,-1-7-2-16,-1 7 1 15,4-3 1-15,-6 2 5 16,7 3-5-16,-2-2 0 16,6-4 0-16,-2 7-1 15,7-3-3-15,0-1 4 16,2 4 0-16,2-2 2 16,-4-2-2-16,-3 4 0 15,3-4 0-15,-5 4 0 16,0 0-1-16,4 0 1 15,-9 0 0-15,9 0 1 16,-7 0-1-16,8 0-5 16,-5 0 5-16,0 0 0 0,4 0 0 15,-6 0 1 1,3 0-3-16,-8 4 3 0,3-4-1 16,-7 4 3-16,8 0-3 15,-7-2-3-15,10 7 3 16,-7-4 0-16,8 3 0 15,-3-3 0-15,2 5 1 16,-6-1-1-16,2-5 0 16,-2 1-1-16,-2 0 2 15,-8-4-1-15,3 3 0 16,-1 0 0-16,-6 0 0 16,1-3 5-16,-2 2-5 0,-8-2-3 15,1-1 1-15,-5 0 4 16,2 0-4-16,3 0 4 15,0 6-2-15,2-6 0 16,1 5 0-16,1-3 0 16,1 0 4-16,2 2-4 15,-6-4-4-15,1 0 4 16,-3 4 0-16,-3-4 0 16,-5 0 0-16,0 0-2 15,0 0 2-15,0 0-2 16,0 0-21-16,0 0-19 15,0 0-15-15,4 0 25 16,2 0-166-16,11-23-135 16</inkml:trace>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45.9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8E8234-AF35-4C51-9781-E5DEB3F25A85}" emma:medium="tactile" emma:mode="ink">
          <msink:context xmlns:msink="http://schemas.microsoft.com/ink/2010/main" type="inkDrawing" rotatedBoundingBox="13922,9115 15801,9013 15805,9070 13925,9172" shapeName="Other"/>
        </emma:interpretation>
      </emma:emma>
    </inkml:annotationXML>
    <inkml:trace contextRef="#ctx0" brushRef="#br0">0 87 281 0,'0'0'2'15,"0"0"49"-15,0 0 42 16,0 0-6-16,0 0-19 15,0 0-16-15,45 10-20 16,-32-10 16-16,-4 0-7 16,1 0-11-16,1 0-11 15,-2 0 1-15,3 0-11 16,-4 0 11-16,3 0-1 16,2 0-11-16,3 0 4 15,-1 0-7-15,-1 0 3 16,0 0-6-16,3 0 3 0,2 0 10 15,0 0-5 1,-1 0-7-16,-1 0-1 0,6 0 4 16,-4 0 0-16,6 0 2 15,-1 0 2-15,2 0 0 16,3 0-6-16,3 0 5 16,5 0-8-16,-5 3 9 15,5-3 0-15,2 0-7 16,4 0 6-16,1 0-7 15,-3 0 3-15,-3 0-2 16,-5 0-3-16,-4-3 0 16,-6-3 1-16,5 2 5 15,-5 1-6-15,9-3-3 0,-9 2 3 16,6-1 1-16,2-1-1 16,-2 3 0-16,4 1 3 15,-2 0-3-15,2-4 2 16,-6 2 1-16,5 3 0 15,-1-1 0-15,7-6-1 16,-4 8 17-16,4-3-13 16,-2-1-6-16,-2 2 0 15,-5-2 2-15,-3 1-2 16,3 3 1-16,0 0 1 16,-2 0-2-16,0 0 5 15,-4 0-5-15,-4 0 0 16,1 0 1-16,0-3-1 0,-1 3 1 15,1-1-1-15,1 1 0 16,-8 0 0-16,6 0-5 16,-2 0 5-16,3 0 7 15,2 0-4-15,-6 0-2 16,0 0 4-16,-7 0-5 16,-5 0 0-16,0 0-2 15,-2 0 1-15,-2 0 1 16,0 0 7-16,0 0-6 15,0 0-1-15,3 0 2 16,-3 0-2-16,0 0 0 16,0 0-7-16,0 0 7 0,0 0 0 15,0 0 2 1,0 0-2-16,0 0 0 0,0 0 0 16,0 0-3-16,0 0-17 15,1 0-4-15,-1 0 0 16,0 0-10-16,0 0 14 15,0 0-76-15,0 0-14 16,0-6 22-16,0 1-88 16</inkml:trace>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0:02.7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DB478D7-2A16-4C33-A99C-347871BD1459}" emma:medium="tactile" emma:mode="ink">
          <msink:context xmlns:msink="http://schemas.microsoft.com/ink/2010/main" type="inkDrawing" rotatedBoundingBox="3325,9680 10022,9468 10034,9827 3336,10039" shapeName="Other"/>
        </emma:interpretation>
      </emma:emma>
    </inkml:annotationXML>
    <inkml:trace contextRef="#ctx0" brushRef="#br0">90 286 448 0,'0'0'70'0,"0"0"-18"15,0 0-8-15,0 0 28 16,0 0-13-16,0 0-25 16,-114-17-2-16,111 17 3 0,3 0-12 15,0 0-18-15,0 0-5 16,0 0 0-16,0 0-4 15,27 0 4-15,10 6 0 16,12 2 1-16,6-2 12 16,13 2 3-16,5-7-5 15,4 2-4-15,11-3 10 16,6 1-9-16,-7 3-1 16,5 6 2-16,-11 0-2 15,-3-3-6-15,-2 8 2 16,-1-6 1-16,-7 6 0 15,0-2-3-15,1-3 9 0,-6-2-7 16,-3 1 1-16,4-3-4 16,0 1 9-16,8-1-9 15,1 1 5-15,4-3-3 16,-1-4-2-16,3 3 0 16,-1-3 0-16,-1 0 0 15,-5 0 1-15,-3 0 1 16,-1 0-2-16,-4 0 1 15,-1 0 0-15,-7-3 0 16,-1-4-1-16,0-1 1 16,-3 2 6-16,-4-1-6 15,1-4 1-15,2 7-1 16,-10-5 6-16,8 4-5 16,2-4-2-16,-1 4 2 15,6-9 2-15,-4 1-2 0,3-1-1 16,4-3-1-16,5-4 8 15,0 2-6-15,13-3 1 16,7 2 0-16,2-3-3 16,5 1 2-16,0 4 0 15,-5 2-4-15,-3 4 2 16,4-2 0-16,-2 4 3 16,-2-4-2-16,0 1 1 15,2-1 0-15,-8-3-1 16,1 2 0-16,5 4 1 0,-6-2 6 15,0 9-5 1,-5-1-2-16,-2 5 0 0,-3 0-1 16,-3 0-1-16,-1 0 1 15,-3 0 0-15,-1 0 1 16,5 5 1-16,-9 3-2 16,-4 3 0-16,-3 0 0 15,-2-1 2-15,1 0-2 16,-7 0 0-16,5 0-6 15,-3 3 6-15,-1 1 0 16,0-2 1-16,1 1 0 16,-6-6-1-16,5 2 0 15,-7-5 3-15,4 6-3 16,-6-5-3-16,4 3 3 16,-4-2 0-16,2 2 3 0,2-2-3 15,-1 2 0-15,2 1 0 16,-5-3 0-16,4 2 1 15,-8-1-1-15,4-3 0 16,-6 1 0-16,0-1 0 16,-1 3 0-16,-3 1 0 15,2-5 0-15,-2 3 2 16,-3-2-2-16,1 0 1 16,0-1 0-16,-2 0-1 15,1 0 0-15,4-3 1 16,-6 5 0-16,2-5 0 15,4 0 0-15,-1 0-2 0,1 0-1 16,5 4-9-16,-1 1-32 16,1-5-82-16,-11 0-172 15</inkml:trace>
  </inkml:traceGroup>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49.4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C97DAF2-2E94-4CF6-8774-1173443E428D}" emma:medium="tactile" emma:mode="ink">
          <msink:context xmlns:msink="http://schemas.microsoft.com/ink/2010/main" type="inkDrawing" rotatedBoundingBox="17899,9405 21206,9192 21217,9360 17910,9572" semanticType="callout" shapeName="Other">
            <msink:sourceLink direction="with" ref="{0CD0EF26-3A90-4D36-8096-CBCAC3AA7DA4}"/>
          </msink:context>
        </emma:interpretation>
      </emma:emma>
    </inkml:annotationXML>
    <inkml:trace contextRef="#ctx0" brushRef="#br0">0 188 553 0,'0'0'84'0,"0"0"-27"16,0 0 18-16,0 0 2 0,0 0-23 16,0 0-23-1,0 0-9-15,4 5-2 0,-4-5-2 16,1 1 3-16,2-1 2 16,-3 0-3-16,8 3 3 15,-4-2-11-15,9-1 3 16,4 4 1-16,2 0 5 15,6-4-8-15,0 3 3 16,4-1-9-16,-3-1 2 16,7 3 1-16,2-4-3 15,3 0 5-15,5 4 2 16,1 0-5-16,2-4-3 16,-2 2 1-16,-2-2-4 15,-2 0 2-15,-3 0-1 0,-4 0-4 16,0 0 1-16,-2 0 1 15,-1 0-2-15,2 0 0 16,3 0 3-16,3 0-2 16,1 0-1-16,7 0 0 15,2-2 2-15,1-6 5 16,-4 3-6-16,5-4 4 16,-7 5-4-16,6 4 4 15,-9-1-4-15,-7-3 0 16,-7-1 5-16,-11 5-6 15,-8-3-1-15,-1 3 1 16,1 0 1-16,0-3-1 16,2 3-5-16,1-1 5 15,-1 1 0-15,4-3 0 16,3 0 3-16,0 3-2 0,1-5 0 16,2 5-1-16,1 0 0 15,1 0 1-15,-3-1-1 16,3 1 2-16,1 0-2 15,2 0-3-15,2-3 3 16,0 2 0-16,2-2 2 16,-2-5-2-16,-4 5 2 15,-2-1-1-15,-2 0-1 16,-4 2 1-16,-1 0 0 16,2-3 2-16,-10 5-1 0,3 0-2 15,-4 0 0 1,0 0 0-16,1 0 1 0,0-6 0 15,4 6-1 1,0 0 1-16,3 0-3 0,1 0 4 16,0-1-4-16,4-2 7 15,11 2-8-15,-5-5 3 16,3 2-1-16,-1 1 1 16,-4-3 1-16,-3 2 1 15,-2-1-2-15,-3 5 0 16,-5-4 0-16,1 4-2 15,3-1 2-15,-2-2 1 16,2 3 3-16,1 0-4 16,0-5-2-16,3 5 2 15,2-6 0-15,6-2-1 0,2 4 1 16,-2 3-2 0,3-9 2-16,-6 6 0 0,0-1 1 15,0 1-1-15,-3-1 0 16,-1-5 1-16,-1 7-1 15,-3 1 0-15,-4 2-2 16,0 0 2-16,-4-2 0 16,6 0 0-16,-7-2 1 15,2 4-2-15,1-4 0 16,-3 4 1-16,1 0 0 0,-4 0-1 16,2 0 0-1,-3 0 2-15,1 0 0 16,-1-2-1-16,5 2-2 15,2 0 2-15,-1 0 0 0,1 0-1 16,-3 0 1-16,-2 0-4 16,1 0 1-16,0 0 2 15,-3 0 0-15,1 0 0 16,-1 0-1-16,3 0 0 16,-3 0 2-16,0 0 0 15,0 0 1-15,0 0-1 16,1 0-1-16,2 0-1 15,-3 0 2-15,0 0 0 16,2 0 0-16,-2 0 0 16,0 0 0-16,0 0 1 15,0 0 0-15,3-1-2 16,1-2 2-16,0 3-3 0,1 0 3 16,-1 0-2-16,-4 0 2 15,2 0 0-15,1 0-1 16,-3 0 0-16,1 0 0 15,2 0 0-15,-2 0 0 16,2 0 1-16,2 0-1 16,-1 0 0-16,2 0 0 15,4 0 0-15,-4 0 0 16,1 0 0-16,-1 0 2 16,1 0-4-16,2 0 2 15,-4 0 0-15,4 0 0 16,3 0-1-16,-4 0 1 0,4 0 0 15,3 0 1-15,-4 0-2 16,-2 0 3-16,-2 0-4 16,-5 0 1-16,2 0-3 15,0 0 1-15,4 0-1 16,-4 0 4-16,2 0-4 16,2 0 3-16,0 3-5 15,-3-2 3-15,3-1 2 16,-2 2-6-16,1-2 5 15,0 4-4-15,-3-4 2 16,2 0 4-16,-1 4-5 16,2-2 4-16,-3-2 1 15,1 2 0-15,-1-2 0 0,0 2 0 16,1-2 0-16,-1 0-1 16,0 3 1-16,1-3 0 15,-2 0-1-15,1 0 1 16,2 4 2-16,-2-4-2 15,0 3-2-15,1 0 2 16,-2-3 0-16,1 1 2 16,0-1-4-16,-2 0 3 15,-2 0-1-15,3 0 0 16,-3 0-5-16,0 4 3 16,0-4-2-16,0 0 2 15,0 0 2-15,1 0-1 0,-1 0 1 16,3 0 1-16,-2 0-1 15,-1 0 0-15,0 0 0 16,0 0 0-16,0 0 0 16,3 0-1-16,-3 4 1 15,2-4 0-15,-2 0 0 16,4 0 1-16,-1 0-2 16,0 0 1-16,1 2 0 15,-4-2-1-15,5 0 2 16,-4 2-1-16,3-2 0 15,1 1 0-15,-1-1 0 16,3 0 0-16,2 4-1 16,-3-4 1-16,3 0 0 15,-2 0 0-15,-4 0-1 16,1 0 1-16,-2 0 0 0,1 0-3 16,-2 0-2-16,2 0-5 15,-2 0 3-15,-1 0 0 16,0 0 1-16,3 0-2 15,-1 0 1-15,1 0 2 16,1 0 4-16,0 0-2 16,1 0 3-16,0 0-1 15,4 0 1-15,-2 0 0 16,1 0-1-16,-4 0 1 16,-3 6 0-16,4-6-2 0,-1 0 0 15,3 1-4 1,4-1-3-16,2 3 9 0,-2-2-3 15,7-1 0-15,-1 4 3 16,5 1-2-16,2 4 2 16,5-1 0-16,0-3 5 15,-1 0-5-15,-3 1-4 16,-9-6 2-16,-8 0 1 16,-6 0-9-16,1 0-3 15,-2 0-9-15,-1 0 2 16,0 0 8-16,0 0 6 15,0 0 1-15,0 0 3 16,0 0 4-16,4 0-2 0,-1 0 0 16,2 0 0-1,-4 0 1-15,2 0-1 0,-1 0 4 16,-2 4 0-16,0-3-4 16,2-1 12-16,0 0-7 15,1 0 5-15,1 0-9 16,0 2 6-16,1 0-4 15,-4 0-3-15,5-2 1 16,-4 0 0-16,-2 0 3 16,0 0-4-16,0 0 0 15,0 0-2-15,0 0-8 16,0 0-16-16,-25-2-22 16,-36-18-111-16,-33-3-375 15</inkml:trace>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6:54.0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9836666-6D00-4FCF-B5FB-9B25EF1F582D}" emma:medium="tactile" emma:mode="ink">
          <msink:context xmlns:msink="http://schemas.microsoft.com/ink/2010/main" type="inkDrawing" rotatedBoundingBox="4424,9780 7617,9874 7610,10120 4417,10025" semanticType="callout" shapeName="Other">
            <msink:sourceLink direction="with" ref="{6FF5A846-3634-426E-9569-AF8690EB1EEA}"/>
            <msink:sourceLink direction="with" ref="{16D43E53-0F8F-4039-BD6A-815D7838C148}"/>
          </msink:context>
        </emma:interpretation>
      </emma:emma>
    </inkml:annotationXML>
    <inkml:trace contextRef="#ctx0" brushRef="#br0">-2 0 356 0,'0'0'10'0,"0"0"-8"0,0 0 57 16,0 0 41-16,0 0-19 16,0 0-40-16,0 0 2 15,2 22-3-15,-2-20-7 16,0-1-1-16,0 2-12 15,0 0-2-15,0 2-11 16,0 0-2-16,0 3-4 16,3-2 5-16,7 6-6 15,9-3 15-15,-2 2-10 16,0-2 2-16,8 1 10 16,1-5-9-16,3-1-1 15,2 5 1-15,-4 0-2 16,5-4-4-16,-4 3 2 0,4-1-2 15,-9 2 8-15,9-5-5 16,-10 0-3-16,-1 3 6 16,0-3-6-16,0-1-1 15,7-3-1-15,4 0 8 16,3 0-7-16,-2 0 5 16,-1 0-4-16,0 0-1 15,-2 0-1-15,4 0 1 16,-7 0-1-16,5 0 1 15,-6 0-2-15,3-3 3 16,-7-1-2-16,1 4 0 16,0-7 1-16,-1 7 3 0,-3-4-3 15,4 4 2 1,-1 0-2-16,-5 0-1 0,8 0 1 16,-3 0-1-16,1 0 1 15,5 0-1-15,-2 0 0 16,3 0 0-16,-3 0-1 15,3 0 1-15,1 4 2 16,-4 0 3-16,8-1-5 16,-11 1-1-16,5-1 1 15,-7 3 3-15,1 2-2 16,-2-2-1-16,2 2 0 16,-4-3 0-16,2 3 1 0,-3-1 0 15,-2 0 0 1,-2-1-1-16,1-3 0 0,-1 1 0 15,-4 2 0-15,4-5 2 16,-4 3 0-16,1 0-2 16,4-2 0-16,-5 2 0 15,4-1 3-15,0-3-2 16,-3 6 2-16,5-5-3 16,-6 2 0-16,8-2 2 15,-4 3 3-15,4-4-3 16,4 4-2-16,-8-2 4 15,1-2-4-15,-2 0 5 16,-2 0-4-16,5 0-1 16,-2 2 1-16,6-2-1 0,4 0 4 15,-6 0-4-15,2 0 1 16,1 0 0 0,1 0-1-16,0 0 1 0,3 0 1 15,3-2 5-15,-5-4-7 16,3-2 3-16,-4 1-3 15,1 0 2-15,7 1-2 16,-7 2 4-16,4 1-3 16,3-1 2-16,-7 0-3 15,2 4 1-15,-2-3 0 16,-4 2-1-16,6-2 0 16,2 1 0-16,-7-2 0 15,4 4 3-15,-5 0-3 0,-10 0 0 16,6-3 0-1,-6 3 0-15,4 0 0 0,5 0 0 16,-4 0-3-16,0 0 3 16,2 0 2-16,4 0-2 15,-2 0 0-15,5 0 1 16,7 0-1-16,-7 0 0 16,-1 0-1-16,0 0 1 15,-8 0 0-15,-3 0 1 16,3 0-1-16,2 0 0 15,2 0 0-15,-4 0 0 16,-3 0 1-16,-3 0-1 16,-2 0 0-16,1 0 0 15,-1 0 0-15,0 0 0 0,-1 0 0 16,0 0 0-16,5 0 1 16,0 0-1-16,-3 0 1 15,7 0 2-15,5 0-2 16,4 0 3-16,0 0-1 15,3 0-2-15,-4 0 0 16,-3 0 0-16,-8-3 0 16,4 3 3-16,-5 0-4 15,0 0 1-15,-5 0-1 16,1 0 3-16,-1-1-3 16,-3 1 0-16,4-3 1 15,-2 3-1-15,1 0 0 0,-3 0 2 16,-1 0-2-16,0 0 0 15,0 0 0-15,0 0 1 16,3-4-1-16,-3 4 0 16,0 0 0-16,0 0 0 15,2 0 0-15,-2 0 1 16,0 0-1-16,3 0 0 16,-2 0-1-16,5 0 1 15,-6 0 0-15,4 0 2 16,1 0-2-16,3 0 0 15,1 0-1-15,0 0 1 16,1 0 0-16,-1 0 0 16,1 0 0-16,-6 0 0 0,0 0 0 15,-4 0 0-15,0 0 0 16,5 0 1-16,-5 0-1 16,0 0 0-16,0 0 0 15,4 0 0-15,-4 0 0 16,0-4 0-16,0 4 0 15,5 0 0-15,-5 0 0 16,0 0 0-16,4 0 0 16,-4 0 0-16,4 0 0 15,-4 0 0-15,0 0 0 16,0 0 0-16,0 0-1 16,5 0-1-16,-5 0 2 15,0 0-2-15,1 0 1 0,-1 0 0 16,3 0 0-1,-2 0 1-15,4 0-2 0,-2 0 2 16,-2 0-1-16,2 0 1 16,-2 0 0-16,2 0 0 15,-1 0-1-15,4 0 1 16,-6 0-2-16,4 0 2 16,0 0-2-16,1 0 1 15,-5 0-1-15,4 0 1 16,-4 0-1-16,0 0 2 15,4 0-1-15,-4 0 0 16,0 0 0-16,5 0 0 16,-5 0 0-16,0 0 1 0,4-1-2 15,-4-3 2 1,0 4-1-16,0 0 1 0,0 0 0 16,4 0 0-16,-4 0 0 15,0 0-2-15,0-4 0 16,2 4 0-16,-2 0 2 15,0 0-1-15,0 0-2 16,0 0 3-16,0 0 0 16,0 0 0-16,0 0 0 15,0 0 0-15,0 0 0 16,0 0 0-16,0 0 1 16,0 0-1-16,0 0 1 0,0 0-2 15,0 0 0-15,0 0 1 16,0 0 0-16,0 0-1 15,3 0-6-15,-3 0-3 16,1 0 5-16,2-4 1 16,1 4 4-16,-2 0-4 15,1-3 1-15,-3 3-1 16,0 0 1-16,0 0 0 16,0 0 1-16,0 0 1 15,0-3 1-15,0 3-1 16,0 0 1-16,0 0 1 15,0 0-1-15,1 0 0 16,-1 0-1-16,0-4 1 16,0 4 0-16,0 0 1 0,0 0-1 15,0 0 2-15,0 0-2 16,0 0 1-16,0 0 0 16,0 0 1-16,0 0 1 15,0 0 1-15,0 0-3 16,0 0 1-16,0 0-2 15,0-2 0-15,0 2 3 16,0 0-3-16,0 0 0 16,0 0 0-16,0 0 1 15,0 0 0-15,0 0-1 16,0 0-1-16,0 0 1 16,0 0 0-16,0 0 0 15,0 0 1-15,0 0-2 0,0 0 2 16,0 0-1-16,0 0 0 15,0 0-4-15,0 0 4 16,0 0 2-16,0 0-1 16,0 0 0-16,0 0-1 15,0 0 0-15,0 0 0 16,0 0-1-16,0 0 1 16,0 0 0-16,0 0 0 15,0 0 0-15,0 0 0 16,0 0 0-16,0 0 0 15,0 0-1-15,0 0 1 16,0 0 0-16,0 0 0 16,0 0 0-16,0 0 1 0,0 0-1 15,0 0 0 1,0 0 0-16,3 0 0 0,-3 0-3 16,0 0 3-16,0 0 3 15,0 0-3-15,0 0-1 16,0 0 1-16,0 0 0 15,0 0 1-15,0 0-1 16,0 0 0-16,0 0 0 16,0 0 0-16,0 0 0 15,0 0 0-15,0 0 0 16,0 0-1-16,0 0 1 16,0 0 0-16,0 0 0 0,0 0 0 15,0 0 0-15,2 0 0 16,-2 0 0-16,0 0 0 15,0 0 0-15,0 0 0 16,0 0 0-16,0 0 0 16,0 0-2-16,0 0 2 15,0 0 0-15,0 0 2 16,0 0-2-16,0 0 0 16,0 0 0-16,0 0 0 15,0 0 0-15,0 0 0 16,0 0 0-16,0 0 0 15,0 0-2-15,0 0 2 16,0 0 0-16,0 0 2 16,0 0-2-16,0 0 0 0,0 0 0 15,0 0 0-15,0 0-2 16,0 0 2-16,0 0 0 16,0 0 2-16,0-2-1 15,0 2-1-15,0 0 0 16,0 0 0-16,0 0 0 15,0 0 0-15,0 0 0 16,0 0 0-16,0 0 0 16,0-2-1-16,0 2 2 15,0 0 0-15,0-4-1 16,0 4 0-16,0 0 0 16,0 0 0-16,0 0 0 15,0 0 0-15,0 0 2 0,0 0-3 16,3 0 2-16,-3 0-2 15,0 0-2-15,0 0-3 16,0 0-13-16,0 0-13 16,1 0-29-16,-1-3-77 15,0-8-18-15,0-12-146 16</inkml:trace>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01.3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5673E1-F197-4ACE-9CF3-12E139F83138}" emma:medium="tactile" emma:mode="ink">
          <msink:context xmlns:msink="http://schemas.microsoft.com/ink/2010/main" type="inkDrawing" rotatedBoundingBox="10944,7517 12840,6098 13831,7422 11936,8841" hotPoints="13339,7291 12340,8290 11340,7291 12340,6291" semanticType="enclosure" shapeName="Circle"/>
        </emma:interpretation>
      </emma:emma>
    </inkml:annotationXML>
    <inkml:trace contextRef="#ctx0" brushRef="#br0">960 2028 573 0,'0'0'0'0,"0"0"-3"16,0 0 0-16,0 0 3 16,0 0 2-16,0 0 15 0,-115-23-4 15,102 14 5-15,4 2 4 16,-4-5-3-16,-3-2-2 16,3 6-2-16,0-1 36 15,-4 2-30-15,-3 2 10 16,2-4-10-16,5 9 13 15,0-3 10-15,1 0-23 16,-1 3 1-16,0 0-6 16,0 0 2-16,0 0-8 15,-6 0 4-15,5 0 1 16,-4 0-7-16,5 0 0 16,-1 0-1-16,1-1 7 15,3 1 0-15,-3-3-2 0,0 0-7 16,-8 3 3-16,4-4-4 15,-1 2 4-15,1-1 2 16,-2-1-4-16,2 0-1 16,2-2 1-16,-5-3 4 15,4 3 2-15,-1-4-3 16,2-2-9-16,-5 3 2 16,2-6 5-16,1 1-6 15,4 1 1-15,-6-2 4 16,0-5-5-16,2-3 2 15,-1-2-3-15,-2-2 0 16,3-7 6-16,-1 2-6 0,-1-4 4 16,2-3-3-16,3-7-1 15,0-1 2-15,-2 3-4 16,8-4 5-16,1 7-6 16,2 4 5-16,4 4-3 15,1 2 2-15,0-3-2 16,0 3 3-16,0-9-2 15,0-5 0-15,0-2 1 16,6-1 1-16,7-5-2 16,1 1-2-16,4 8 2 15,-1 0-1-15,0 3 1 16,4 0 0-16,-4 0 0 16,6 1-1-16,5 4 1 15,-1-5 0-15,10 4-1 16,-1 4-1-16,6-3 1 0,3 2-1 15,-4 3 1 1,3 0 1-16,-1 1 0 0,-7 3 1 16,4 0 0-16,1 3-1 15,-3 0 3-15,-2 4-3 16,-4 3-2-16,4-1 2 16,3 5-1-1,1-2 1-15,-1 0 0 0,6 2 0 16,-3-1-6-16,4 1 6 15,-1-1 0-15,2 0 2 0,6 7-5 16,-2-6 3 0,-3 6 0-16,0 3 0 0,-3 1 1 15,-6 3-2-15,0 0 1 16,2 0-1-16,-5 0 1 16,4 0-4-16,-5 0 4 15,3 0-1-15,-3 0 1 16,0 7 0-16,-5 2 2 15,-1-1-1-15,0 2-2 16,0-2-1-16,-6 4 1 16,-1 0 1-16,3 3-1 15,-3 2-1-15,1-2 0 16,-4 4 2-16,-2-1 1 16,-1 0 1-16,0 0-4 15,-2 3 1-15,-2-4 1 0,-2 1 0 16,-1 1 0-1,0-1 0-15,5 4 0 0,-5 3 0 16,-1 3 1-16,1 1 2 16,0-5-3-16,0 0 0 15,-5-1 0-15,0-4 0 16,4 1 1-16,-8-1-1 16,4 2-1-16,5-3 1 15,-5-2 1-15,-4 1-1 16,1-7-1-16,-1 0 0 15,3 3 2-15,-3-2 1 16,0-4-2-16,0 4 0 0,0 2 0 16,0-4 0-1,0 0 1-15,0 0 0 0,0 6-1 16,-3 0 0-16,2 3-3 16,-8-4 7-16,5 2-8 15,0-2 4-15,-2 2 0 16,0-2 2-16,2 0 0 15,-4-1-3-15,3 1 1 16,-4-1 0-16,2 1 0 16,1-4 0-16,-3 5 1 15,-1-2-1-15,-3 6 3 16,-2-5-4-16,2 3 2 16,0 1-1-16,-6-5 0 0,5 4 1 15,-2-3-2-15,1-1 2 16,-3 1-1-16,5-1 2 15,-1-2-1-15,4-2 0 16,-7 5-1-16,1-5 1 16,0 5 5-16,1-1-5 15,2-1 1-15,-5 0 0 16,3 0-1-16,2 0-1 16,0-1 0-16,0 0 1 15,-2-1 1-15,-2 3-2 16,2 1 0-16,-8 4 1 15,0 1 0-15,1-5-1 0,-2 5 2 16,2-5 1 0,0 3 4-16,-5 1-7 0,3 1 3 15,-3-1 1-15,4 1-4 16,-4-4 1-16,3-2-7 16,-2 6 12-16,0-1-10 15,-2-4 9-15,5 4-4 16,3-5-1-16,6-2 0 15,3-2 0-15,2-2-1 16,3 0-6-16,2 3 0 16,0 4-14-16,-1 9-33 15,5 9-49-15,0 11-62 16,0-11-71-16,9-16 31 16</inkml:trace>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04.4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CD0EF26-3A90-4D36-8096-CBCAC3AA7DA4}" emma:medium="tactile" emma:mode="ink">
          <msink:context xmlns:msink="http://schemas.microsoft.com/ink/2010/main" type="inkDrawing" rotatedBoundingBox="16533,6453 19716,6043 19971,8020 16788,8430" hotPoints="19949,7433 18076,7818 16592,6611 18465,6227" semanticType="enclosure" shapeName="Ellipse">
            <msink:destinationLink direction="with" ref="{C6E88032-1E17-4824-811B-10ABFAE80B14}"/>
            <msink:destinationLink direction="with" ref="{BC97DAF2-2E94-4CF6-8774-1173443E428D}"/>
          </msink:context>
        </emma:interpretation>
      </emma:emma>
    </inkml:annotationXML>
    <inkml:trace contextRef="#ctx0" brushRef="#br0">1047 1781 148 0,'0'0'28'0,"0"0"21"16,0 0-27-16,0 0 26 15,0 0 19-15,0 0 8 16,0 0 9-16,-44 0-22 16,41 0-6-16,3 0-10 15,0 0 6-15,0 0-11 16,0 0 1-16,0 0-10 16,-1 0-3-16,1 0 0 15,0 0 1-15,0 0-8 16,0 0 2-16,0 0 8 15,0 0-11-15,-4 0 8 16,-1 0-7-16,-3 0-10 0,-4 4 7 16,6-4 5-1,-14 3-19-15,2 0 18 0,-8 1-5 16,-14 5-11-16,-4 3-5 16,1 0 3-16,-2 2 5 15,7-6-8-15,8 0 6 16,6-3-7-16,4-1 2 15,7 2 2-15,1-6 5 16,2 0 0-16,-4 0-9 16,1 0 1-16,0 0 2 15,0 0-4-15,-2 0 0 16,1 0 4-16,0 0 1 16,1 0-3-16,0 0 6 0,3-6-3 15,-4-1-5 1,4 3 1-16,-2-3 6 0,-3-3-6 15,2 3 2-15,-5-3 1 16,4 0-3-16,4 2 0 16,-3-4 1-16,-4-4-2 15,-3-3 0-15,-2-4 0 16,4 9 1-16,4 4 0 16,5-3-2-16,0 3-5 15,-1-7 6-15,-3-3 1 16,5-4 0-16,-7 1-1 15,5-3 0-15,-2 3 0 0,6-6 0 16,-1-3 0-16,1 5 0 16,2-4 0-16,0-4 1 15,-6 4 2-15,1-2-6 16,3-1 3-16,-1 2 0 16,-2 0 1-16,3 1 1 15,-5-7 2-15,1 1-8 16,-5-5 4-16,2 0 0 15,3 1 0-15,1 4 4 16,5 10-9-16,-1 6 5 16,3-2-1-16,2 5 1 15,0-8-2-15,0-1 1 16,0 3 0-16,0 0 1 16,0 1-5-16,0-1 3 15,0-4 0-15,7-2 2 16,1-1 3-16,7-4-3 15,1-4-4-15,0 3 2 0,3 1 2 16,1 0 0-16,0 8 0 16,2-1-1-16,4 0 1 15,3 0-2-15,-1 5 2 16,4-3-2-16,3 0 1 16,2 3 1-16,7-3 1 15,7 0-1-15,9 0-1 16,7-2 1-16,17-3 0 15,2 4 0-15,5-1 3 16,1 4-3-16,-7 10-1 0,-6 5-2 16,-3 2 2-16,3 4 1 15,-5 2-7-15,1 1 7 16,-2 0-2-16,-8 0 6 16,-1 0-4-16,-5 5 0 15,4 5 0-15,-2-5 0 16,1 7 0-16,3-2 0 15,3 7 0-15,1-1-2 16,-3 8 2-16,-2-2 1 16,-9 1 0-16,-4 1-1 15,-6-1 0-15,9 1-2 16,2 3 2-16,4 4 4 16,-2-3-3-16,-8-3-1 0,-10-3 0 15,-3 4-5 1,-2-2 5-16,0 1 1 0,3 6-1 15,4 5-5-15,0 7 5 16,1 0 0-16,-5-3 0 16,-6-10-1-16,-4-3 1 15,-2 1 0-15,-2-5 0 16,-5 0 0-16,-1-6 0 16,-5-1 0-16,1-4 0 15,-4 2-2-15,-1-1 2 16,4 2-1-16,-1 1 1 15,4 1 1-15,-8 5 0 16,2-6 2-16,2 10-3 16,-2-5-1-16,2 2 1 0,-1-2 0 15,-2-2 0 1,-3 1-1-16,1-2 2 0,-2 3-1 16,-1-5 5-16,-3 2-5 15,4 2-3-15,-5 1 3 16,0-1 0-16,0 1 4 15,0-1-7-15,0 0 8 16,0-3-8-16,0 3 3 16,-6-2 0-16,-6-1 1 15,2 6-1-15,-4-8 7 16,-1 4-7-16,-5-5 1 16,-3 4-2-16,-6 0 0 15,-5-1 1-15,1 4 2 0,1-3 1 16,-6 5-3-16,1-5-3 15,-1 4 3-15,0-2 4 16,6-2-4-16,-4 2 0 16,1-7-2-16,2 7 1 15,-2 1 2-15,0-10-2 16,0 7 2-16,-5 1-1 16,2-6 1-16,3 4-1 15,2-3 2-15,2-7-2 16,5 6-1-16,-3-3 1 15,6-2 1-15,3 2 0 16,-1-4-1-16,4-2 0 16,1 4 3-16,3-3 0 0,3-1-1 15,1 0-1-15,0-4 3 16,2 3-4-16,-3-1 0 16,-9-1 1-16,-3 9-1 15,-7-6 0-15,-3 5 1 16,-5-4-1-16,-10 5 0 15,-1 3 0-15,-5 0 0 16,5-3 3-16,6-1-3 16,7-1 2-16,5-1-2 15,2-2 0-15,5 3 2 16,1-4 0-16,-5 0-1 16,-4-1 0-16,-2 1-1 0,-2 1 0 15,-4-1-1-15,4 0 1 16,-6-4 0-16,2 6 1 15,1-5-1-15,1 2 1 16,0-3 3-16,-3 0-4 16,5 4 1-16,-3-4 3 15,1 0-4-15,-3 5 1 16,7-5-1-16,3 4 5 16,3-4 12-16,1 4-8 15,2-4-9-15,-1 0 8 16,-3 3-3-16,-1-2-2 15,-4 2 0-15,-6-2-3 16,-2-1 0-16,1 0 0 16,-2 0 0-16,7 0 2 0,-6 0-1 15,4 0 1-15,5 0-2 16,5 0 0-16,0 0 3 16,14 0-3-16,4 0-53 15,8 0 53-15,-4 0 58 16,1 0-48-16,0 0-6 15,-4 0-4-15,6 0 0 16,0 0 2-16,-1 0-2 16,3 0 0-16,0 0 0 15,0 0 0-15,0 0 0 16,0 0 1-16,0 0-2 16,0 0 1-16,0 0 0 15,0 0 0-15,0 0 0 0,0 0-1 16,0 0-12-16,0 0-15 15,0 0-14-15,-9 0 1 16,-12 2-27-16,-13 19-83 16,-15 14-42-16,-19 14-144 15</inkml:trace>
  </inkml:traceGroup>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13.4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2DA966-1CDD-46FF-B67B-F270DD34DDA2}" emma:medium="tactile" emma:mode="ink">
          <msink:context xmlns:msink="http://schemas.microsoft.com/ink/2010/main" type="inkDrawing" rotatedBoundingBox="13059,11140 16147,11136 16148,11284 13060,11288" semanticType="callout" shapeName="Other"/>
        </emma:interpretation>
      </emma:emma>
    </inkml:annotationXML>
    <inkml:trace contextRef="#ctx0" brushRef="#br0">-5 143 594 0,'0'0'0'0,"0"0"0"0,0 0 6 16,0 0 35-16,0 0-16 15,0 0 9-15,0 0 5 16,0 0-10-16,0 3-9 15,0-3 30-15,0 0-2 16,0 0-12-16,0 4-16 16,0-4-4-16,0 0-2 15,5 0-5-15,8 0-4 16,8 0 14-16,8 0-8 16,-1-7-7-16,8 3 10 15,-1-7-3-15,7 7-6 16,5-1 2-16,-2-4-3 0,13 4-1 15,-2 1 2-15,6-5 5 16,-1 3-10-16,2 1 4 16,-2-3 0-16,1 4-1 15,-2 3 4-15,-5-9-6 16,-3 9 3-16,-4-3-3 16,-2-4 1-16,-4 7-2 15,5-8 8-15,-4 9-7 16,2-4-1-16,-4 4 5 15,-1-1-4-15,0-3 0 16,-1 0 0-16,1-1 4 16,-3 3-4-16,0 1 1 15,-2-2-2-15,-2 0-1 0,-2 3 1 16,2-4 1-16,-4 2 0 16,0 0 0-16,-3 2 0 15,3 0-1-15,-5 0 1 16,0 0-1-16,1 0 0 15,-3 0 0-15,-3 0 0 16,4 0 1-16,-6 0-1 16,6 0 0-16,1 0 3 15,-3 0-2-15,1 0 2 16,-6 0-2-16,-3 2-1 16,9 0 2-16,0-2-1 15,-2 0 10-15,-1 0-8 0,-8 0 0 16,0 0-3-16,-1 0 0 15,-2 0 2-15,-2 0-2 16,3 0-1-16,0 0 1 16,-1 0 1-16,1 0-1 15,10 4 1-15,4-1-1 16,6 1 2-16,0-4 0 16,-10 2 0-16,-2 3-2 15,2-5 0-15,3 5 1 16,4-5-1-16,-1 3 8 15,-6-2-7-15,-6-1 0 16,-6 0 1-16,5 0-1 16,1 4 0-16,1-4-1 0,-1 6 2 15,0-6-2-15,2 3 4 16,-10-3-3-16,4 0 0 16,0 1-1-16,4 3 2 15,4 0-2-15,2 0 3 16,0-4 2-16,-6 1-5 15,-4-1 1-15,-5 0 0 16,2 4 1-16,3-4-2 16,-5 0 0-16,2 0 1 15,1 0-1-15,-5 6-4 16,2-6 3-16,0 0 2 16,1 0 3-16,-1 0-4 15,0 0-4-15,-1 0 4 0,2 1 0 16,2-1 0-16,2 0-1 15,-5 0 1-15,0 0 0 16,1 0 0-16,0 0 0 16,3 0 0-16,-4 0 0 15,0 4 0-15,1-4 0 16,0 0 1-16,6 0 2 16,-3 4-3-16,7-4-1 15,1 5 1-15,1-5 0 16,-1 4 1-16,2-4-1 15,-1 0 0-15,0 0 0 16,-1 6 0-16,-3-6 0 16,0 0 0-16,-4 0 0 15,0 0 0-15,2 0-1 0,-6 0 1 16,4 0 0-16,-1 0 2 16,-2 4-2-16,6-4 0 15,-4 0 0-15,2 1 0 16,5-1 0-16,-9 0-1 15,2 0 2-15,0 0-1 16,0 0 0-16,-2 4 0 16,3-4 0-16,-2 0 0 15,0 0 0-15,2 0-2 16,-3 0 2-16,1 0 0 16,-2 4 0-16,-1-4 2 15,-3 0-3-15,2 0 1 0,-1 0 0 16,1 0 0-16,-3 0 0 15,0 0 0-15,0 0 0 16,0 0 0-16,0 0 1 16,0 0-1-16,1 0 2 15,-1 4-2-15,3-4-2 16,-3 0 2-16,1 0 0 16,-1 0 1-16,0 0-1 15,0 0 1-15,0 0 0 16,0 0-1-16,0 0-1 15,0 0-2-15,0 0 6 16,0 0-3-16,0 0 0 0,0 0-1 16,0 0 1-16,0 0 0 15,0 0 1 1,0 0-1-16,0 0-5 0,0 0-3 16,0 0-1-16,0 0-10 15,0 0-18-15,0 0-42 16,-1 0-84-16,-50-13-200 15</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19.0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B0E951-48A9-406C-8363-2742BD5C633E}" emma:medium="tactile" emma:mode="ink">
          <msink:context xmlns:msink="http://schemas.microsoft.com/ink/2010/main" type="inkDrawing" rotatedBoundingBox="10882,12167 15124,12246 15122,12351 10880,12272" semanticType="callout" shapeName="Other">
            <msink:sourceLink direction="with" ref="{41903C51-4AF7-4ECA-9B7A-0BC5A18E94DF}"/>
          </msink:context>
        </emma:interpretation>
      </emma:emma>
    </inkml:annotationXML>
    <inkml:trace contextRef="#ctx0" brushRef="#br0">0-2 294 0,'0'0'1'15,"0"0"-1"-15,0 0 30 16,0 0 75-16,0 0-22 16,0 0-30-16,0 0-17 15,78 0-8-15,-67 0-5 0,5-1 3 16,-7 1-13-16,4 0 9 16,2 0 2-16,-2 0 1 15,6 0-1-15,-2 0-8 16,0 0 7-16,2 0-3 15,5 1 4-15,-3 5-2 16,4-1-14-16,1-1 14 16,0 0-9-16,8 4-1 15,-3-2-7-15,6-1 21 16,5-1-17-16,-7 7 2 16,2-7 6-16,2 5-6 15,1-5-5-15,-3 3 4 16,1 0-2-16,0-3-2 0,-11 0-3 15,5-2-2 1,-1-2 8-16,-4 4-5 0,5-1-1 16,0-3 9-16,4 0-9 15,6 0 0-15,-1 0 0 16,8 0 5-16,2 0 0 16,-4 0-5-16,-7 0 0 15,5 0-1-15,-9 0-1 16,2-7 0-16,3 1 1 15,-9 2-1-15,4-3 0 16,-10 0-1-16,3 3 0 16,-1 4 0-16,-2-6 1 15,6 6 0-15,-5-3-1 16,5 3 0-16,-10 0 0 0,7 0 2 16,-6-4-2-16,6 4 0 15,4 0 1-15,-9-7 0 16,3 7-1-16,-4-4 0 15,2 4-1-15,4-4 1 16,-10 4 0-16,8-1 5 16,-5 1-5-16,1-4 1 15,5 4-2-15,-6 0 2 16,-1 0-1-16,4 0 0 16,-3 0 1-16,1 0 2 15,5 0-3-15,-5 0 0 16,13 0 0-16,-5 0 4 15,2 0 2-15,-11 0-5 0,-5 0 0 16,3 0 0-16,-2 0-1 16,9 0-1-16,2 0 1 15,0-4 0-15,-4 4 3 16,-8 0-3-16,7 0 0 16,8 0 0-16,-2 0-1 15,3 0 1-15,-11 0 0 16,-4 4 4-16,6 0-6 15,-6-3 4-15,1-1-2 16,4 4 1-16,-6-4-1 16,-4 0 0-16,5 4 1 15,2-4-1-15,-7 0 0 0,6 0 1 16,-3 0 0-16,0 0-1 16,-3 0 0-16,1 0 1 15,-1 0-1-15,6 4 0 16,-6-4 0-16,0 0 0 15,5 0 0-15,2 0 0 16,-5 0 0-16,2 0 1 16,0 0-1-16,-2 0-4 15,-1 0 4-15,-2 0 1 16,1 0-1-16,1 0 0 16,10 0-1-16,-5 0 1 15,5 0 0-15,1 0 0 16,-2 0 0-16,5 0 1 15,-5 3-1-15,3-3 0 16,2 4-2-16,-10-1 2 0,4-3 1 16,-3 4-1-16,-2-2 1 15,-2 2-1-15,2-4 1 16,4 4-1-16,-4-1-1 16,0-3 1-16,2 0 1 15,-1 0-1-15,1 4 0 16,-2-4 0-16,2 0 1 15,-5 0-1-15,2 0 0 16,-1 0 0-16,4 0 0 16,-2 3 0-16,0-3-1 0,-2 0 2 15,4 0-2 1,-9 0 2-16,2 0 0 16,1 0-1-16,3 0-1 0,-3 0 1 15,1 0 2-15,2 0-2 16,4 0 1-16,-5 0-1 15,2 0-3-15,1 0 3 16,1 0 0-16,-2 0 0 16,-3 0 3-16,0 0-3 15,0 0-2-15,-5 0 2 16,-1 0 1-16,1 0-1 16,0 0 0-16,1 0 0 15,2 0 1-15,-1 4-1 16,2-4 0-16,-3 4 0 15,2-2 1-15,-2 2-1 0,2-4 0 16,-1 3-1-16,-2 1 1 16,-5-1 2-16,1 1-2 15,1-4-2-15,-3 0 2 16,2 4 0-16,0-4 0 16,-1 0 1-16,0 4-2 15,-1-3 1-15,-1-1 0 16,1 0 0-16,-2 4 1 15,5-4-1-15,-6 0 0 16,4 0 0-16,1 0 0 0,-1 4 1 16,0-4-2-16,-2 0 1 15,1 5 0-15,-2-5 1 16,-1 0-1-16,3 1-1 16,-3-1 1-16,0 0-1 15,1 0 1-15,2 0 1 16,-3 0 0-16,0 0-1 15,0 0 0-15,2 0 0 16,-2 0 0-16,0 0 0 16,3 0 0-16,-3 0 0 15,0 4 0-15,1-4 0 16,-1 0 0-16,3 4 0 16,-2-4 0-16,2 0 1 15,-1 0-1-15,-2 0 0 16,3 0-1-16,-2 0 1 0,-1 0 0 15,0 0 1 1,3 0-1-16,-3 0 1 0,0 0 0 16,0 0 0-16,0 5-1 15,0-5 1-15,0 0-1 16,0 0 0-16,0 0 0 16,0 0 0-16,0 0 1 15,0 0-1-15,0 0-1 16,0 0 1-16,0 0 2 15,0 0-2-15,2 0 0 16,-2 0 0-16,0 0 0 16,0 0 0-16,0 0 0 0,0 0 0 15,0 0 0-15,2 0 0 16,-2 0 0-16,2 0 0 16,-2 0 0-16,0 0-1 15,0 0 2-15,0 0-1 16,0 0 0-16,0 0 1 15,0 0 1-15,0 0-2 16,0 0 1-16,0 0-1 16,0 0-7-16,0 0-3 15,-28-9-21-15,-21-14-74 16,-21-1-33-16,-28-2-194 16</inkml:trace>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21.0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1C6AA1-802B-4424-8AAA-C6B5EC03D16C}" emma:medium="tactile" emma:mode="ink">
          <msink:context xmlns:msink="http://schemas.microsoft.com/ink/2010/main" type="inkDrawing" rotatedBoundingBox="5232,12873 8402,12836 8404,12981 5234,13018" shapeName="Other"/>
        </emma:interpretation>
      </emma:emma>
    </inkml:annotationXML>
    <inkml:trace contextRef="#ctx0" brushRef="#br0">-1-1 456 0,'0'0'31'16,"0"0"10"-16,0 0-7 16,0 0 10-16,0 0 3 15,0 0-10-15,0 0-13 16,-5-6-13-16,5 6 19 16,0 0-21-16,0 0-2 15,0 6 3-15,13 7 10 16,0-4-2-16,5 5 8 15,2-5-5-15,2 2-9 16,0 1 9-16,2-1-12 16,2-2 3-16,3-1-2 15,6-2-2-15,-1-2 3 0,0 0 9 16,4-4-11-16,-6 0 6 16,9 0-3-16,-10 0-5 15,10 0 1-15,-3 0 0 16,-3 0-2-16,2 0 5 15,0 0-8-15,-1 1 1 16,-1-1-1-16,2 4 1 16,-5-4 3-16,5 0-5 15,-4 0 5-15,-3 0-1 16,1 0-2-16,2 0 1 16,-7 0-4-16,8 0 1 15,-7 0 1-15,10 0-3 16,-6 0 2-16,10 0 6 0,-3 5-8 15,-3-5 8-15,-6 0-2 16,-3 0-5-16,-3 0 3 16,0 0-4-16,-1 0 0 15,4 0 4-15,3 0-3 16,1 0 1-16,4 0-2 16,-2 0 0-16,8 0 0 15,-2 0 1-15,3 0-1 16,-1 0-3-16,1 0 3 15,-1 0 0-15,3-5 3 16,-9 1-3-16,0 4 0 16,-4-1-3-16,-5 1 3 15,1 0 0-15,-3-4 0 0,5 4 0 16,-5-4-1-16,4 4 1 16,-9 0 1-16,1-5-1 15,4 5 0-15,-1 0 0 16,-5 0 1-16,2-1-1 15,4 1 0-15,-4-4 0 16,3 4 0-16,1 0 1 16,-1 0-1-16,0 0-1 15,-2 0 1-15,-3 0 1 16,-4-4-1-16,2 4 0 16,4 0 0-16,-6 0 0 15,1 0 1-15,7-4-1 16,-1 4 0-16,-1 0 0 15,1-2 0-15,0-1 0 0,-2 3 1 16,-4 0-1-16,4-4 0 16,-4 4 0-16,-1-6 0 15,0 6 0-15,0-1 0 16,3-3 0-16,-3 4 1 16,5 0 0-16,3 0-2 15,8 0 2-15,-1-4-1 16,4 0 3-16,-9 4-3 15,2-1 0-15,-1 1 0 16,-6-4-1-16,-4 4 3 16,5 0-2-16,-10 0 2 15,4 0-2-15,2 0 0 0,2 0-2 16,2 0 2 0,-2 0 0-16,-4 0 0 0,8 0 2 15,-4 0-2-15,5 0 0 16,-1 0-2-16,4 0 2 15,-10 0-1-15,2 0 1 16,-2 0 3-16,-2 0-3 16,-5 0-5-16,1 0 5 15,-3 0 0-15,3 0 0 16,-5 0 3-16,-1 0-3 16,-2 0-4-16,2 0 4 15,4 0 0-15,-7 0 1 16,5 0-1-16,-5 0 0 0,0 0-1 15,0 0 1 1,0 0-1-16,4 0 2 0,-4 0-1 16,0 0 1-16,0 0 1 15,0 0-2-15,0 0 1 16,0 0-1-16,0 0 0 16,0 0 3-16,0 0-3 15,0 0-1-15,0 0-10 16,0 0-24-16,0 0-36 15,0 4-57-15,-29 10-254 16</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25.0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903C51-4AF7-4ECA-9B7A-0BC5A18E94DF}" emma:medium="tactile" emma:mode="ink">
          <msink:context xmlns:msink="http://schemas.microsoft.com/ink/2010/main" type="inkDrawing" rotatedBoundingBox="7773,13934 11294,13840 11296,13918 7776,14013" shapeName="Other">
            <msink:destinationLink direction="with" ref="{1FB0E951-48A9-406C-8363-2742BD5C633E}"/>
          </msink:context>
        </emma:interpretation>
      </emma:emma>
    </inkml:annotationXML>
    <inkml:trace contextRef="#ctx0" brushRef="#br0">0 135 289 0,'0'0'80'0,"0"0"-2"15,0 0 26-15,0 0-23 16,0 0-32-16,0 0 4 16,10 0-11-16,-7 0-8 15,-2 0-5-15,-1 0 1 16,3 0-9-16,-2 0-11 16,2 0 1-16,2 0-7 15,-1 0 0-15,8 0 1 16,-4 0 4-16,5 0 4 0,-2 0 1 15,6 0-4 1,2-4-1-16,-2 4 7 0,1-3-14 16,0-1 9-16,10 4 2 15,-6 0 0-15,2-4-9 16,3 4-3-16,0-4 12 16,5 4-11-16,-4-1 3 15,3-3 4-15,-4 4 3 16,2 0-6-16,-6 0-6 15,1 0 11-15,5 0-7 16,-2 0-2-16,2-4 1 16,5 4 4-16,0 0-3 0,-2 0-2 15,8 0-2 1,-14 0 6-16,8 0-5 0,-7 0-1 16,5 0 0-16,-9 0 0 15,5 0 2-15,-11 0-1 16,2 0-1-16,9 0 1 15,-6 0 1-15,4 0-2 16,3 0 1-16,-6 0 3 16,3 0-3-16,6 0-1 15,-9 0 0-15,5 0 4 16,-5 0-4-16,-1 0-3 16,1 0 2-16,3 0 2 15,3 0-1-15,3 0 3 16,4 0-2-16,-1 0-1 15,3 0 4-15,-6 0-3 0,4 0-1 16,-4 0 2-16,4 0-2 16,-8 4 1-16,4-4 1 15,-6 0-3-15,3 4 3 16,-3-4 0-16,-3 1-1 16,5-1-1-16,-1 0 4 15,9 0-2-15,-4 0 4 16,6 0-4-16,-2 0 0 15,-5 0-2-15,-4 0 4 16,10 0-3-16,-7 0 1 16,3 0-2-16,-5 0 1 15,4 0-2-15,-6 0 2 0,3 0 0 16,-6 0 2-16,-1-1-2 16,5-3 0-16,-5 4 0 15,3 0-1-15,-3-4 0 16,-4 4 0-16,6 0 1 15,2-5-1-15,6 5 1 16,5-5-1-16,4 5 0 16,-5 0 0-16,9-4 1 15,2 4-1-15,-4-4 0 16,-1 2-5-16,0-1 5 16,-1 3 0-16,4-4-1 15,-9 4 1-15,5-6 1 16,1 5 1-16,-2-3-2 0,3 0 1 15,-3 4-2 1,-8-4 1-16,-4 4 0 0,-2-1 1 16,-3-3-1-16,0-2 0 15,-1 2 0-15,-3 3-1 16,0-3 2-16,-2 4 1 16,0-4-2-16,-2 4 0 15,4-4-1-15,-6 3 1 16,-4 1 0-16,4 0-1 15,0 0 1-15,3-5 0 16,-3 5 0-16,0-4 1 16,-3 4-2-16,1 0 2 0,1 0 0 15,-3 0-1-15,0 0-2 16,-4 0 2-16,3 0 0 16,-4-4 0-16,0 4 0 15,-2 0-1-15,1 0 1 16,-3 0 3-16,1 0-3 15,-1 0 0-15,3 0-2 16,-3-1 2-16,0 1-2 16,0 0 0-16,0 0-3 15,0 0-4-15,0-4-1 16,0 4-18-16,0 0-19 16,0-5-36-16,0 5-66 15,-25-6-140-15</inkml:trace>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29.1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041177-3102-4F5D-8D63-A9DBC2D7A210}" emma:medium="tactile" emma:mode="ink">
          <msink:context xmlns:msink="http://schemas.microsoft.com/ink/2010/main" type="inkDrawing" rotatedBoundingBox="19740,14111 22984,14020 22999,14525 19754,14615" semanticType="callout" shapeName="Other">
            <msink:sourceLink direction="with" ref="{0AE2708D-7935-4699-A49A-157755C55E40}"/>
          </msink:context>
        </emma:interpretation>
      </emma:emma>
    </inkml:annotationXML>
    <inkml:trace contextRef="#ctx0" brushRef="#br0">0 39 592 0,'0'0'42'16,"0"0"-34"-16,0 0 39 0,0 0 60 16,0 0-47-16,0 0-19 15,0 0-27-15,13 11 5 16,-6-11 7-16,3 4-9 15,3 0 15-15,6 5-2 16,3 1-8-16,1-1 2 16,5-1-14-16,-1 2 16 15,7-6-4-15,1-4-8 16,5 6 1-16,4-6 1 16,-1 0-1-16,2 0-2 15,2 0 4-15,-4 0-11 0,-1 0 1 16,0-6-2-1,-3 2 2-15,1 1-1 0,-1 0-3 16,-2-1 1-16,0 0-4 16,-2 0 4-16,-2 4 2 15,-1-1-1-15,1 1-2 16,-2 0 6-16,5 0-8 16,-1 0 7-16,-1 0-1 15,0 0-6-15,-5 0 0 16,-2 0 2-16,-2 0-3 15,0 0 2-15,-2 0-2 16,0 0 1-16,-4 0-3 0,1 0 4 16,2 0-2-1,-2 0 0-15,4 0 0 0,-1 0-1 16,-6-5 4-16,1 5-5 16,-4-3 2-16,-2 3 0 15,1-4-4-15,0 4 4 16,0-6 3-16,3 6-2 15,0-4-1-15,1 4 1 16,1-5-1-16,-4 5 0 16,2 0 0-16,-4-1 0 15,-2-2 0-15,-3-1 0 16,2 4 0-16,-1-6 0 16,1 6 1-16,3 0-1 15,1 0 0-15,0 0-2 16,1-5 4-16,5 5-1 0,-1-4-1 15,-1 4-3-15,0 0 3 16,4-4 0-16,-2 4 2 16,-2 0 0-16,-1 0-4 15,-3 0 7-15,3-1-2 16,-3-3-3-16,2 4 0 16,1 0 0-16,-3 0 0 15,3-6-2-15,-3 6 2 16,3 0 1-16,-2-4 0 15,3 4-1-15,-3-1 0 16,1 1-2-16,1 0 2 16,-1 0 0-16,2 0 1 0,2 0 2 15,-4 0-3 1,1 0-2-16,-2 0 2 0,-1 0 1 16,3 0-1-16,2 0 2 15,-2 0-2-15,1 0 4 16,0-4 0-16,-4 4-3 15,0 0-1-15,1 0 0 16,-3 0 1-16,-2-4 0 16,0 4-2-16,-1 0 3 15,8 0-2-15,2 0 0 16,2-4 0-16,-3 4 12 16,-2 0-12-16,-4 0 0 15,1 0 0-15,-3 0 3 16,-1 0-2-16,-2 0-1 15,3 0-1-15,-2 0 0 0,2 0 1 16,-3 0 2-16,1 0-1 16,2 0-1-16,-1 0 0 15,4 0 1-15,1 0 0 16,-3 0 1-16,2 0 0 16,-1-1 1-16,-5 1 0 15,1 0-3-15,-1 0 0 16,1 0 1-16,-1 0-1 15,2 0 2-15,-3 0 2 16,0 0-3-16,0 0 1 0,0 0-2 16,-1 0 2-1,1 0-5-15,-1 0 7 0,-3 0-8 16,4 0 4-16,-1 0 0 16,0 0 0-16,4 0 0 15,-3 0 4-15,-2 0-3 16,2 0-2-16,-5 0 0 15,0 0 1-15,4 0 0 16,0 0 0-16,4 0-4 16,0 0 4-16,1 0 4 15,-3 0-4-15,1 0 0 16,-1 0-1-16,-2 0 1 16,-1 0-1-16,-1 0-1 15,-2 0 0-15,0 0 2 16,3 0-1-16,-2 0 1 15,2 0 0-15,4 0 0 16,-5 0-4-16,2 0 8 0,0 0-4 16,-1 0 0-16,-1 0 0 15,2 0 0-15,0 0 0 16,1 0 0-16,-2 0 0 16,1 1-4-16,-3-1 3 15,2 0 1-15,2 0 0 16,-1 0 5-16,2 0-10 15,1 4 10-15,0-4-10 16,-1 4 6-16,-2-4-1 16,4 0 0-16,-4 0 4 15,2 0-4-15,-2 0 0 0,-1 0-3 16,1 0 2-16,2 0 1 16,-1 0 0-16,2 4 5 15,-3-4-10-15,-1 0 5 16,1 0 0-16,1 0 0 15,-1 0 5-15,1 0-10 16,-5 0 5-16,1 0 0 16,3 0 0-16,-1 0 0 15,-1 0 5-15,1 0-5 16,-2 0-5-16,-1 0 4 16,3 0 2-16,1 0-2 15,-2 0 1-15,5 0 0 0,-3 0 1 16,1 0-1-16,-1 0 0 15,0 0 0-15,-1 0 0 16,2 0 0-16,-1 0 0 16,-3 0 0-16,2 0 0 15,2 0 0-15,-4 0 1 16,2 1-1-16,1-1 0 16,-2 0 0-16,-2 0-1 15,3 0 1-15,-3 0 0 16,0 0 1-16,0 0-1 15,0 0 1-15,0 4-1 16,1-4 0-16,-1 0-1 16,0 0 1-16,0 0 0 15,0 0 1-15,0 0-1 0,0 0 0 16,0 0-1-16,0 0-4 16,0 0 2-16,0 0-3 15,0 0 0-15,0 0-8 16,0 0 0-16,0 0-1 15,0 0-7-15,0 0-3 16,-8 0-1-16,-10 0-10 16,1 0-17-16,17 15-15 15,24 27 57-15,53 26-45 16,26 26 56-16,-8 7-142 16,-29 12-268-16</inkml:trace>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35.7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F7CE8B-295F-4F08-9A4A-E63D4349B1DC}" emma:medium="tactile" emma:mode="ink">
          <msink:context xmlns:msink="http://schemas.microsoft.com/ink/2010/main" type="inkDrawing" rotatedBoundingBox="5417,15020 10737,15099 10735,15286 5414,15206" shapeName="Other">
            <msink:destinationLink direction="with" ref="{2397A1A1-7065-4C8D-AC23-3F825CBD4D3D}"/>
          </msink:context>
        </emma:interpretation>
      </emma:emma>
    </inkml:annotationXML>
    <inkml:trace contextRef="#ctx0" brushRef="#br0">0 97 247 0,'0'0'86'0,"0"0"1"16,0 0 6-16,0 0-36 0,0 0-9 15,0 0-18-15,0 0-4 16,0 0-3-16,9 0-1 16,-9 0 9-16,4 0-2 15,0 0-19-15,5 0-7 16,0 0 22-16,4 0-4 15,7 0 5-15,6 0-9 16,2-5-9-16,12-3 14 16,3 2 0-16,0-3-4 15,8 4-2-15,-5 2-1 16,5-7-12-16,-2 5 4 16,-4-4 4-16,-3-2 4 15,-5 3-8-15,-1 3-3 0,-13 1 4 16,9-2-3-1,-10 6 3-15,4 0-8 0,3 0 5 16,-7 0-3-16,7 0 5 16,-3 6-7-16,3 3-2 15,1 0 2-15,-4 1 4 16,-1-5-3-16,-3-1-1 16,-5 0 1-16,3-3 1 15,-6 4 2-15,-1-5 0 16,0 0-3-16,-3 0-1 15,9 0 0-15,-2 0 0 16,6 5 0-16,9-5-4 16,-6 3 4-16,8-3 0 15,0 1 1-15,4 3-1 16,-6-4 0-16,4 0 3 0,-8 5-3 16,4-5 2-16,-6 4-4 15,3-2 2-15,-3 2 0 16,-1-1 1-16,1 2-1 15,-7 0 5-15,4 3-5 16,3-2 0-16,-3-2 1 16,5 2 0-16,-2 1-1 15,-1-3 0-15,-4 3 3 16,-2-3-3-16,4 2 1 16,-1-3 1-16,6 1-1 15,8 2 0-15,-1 3 1 16,2-4 0-16,-5 4 3 0,0-4-3 15,-6-1-2-15,3 0 5 16,-3 0-2-16,3-3-3 16,-7 5 0-16,-7-6 0 15,4 0 0-15,-2 0 1 16,-4 0 0-16,2 0-1 16,-2 0 1-16,5 0 0 15,0 0 0-15,5 0 1 16,9 0-2-16,3 0 4 15,3 0-2-15,-8 0 1 16,3 0 1-16,-1-6-3 16,5 5 2-16,0-3 1 15,-5 0 0-15,0 0-4 16,-1-1 3-16,-8 5-1 16,0-5-2-16,0 5 6 0,-3 0-6 15,1 0 0-15,1 0-1 16,-1 0-1-16,8 0 2 15,-3 0 7-15,8 0-6 16,-11 0-1-16,5 0-2 16,-2 0 2-16,-5-4 3 15,4 4-1-15,-2-1 1 16,-1-3-3-16,1 4 0 16,-4 0 0-16,1-4-4 15,5 4 9-15,-2 0-5 0,3-5 0 16,6 5-4-1,-6 0 3-15,3 0 0 0,-10 0 1 16,-1 0-1-16,1 0 1 16,-6 0 0-16,0 0 0 15,0 0 3-15,-3 0-6 16,4 0 3-16,4 0-1 16,-4 0 1-16,7 0 1 15,3 0-1-15,2 0 0 16,3 0-1-16,-5 0 2 15,-3 0-1-15,3 0 0 16,-7 0 0-16,0 0 0 16,4 0 0-16,-8 0 0 15,1 0 0-15,2 0 0 0,4 0 0 16,7 0 0-16,-6 0 0 16,8 0 0-16,-3 0 0 15,-1 0 1-15,-3 0-1 16,-5 5 0-16,-4-5 1 15,-1 0-2-15,-3 4 2 16,-1-4-1-16,1 0 2 16,-3 0-2-16,3 0 0 15,-5 0 1-15,3 0-1 16,-2 0 0-16,2 0-1 16,-3 0 5-16,0 0-8 15,5 0 5-15,0 0-1 16,-3 0 0-16,5 0 0 0,-1 0 0 15,5 0 4-15,-2 0-4 16,0 0-1-16,-3 4 1 16,2-4 0-16,-3 0 1 15,-2 0-1-15,1 1 0 16,1-1 0-16,0 0-1 16,-5 4 1-16,2-4 0 15,3 0 1-15,-2 0-2 16,-3 0 0-16,4 0-1 15,-4 5 2-15,0-5 1 16,1 0-1-16,3 0 0 16,-3 0 0-16,-4 0 0 15,6 0 0-15,-2 0 0 16,1 0 0-16,-2 0 3 0,0 4-3 16,1-4 0-16,0 0 0 15,0 0-3-15,3 0 3 16,-3 1 3-16,5-1-3 15,2 4 1-15,2-4-1 16,5 0 0-16,3 4 0 16,1-4-1-16,9 0 1 15,-9 0 0-15,5 0 0 16,-15 0 2-16,-3 0-2 16,-3 0 0-16,-3 0 1 15,-2 0-2-15,2 0 2 16,-1 0-3-16,1 0 5 15,1 0-2-15,2 0 0 0,-3 0-1 16,5 0 0-16,-5 0 0 16,1 0 0-16,1 0 0 15,2 0 0-15,0 0-1 16,0 0 3-16,-2 0-4 16,4 0-1-16,-1 0 3 15,0 0 4-15,-5 0-4 16,5 0-3-16,-1 0 2 15,5 0 1-15,3 0 1 16,-3 0-1-16,1 0 0 16,-4 0 2-16,1 0 2 15,1 0-4-15,1 0-6 16,-4 0 6-16,1 0 1 0,1 0 4 16,2 0-5-16,3-4 1 15,2 0-2-15,5 3-1 16,5-8 2-16,-1 5 2 15,1-1-2-15,-7 1 0 16,1-1 1-16,-1-1-1 16,0 2-5-16,-2 1 4 15,-1-3 1-15,5 2 0 16,-4-3 2-16,1 0-3 16,0 1 2-16,-5-2-2 15,2 5 0-15,2 0 1 16,-6-1-2-16,0 0 2 15,-3 0 3-15,3 3-3 0,-4-4 0 16,1 5 0-16,-1 0-2 16,4-3 2-16,-7 3-1 15,2-6 3-15,0 6-4 16,-4 0 5-16,0 0-5 16,1 0 4-16,2 0-2 15,-3 0 0-15,-4 0-3 16,5 0 2-16,-1-4 1 15,-4 4 4-15,9 0-4 16,-8 0-1-16,4 0 1 16,-3 0 0-16,0 0 0 0,1 0-3 15,-3 0 2 1,1 0 1-16,-1 0 0 0,0 0 0 16,0 0-1-16,0 0-2 15,0 0 2-15,3 0 0 16,-3 0-1-16,2 0 2 15,-2 0-1-15,3 0 0 16,-2 0 0-16,2 0 1 16,-3 0-5-16,0 0 1 15,4 0-9-15,2 0-18 16,4 4-12-16,-5 19-60 16,-5 8-215-16</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0:05.1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0E353FD-9803-44B2-B3CA-F57EDA96F9E9}" emma:medium="tactile" emma:mode="ink">
          <msink:context xmlns:msink="http://schemas.microsoft.com/ink/2010/main" type="inkDrawing" rotatedBoundingBox="12359,9814 19134,9948 19131,10102 12356,9967" shapeName="Other"/>
        </emma:interpretation>
      </emma:emma>
    </inkml:annotationXML>
    <inkml:trace contextRef="#ctx0" brushRef="#br0">18 5 463 0,'0'0'197'16,"0"0"-188"-16,0 0-8 0,0 0 1 15,0 0 11 1,0 0 6-16,-18-5-4 0,18 5-11 15,0 0-4 1,5 0 14-16,8 0 25 0,8 1-14 16,4 10-8-16,1-7 3 15,12 4 8-15,-2-3-4 16,13 0-5-16,4-1 3 16,9 0-1-16,-3-3-11 15,1 3 0-15,4 0 1 16,-5-3-4-16,5-1-2 15,0 4 3-15,-3 2-5 16,0-1 6-16,5 3-5 0,0 3 2 16,8-4-5-16,-2-1 7 15,2 1 2-15,7 0-6 16,8-3 1-16,5 0-2 16,5-4 0-16,2 0 0 15,-6 0-1-15,-2-15 4 16,-4-2-2-16,7 3-4 15,-6-3 1-15,3 6 2 16,-3-2-2-16,-5 7 0 16,0-6-1-16,-4 8 1 15,-3-3 0-15,2 3-1 16,0 4 2-16,-3 0-4 0,-8 0 2 16,-2 0 0-1,-3 0 1-15,1 0 1 16,6 4-2-16,2 3 2 0,-4-4-2 15,4-2 1-15,-9 3-2 16,-1 1 1-16,-3-1 0 16,-5 1-5-16,0-1 5 15,-1-3-1-15,-2 2 2 16,3-2 1-16,2-1-1 16,-4 0-1-16,0 0 0 15,0 0 0-15,-8 0-1 16,2 0 1-16,-1 0 0 15,-2 0 0-15,1 0 0 16,-3 0-4-16,-2 0 4 0,5 0 0 16,-3 0 4-1,-1 0-4-15,-1 4-4 0,-2 1 4 16,-2 1 1-16,5-2-1 16,-5-1-1-16,6-3 1 15,3 0 0-15,-1 0 0 16,-2 0 0-16,0 0 0 15,-7 0 0-15,4 0 0 16,0 0 0-16,6 0 2 16,-10 0-2-16,0 0 0 15,-3 0-6-15,-11 0 6 16,3 0-2-16,3 0 0 16,-1 2 1-16,3 0 1 0,-1-2-1 15,4 2 0-15,-2 2-1 16,4-4 2-16,-4 7 0 15,3-3 0-15,-5-1 0 16,5 1 0-16,1 0-1 16,-4-2 1-16,-1 5 0 15,-3 0-8-15,3-3 7 16,-3 1 1-16,3-1-1 16,-2 0 0-16,0 3 1 15,1-4 0-15,-1-3 1 16,1 4 0-16,-2-2-2 15,3-2 2-15,-3 3-4 0,2-2 3 16,1-1-2 0,-3 0 2-16,1 0 0 0,-5 0 2 15,-3 0-2-15,0 0 0 16,-9 0 1-16,1 0-1 16,-2 0 2-16,1 0 1 15,-1 0 3-15,6-4-4 16,-7 2-2-16,7-2 0 15,1 4 0-15,1-3 0 16,3 3 0-16,-1 0 0 16,2 0 0-16,-4 0 0 15,0 0 0-15,4 0 0 16,5 0 0-16,0 0 1 0,0 0 0 16,-6 0-2-1,-4 0 1-15,-1 0 0 0,2 0 0 16,2 0-1-16,-6 0 1 15,-3 0-2-15,2 0-2 16,-2 0 3-16,5 0 1 16,-2 0 0-16,0 0 0 15,-3 0-1-15,1 0 1 16,1 0 0-16,-2 0 1 16,-1 0-2-16,-2 0 1 15,-3 0 0-15,-2 0-1 16,2 0-1-16,-1 0-1 15,-3 0-7-15,0 0 1 16,0 0 4-16,0 0-10 16,0 0 2-16,0 0-8 15,2 0 18-15,-2 0-3 0,0 0 5 16,0 0 0-16,3 0 0 16,-3 0 1-16,0 0 1 15,0 0 2-15,0 0 3 16,1 0 0-16,-1 0 3 15,0 0 3-15,0 0-3 16,0 0-2-16,0 0-2 16,0 0-4-16,0 0 1 15,3 0 1-15,-2 0-2 16,2 0 4-16,-1 0 2 16,3 0-3-16,-5 0 0 0,5 0 0 15,-4 0-4-15,2 0 0 16,-3 0 2-16,0 3-2 15,2 1 1-15,1-2-1 16,-2 1 1-16,2-2-2 16,-3-1 4-16,1 3-6 15,2-3 6-15,-1 4-3 16,1 2 1-16,-3-5-1 16,0 3 1-16,0 2 0 15,1-4-1-15,3 3 1 16,-1-5-1-16,2 6 0 15,-4-2-1-15,-1-3 1 0,0-1 0 16,0 4 2-16,0-4-2 16,0 4 1-16,0-4-1 15,3 2 1-15,-2 0 0 16,-1-2 1-16,3 0-4 16,-3 0 4-16,0 0-2 15,0 0 0-15,0 1-4 16,2 9 4-16,2-7 0 15,-4-2 1-15,0-1-1 16,0 0 0-16,0 0-1 16,0 0-10-16,0 0-5 15,0 0-10-15,0 0-40 16,-6 0-141-16,-18 0-256 16</inkml:trace>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41.4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8F439F-B650-4959-9934-B6C80F39F6D2}" emma:medium="tactile" emma:mode="ink">
          <msink:context xmlns:msink="http://schemas.microsoft.com/ink/2010/main" type="inkDrawing" rotatedBoundingBox="1483,10884 2004,14769 1407,14849 886,10964" shapeName="Other"/>
        </emma:interpretation>
      </emma:emma>
    </inkml:annotationXML>
    <inkml:trace contextRef="#ctx0" brushRef="#br0">404 135 362 0,'0'0'7'0,"0"0"43"15,0 0-8-15,0 0 41 16,0 0 3-16,-115-108-47 16,98 101 2-16,1-1-6 15,-2 2 24-15,5 6-9 16,0-3-22-16,-3 3-2 15,-1 0-5-15,0 3-10 16,-5 25-10-16,-3 12-1 0,-1 22 1 16,1 9 4-16,8 7-3 15,4-1 1-15,0-2 8 16,4-6-1-16,2-5-2 16,4-12 2-16,3-10 1 15,0-13-8-15,0-3-3 16,4-3 0-16,11-2 0 15,2 3 1-15,5-3 5 16,7 1-6-16,-3-3 1 16,-1 0-1-16,10-1 3 15,-6 1-2-15,5 0 0 16,4 3-1-16,-3 2 1 16,3 8-1-16,-8 0 1 0,-1 11-1 15,-7 3 4-15,-9 1-3 16,-7-2 8-16,-2 5 4 15,-4-7-6-15,0 3 6 16,0-5-8-16,-6-3 9 16,-11-1-5-16,-5 5-3 15,-3-10 0-15,-1-1 0 16,-1-7 0-16,4-5 7 16,-4 0 3-16,3 3-15 15,-2-6 2-15,4-4 3 16,6-7 1-16,7-1-1 15,1-3 4-15,-1-1-7 16,5 0 1-16,4 0-2 0,0 0-2 16,0 0 1-16,0 0-1 15,0 0-1-15,0 0-9 16,0 0 3-16,0 0 5 16,13 0-1-16,0 0 2 15,7 0-6-15,-3 13 7 16,1-3 2-16,-4 8-2 15,5-2 0-15,-6 11-1 16,0 5 1-16,0 5 0 16,-4 20 1-16,-3 7-1 15,-6 6 2-15,0 9 1 16,0 3-3-16,-2 3 1 16,-6-3-1-16,-5-3 0 15,4-9-3-15,0-11 4 0,5-11-1 16,4-6 1-16,0-1-1 15,0 4-3-15,0 2 3 16,0 0 6-16,0-3-6 16,0 8 0-16,0-5-1 15,0-1 2-15,9 0-1 16,-1 1 0-16,1-10 0 16,-5 5 1-16,6 1-5 15,1 1 7-15,-3 17-6 16,-3-1 6-16,3 6-4 15,-3-11 3-15,3-5-4 0,5-13 3 16,-2 5-2-16,3-9 2 16,-1-6-2-16,0-8 1 15,-4-4-1-15,1-6-2 16,5-1 1-16,-2 2 1 16,8-1 1-16,-3 2 0 15,6 0 0-15,7-1 1 16,-2-3 2-16,1 0-3 15,4-1-3-15,1-2 3 16,-2-1 0-16,2-3 0 16,-2 0-1-16,-7 0 1 15,3 0-1-15,-7 0 1 16,-5 0 0-16,-4 0 0 16,-1 0-1-16,-3 0-4 0,4 0-18 15,0-7-31-15,1-21-31 16,1-9-73-16,-15-10-379 15</inkml:trace>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52.1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AE2708D-7935-4699-A49A-157755C55E40}" emma:medium="tactile" emma:mode="ink">
          <msink:context xmlns:msink="http://schemas.microsoft.com/ink/2010/main" type="inkDrawing" rotatedBoundingBox="7153,15940 21262,15914 21263,16447 7154,16473" shapeName="Other">
            <msink:destinationLink direction="with" ref="{22041177-3102-4F5D-8D63-A9DBC2D7A210}"/>
            <msink:destinationLink direction="with" ref="{A0B71CF7-757A-48FF-A8B7-615AC8802B22}"/>
          </msink:context>
        </emma:interpretation>
      </emma:emma>
    </inkml:annotationXML>
    <inkml:trace contextRef="#ctx0" brushRef="#br0">0 313 103 0,'0'0'211'0,"0"0"-167"15,0 0-7-15,0 0 50 16,0 0 8-16,0 0-50 15,0 0-11-15,0 0 3 16,0 0-15-16,0 0-5 0,0 0-4 16,0 0-3-16,0 0-3 15,0 0-1-15,0 0 4 16,0 0-10-16,0 0 2 16,1 0-2-16,2 0 0 15,9 0 0-15,1 0 0 16,4 7-1-16,2 3 1 15,9-4 4-15,-10 2 5 16,10-3 4-16,-2-1-6 16,0 0 1-16,3 3-3 15,-3-4 7-15,3 1-9 16,-3 2 5-16,-7-6-5 16,9 4 2-16,-11-4-2 0,2 3-2 15,0 1 3-15,-2-1-2 16,-4-3 0-16,5 4-1 15,2 0 7-15,2 2-7 16,0-3 7-16,2 1-5 16,0-4-1-16,2 3 3 15,6 1-3-15,-6-4-1 16,3 4 5-16,-8-4-3 16,4 0-2-16,-3 4 2 15,0 1-2-15,-4-5 2 16,1 4-1-16,-1-4-2 15,1 0 1-15,4 0 1 16,-6 5-2-16,2-5 0 16,0 1 1-16,-2 3 3 0,1-4-8 15,1 0 6-15,4 0-2 16,0 4 0-16,5 1 1 16,-2-5-1-16,1 0 4 15,5 0-3-15,0 0-1 16,4 0-2-16,-4 0 2 15,9 0 3-15,-3 0-3 16,-2 0 0-16,4 0 0 16,0 0 1-16,2 0 5 15,0 0-5-15,3-9 1 16,1 5-1-16,3 3 3 16,7-4 1-16,3 1-3 0,0-1 9 15,-5 5-11-15,1-4 0 16,-4 4 3-1,-2-4-1-15,-9-3-1 0,-1 3 0 16,1 1 5-16,-3-1-5 16,-1 2 2-16,-4-2 0 15,4 0-1-15,-6 4 3 16,8-7-2-16,-6 4-1 16,9-1 0-16,5-2 4 15,-1 2-1-15,6 1-5 16,3-4 0-16,1-1 0 0,-5 3 6 15,3-3-4 1,-3 5-1-16,3 0-1 0,0-1-1 16,7-2 1-16,-1 6 0 15,5-4 0-15,-4 4-2 16,-4 0 2-16,-1-3-1 16,2 3 1-16,-2 0 0 15,3 0 2-15,-3 3-4 16,5 7-2-16,-5 0 4 15,-7 3 0-15,2-5 2 16,1 2-1-16,0 4-1 16,-2-4 0-16,2 4-1 15,-2 0-1-15,2-1 1 16,-12-3 1-16,0 3 1 0,-5-3 2 16,-1-1-3-16,-5-1 0 15,4 3-1-15,-6-8 4 16,7 7-3-16,3-6 0 15,9 3 5-15,2 1-5 16,8 1 1-16,-6-6-1 16,9 3 3-16,3-6-2 15,3 0-1-15,3 0-3 16,-4 4 2-16,1-4 2 16,-7 0-2-16,-2 0 2 15,3 0-1-15,-7 0 0 16,-2 0 0-16,0 0 2 15,-2 0 1-15,3 0-3 0,0-4 1 16,-1-2-2-16,-1 3 3 16,1-7-2-16,-4 6 3 15,0-4-1-15,-3-2 7 16,-1 4-9-16,1-1 3 16,3-4-1-16,3 2 3 15,3-5-1-15,-4 0 1 16,7 0 3-16,-3-5-3 15,-8 6 2-15,5-1-5 16,2 0 0-16,-7 0-1 16,1 1-1-16,5-1 0 15,-3-5 0-15,-1 4 4 16,6 1-4-16,0-3 3 16,-2-2-3-16,1 5 0 0,0-6 0 15,1 7 1-15,3-5 1 16,-9 4-2-16,0 5-3 15,-3-1 3-15,-7-2 2 16,2 6-2-16,-1-2 0 16,5 6 0-16,6-1 0 15,-3-1 0-15,6-3 3 16,5 3-3-16,-3 0 0 16,2-1 1-16,1 1 0 15,-14 4 0-15,-1-6-2 16,-4 6 4-16,1 0-4 0,-7 0 3 15,-4 0-4 1,0 0 1-16,2-5 0 0,-2 1 2 16,3 4-1-16,-3-8 5 15,6 7-5-15,1-4 0 16,2-3 0-16,-1 7 0 16,2-7 4-16,-1 4-4 15,8 3 0-15,4-5 3 16,0 3 0-16,3-3 8 15,1 2-4-15,-6 4 1 16,10 0-6-16,0 0 2 16,0 0-3-16,-1 0 3 15,1-4-4-15,-15 1 0 16,-2 3 0-16,3 0 0 16,-14 0 0-16,2 0 1 15,-3 0 1-15,0 0-2 0,2 0 0 16,-5 0 0-16,6 0 1 15,0 0-1-15,2 3 0 16,6 5 2-16,5 1-2 16,-1 6 0-16,5-6-2 15,4 5 2-15,-2-1 3 16,4 2-3-16,-1 4-3 16,2-6 3-16,2 6 2 15,-7-1 0-15,3-4 0 16,0 4-2-16,-8-5-1 15,-3-2-1-15,-3-2 4 0,1 1 0 16,-3 3-2 0,1-8 2-16,-1 5-7 0,3 2 5 15,-7-5 0 1,1 2 1-16,-4-1 2 0,-3-3-2 16,-1 1-1-16,-2 1 0 15,3-1 0-15,1-2 0 16,1 6 1-16,11-1-1 15,3 3 0-15,-1-2 0 16,10 0 0-16,-7-3 0 16,4 4-2-16,-4-2 1 15,-2-2 0-15,-1 1 1 0,-2 1 0 16,-5-9 0-16,1 9 0 16,-7-4 0-1,5-1 0-15,4 1 0 0,5-5 0 16,-3 4 0-16,-2 2 0 15,6-2 0-15,0 1 0 16,2-1 2-16,-2 0-2 16,-9 3 0-16,-2-7 1 15,-2 4-1-15,0-1 0 16,-3-1-2-16,7 2 2 16,-7 4 2-16,5-6-2 15,-2 6 0-15,5-4 0 16,6-4 1-16,0 1-1 15,4-1 0-15,-9 0 1 16,-5 0-1-16,-1 0 2 0,-3 0-2 16,6 0-2-1,3 0 2-15,0 0 2 0,2 0-2 16,-2 0 0-16,-1 0 1 16,-8 0-1-16,3 0 0 15,8 0 0-15,0 0 1 16,12 0-1-16,-1 0 0 15,1 0-1-15,-4 5 1 16,4-5-1-16,2 0 1 16,-3 0 0-16,-9 0-3 15,8 0 3-15,2 0 1 16,0 0-1-16,14 0 0 0,-8 0 1 16,-7-6-1-16,2-1 0 15,0 0 0-15,-2-1 1 16,-1-1-1-16,-2-1 0 15,-5 5-1-15,-1-4 1 16,3 5 0-16,1-6 0 16,-5 1 1-16,9 4-1 15,-1-4 0-15,0 4-1 16,2-3 1-16,-13 4 1 16,-6 1-1-16,-3-1 0 15,3 4 0-15,0-3 1 16,-1-1-1-16,1 2 0 15,-3 2 0-15,-2 0 0 16,1 0 0-16,4-4 1 16,-6 4-1-16,6 0 0 0,2-4 0 15,2 1 0 1,-2-1 0-16,-1 1 0 0,12-1 0 16,5-2 4-16,11 2 13 15,-6-2-13-15,-10-2-3 16,-4 4-1-16,-4-1 0 15,1 1 0-15,-4 0 0 16,1 1 0-16,-6 0-2 16,-5-1 2-16,0 4-5 15,-7 0-10-15,-1 0-6 0,-1 0-28 16,-12 31-62-16,-38 11-324 16</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7:54.8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31BFC4-4836-4162-B334-2D6FD11FC446}" emma:medium="tactile" emma:mode="ink">
          <msink:context xmlns:msink="http://schemas.microsoft.com/ink/2010/main" type="inkDrawing" rotatedBoundingBox="2796,17323 5712,17403 5705,17667 2789,17587" shapeName="Other"/>
        </emma:interpretation>
      </emma:emma>
    </inkml:annotationXML>
    <inkml:trace contextRef="#ctx0" brushRef="#br0">13 26 270 0,'0'0'54'0,"0"0"-6"15,0 0 9-15,0 0 21 16,0 0-24-16,0 0-21 15,0 0-17-15,-13-10 4 16,13 10 6-16,0 0-9 16,0 0-10-16,0 0 2 15,0 0-9-15,0 0 0 16,0 0 0-16,0 0-2 16,4 0 2-16,14 0 1 15,6 0 3-15,2 0-7 0,12 0 7 16,1 6-4-16,8 2 17 15,8-2-15-15,0 2 7 16,0-7-6-16,-3 4 10 16,-5-1-9-16,-1-4-1 15,-4 3 0-15,2 3 2 16,-2-2-3-16,-2-4-1 16,5 0-1-16,-7 0-3 15,-2 0 3-15,5 0 6 16,-3 0-6-16,-4 0 4 15,0 0-4-15,-4 0 0 16,-2 0 0-16,4 0 2 16,-9 0 1-16,5 0-3 0,-2 0 2 15,3 0 0-15,-3 0-1 16,1 0 3-16,5 0-4 16,-4 0 0-16,-1 0 3 15,-1 0-1-15,-1 0 8 16,1 0-8-16,-8-4-2 15,2 1 7-15,-3 3-7 16,1-3 3-16,1 3-1 16,4-3 4-16,-1-1-6 15,4-1 2-15,3 4 1 16,-3-3 1-16,7 0-3 16,-7 4 2-16,8 0-2 15,-8 0 1-15,3 0-2 0,-3 0 1 16,-3 0 2-16,0 0 1 15,3 0-6-15,-7 0 6 16,9 0-6-16,-6 0 3 16,2 0-1-16,-2 0 0 15,6 0 2 1,3 0-2-16,-4 0 0 0,6 0 0 16,-6 0 1-16,5 0-1 15,-1 0 1-15,2 0-1 16,-2 0 3-16,-2 0-7 15,1 0 8-15,-7 0-4 16,5 0 1-16,-6 0 0 0,-3 0-2 16,8 0 2-16,-8 0-4 15,9 0 4-15,-7 0-1 16,-2 0 3-16,4 0-2 16,-5 0-1-16,-1 0-3 15,-2 0 3-15,4 0 0 16,-6 0 3-16,4 0-2 15,-7 0 2-15,2 0-3 16,-1 0 1-16,2 0-1 16,-4 0 0-16,0 0-5 15,-5 0 11-15,-2 0-5 16,2 0-1-16,-4 0 1 16,3 0-3-16,-3 0 5 0,1 0-2 15,-1 0-1 1,0 0 0-16,0 0 0 0,3 0 2 15,-3 0-2-15,0 0 0 16,0 0 0-16,0 0 0 16,0 0 0-16,2 4 0 15,1-4 0-15,4 4 0 16,-3-3 0-16,5 4 0 16,-5-5 0-16,1 0 1 15,-1 4-1-15,0-4 0 16,1 0-5-16,-1 3 11 15,2-3-6-15,1 3 1 0,-1 0-1 16,4 1 0-16,3-4 0 16,-4 5 0-16,-1-4 0 15,3 3 0-15,0-4 0 16,1 0 0-16,1 3 0 16,-4 2 0-16,-1-3 0 15,-3 2 0-15,3-4 1 16,-3 4-1-16,0-4 0 15,0 0 0-15,1 4-1 16,-2-4 1-16,-4 0 1 16,4 2 0-16,-4-2-1 15,0 0 0-15,5 3 0 16,-5-3-5-16,0 0 10 16,0 0-4-16,0 0-1 15,0 0 0-15,0 0 0 0,0 0 0 16,0 0 0-16,4 4 0 15,0-4 0-15,1 6-1 16,-1-5 1-16,0 3 1 16,-4 0 0-16,0-4-1 15,0 0 0-15,0 0-1 16,0 0 1-16,0 0 4 16,0 0-2-16,0 0 2 15,0 0 5-15,0 0 8 16,0 0 1-16,0 0-4 15,0 0 0-15,0 0-5 16,0 0-2-16,0 0 1 0,0 0-4 16,0 0-1-16,0 4 1 15,0-4-2-15,0 0 0 16,0 0 4-16,0 0-3 16,0 0-1-16,0 5 4 15,0-5-6-15,0 6-2 16,0-2 2-16,0 1 6 15,-4-1-5-15,0 1-1 16,-5 5-4-16,-4 2 4 16,-6-1 4-16,9-2-3 15,-3-1-1-15,4-1 0 16,1 0 0-16,-7 3-7 16,6 0-12-16,4-2-3 0,0-3-17 15,5 3-55-15,0 6-46 16,-4-1-80-16,-14 2-99 15</inkml:trace>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01.1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D288F3-95E9-4C43-9F1B-6E81F2EBE967}" emma:medium="tactile" emma:mode="ink">
          <msink:context xmlns:msink="http://schemas.microsoft.com/ink/2010/main" type="inkDrawing" rotatedBoundingBox="9192,16994 19497,17335 19487,17630 9182,17289" shapeName="Other"/>
        </emma:interpretation>
      </emma:emma>
    </inkml:annotationXML>
    <inkml:trace contextRef="#ctx0" brushRef="#br0">0 169 235 0,'0'0'0'0,"0"0"0"15,0 0 1-15,0 0 38 16,0 0 20-16,0 0-31 15,0 0-20-15,9 0 9 16,-9 0 5-16,4 0 12 16,-4 0-16-16,0 0-13 15,4 0-2-15,-2 0 1 16,7 0-4-16,7 0 1 16,4 0 11-16,-1 0-4 0,5 0 6 15,5 0 7 1,-5 0-1-16,12 0-6 0,-9 0 2 15,10 0 5-15,-3 0-13 16,4 0 0-16,-2 0 17 16,5-5-8-16,5 5-5 15,5-4-7-15,-3 0 7 16,7 4 3-16,0-4-5 16,5 4-3-16,-5-1 3 15,0-5-6-15,-3 3 3 16,5-1-2-16,7 2-3 15,4-2 5-15,4 0-3 0,2 1 6 16,-5-4-3-16,3 3 6 16,-4-1-10-16,5 1 4 15,-4 0-1-15,4 0 3 16,-1 1-2-16,1-4 2 16,-5 1-3-16,-1-1-3 15,-6 0 3-15,-3-5-6 16,-2 7 2-16,2 1-2 15,-1 4 1-15,5-6 0 16,-2 6-1-16,4-1 6 16,-1-3-5-16,1-4 1 15,4 7 6-15,5-9-5 16,5 10-1-16,6-4 6 16,1 0-8-16,-4-1 0 15,-7 5 0-15,-2-4 1 16,-4 4-1-16,1 0 1 15,-1 0-1-15,0 0 3 0,2 0-2 16,-12 0 1-16,1 0 1 16,-4 0-1-16,-1 0 5 15,-3 0-6-15,-1 4 1 16,-5 5-1-16,0-5 0 16,2 6 3-16,-7-5-1 15,5-1 5-15,2 7-5 16,-2-7-2-16,-3 1 2 15,3 3-3-15,-9-4 4 16,5 3-1-16,1-4-2 0,-7 1 9 16,2-2-6-16,0 6-4 15,5-5 10-15,7 8-1 16,6-7-8-16,-11 1 0 16,-2 3 3-16,0-8-4 15,-2 6-1-15,1-2 1 16,-6 0 1-16,0 2 0 15,-2-3-1-15,0 4 0 16,2-3 2-16,-2 4-2 16,5-6 2-16,1 5-2 15,3-1 3-15,-1-5-3 16,1 3 0-16,3 0 0 16,-6 0-5-16,-5 1 5 15,2 0 0-15,9-4 4 0,3 3-2 16,10-4-1-16,-13 0-1 15,-5 4 0 1,-6-4 4-16,-3 0-4 0,1 0 3 16,-1 0-3-16,2 0 1 15,3 0-1-15,5 0-4 16,-2 0 4-16,3 0 1 16,0 0-1-16,-2 0 0 15,3 0 6-15,6 0-4 16,1 0-2-16,3 0 0 15,-6 0 0-15,-9 0 1 16,-8 0 0-16,8 0 0 16,-6 0 3-16,8 0-4 0,-8 0 1 15,-4 0-1 1,-2 0 5-16,-3 0 4 0,0 0 5 16,-4-4-1-16,3 4-2 15,2-4 0-15,5 3-1 16,2-4-4-16,-2 1-1 15,0 3-2-15,-1-3-2 16,8 4-1-16,0-4 2 16,2 4 1-16,5 0-2 15,7 0-1-15,0 0 5 16,3 0-1-16,-4 8-3 16,-6-3 1-16,-3 0 0 15,-1 4-2-15,-2-5 2 0,4 1-1 16,-10 5-1-16,-2-10 1 15,-3 5 3-15,4-1-3 16,8 1 2-16,4 5-3 16,-7-1-3-16,-5-9 3 15,-4 4 5-15,0 0-5 16,-1-4 2-16,4 10-8 16,-3-6 11-16,-1-3-5 15,4 8 2-15,1-6-2 16,1 7 0-16,-1-5 0 15,-4 0 0-15,-2-5 0 16,-3 0 0-16,-2 3 1 0,6-3-1 16,-1 5 0-16,5 1 0 15,-7-6 0-15,1 8 0 16,6-6 0-16,-2 1 0 16,9 1 1-16,-10 2-1 15,0-1-4-15,-1-1 3 16,-8 0 1-16,6-3 0 15,2 3 2-15,1 2-2 16,3-2 0-16,-3 1 0 16,2-5 0-16,-9 0 0 15,7 0 0-15,1 4 0 16,-5-4 0-16,1 4 0 16,-2-4 0-16,5 0 0 0,6 0 0 15,-5 1 0 1,9 4-5-16,-5-5 10 0,-8 4-4 15,0-4-1-15,-5 0 0 16,-1 1 0-16,3-1-1 16,7 4 1-16,0-4 0 15,9 4 1-15,-5-4-1 16,-5 0 0-16,0 0 0 16,-3 0 1-16,-4 0-1 15,-1 0 0-15,-5 0 0 16,1 0 0-16,-1 0 0 15,-3 0 0-15,3 0 1 0,-1 0-1 16,4 0 0-16,-7 0-1 16,1 0 1-16,1 0 0 15,2 0 0-15,-2 0 0 16,3 0 0-16,-4 0 0 16,3 0 1-16,-1 0-1 15,5 0 0-15,4-4-1 16,2 2 1-16,4 0-1 15,-5 1 3-15,-3 1-1 16,-2-4-1-16,2 4-1 16,0-5 1-16,-3 4 1 15,4-3-1-15,-5 4 0 16,2-4 0-16,4-1 0 16,-4 5 0-16,3 0-1 15,-2-4 2-15,2-2-2 0,-5 2 2 16,0 3 0-16,0 1-1 15,1-4-1-15,1 4 1 16,-1 0 0-16,2-4 1 16,-4 4-1-16,1 0-1 15,-2 0 1-15,-3 0 0 16,2 0 0-16,-4 0 0 16,4-4 0-16,-6 3-4 15,2 1 4-15,5 0 0 16,-4 0 4-16,4 0-4 15,2 0 0-15,-10 0-5 16,7 0 5-16,-3 0 0 16,1 0 1-16,-1 0 3 15,-1-6-4-15,2 6-4 0,-4 0 4 16,6 0-2-16,-6 0 4 16,2 0-4-16,1 0 4 15,0 0-4-15,4 0 3 16,-2 0-2-16,3 0 2 15,-3 0-1-15,-1 0 1 16,3 0 0-16,2 0-1 16,-2 0 0-16,0-4 0 15,0 4-1-15,-4 0 1 16,2 0 0-16,-1 0 0 16,-1-3 0-16,3 3-4 0,-4 0 4 15,-2 0 0 1,6 0-1-16,-1 0 1 15,3 0 1-15,0 0 3 0,-2 0-4 16,-2 0 1-16,0 0-2 16,0 0 1-16,2 0 0 15,-4 0 0-15,1 0 1 16,-3 0-1-16,-2 0 0 16,1 0 0-16,-5 0 0 15,4 0 0-15,-1 0 0 16,-2 0 1-16,5 0-1 15,-2 0-1-15,-2 0 1 0,5 0 0 16,-5 0 0-16,1 0 0 16,-2 0 0-16,-1 0 0 15,3 0 1-15,-3 0-2 16,0 0 1-16,0 0-2 16,0 0 2-16,0 0 0 15,0 0 4-15,1 0-4 16,-1 0 0-16,0 0-1 15,0 0 1-15,0 0 3 16,0 0 1-16,0 0 4 16,0 0 2-16,0 0-1 15,0 0-7-15,0 0 0 16,0 0 4-16,-1-2-6 16,-21-12 0-16,-20-8-51 15,-33 3-88-15,-41 11-646 0</inkml:trace>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03.9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B71CF7-757A-48FF-A8B7-615AC8802B22}" emma:medium="tactile" emma:mode="ink">
          <msink:context xmlns:msink="http://schemas.microsoft.com/ink/2010/main" type="inkDrawing" rotatedBoundingBox="6510,16068 7510,16290 7483,16413 6482,16190" semanticType="callout" shapeName="Other">
            <msink:sourceLink direction="with" ref="{0AE2708D-7935-4699-A49A-157755C55E40}"/>
            <msink:sourceLink direction="with" ref="{0CF16E59-ABBC-459A-8A63-EFBA6569AEDB}"/>
          </msink:context>
        </emma:interpretation>
      </emma:emma>
    </inkml:annotationXML>
    <inkml:trace contextRef="#ctx0" brushRef="#br0">87 0 92 0,'0'0'39'0,"0"0"-36"15,0 0 6-15,0 0 37 0,0 0-34 16,0 0 4-16,0 0 21 15,-71 52-23-15,68-52-5 16,2 0-7-16,-2 0 23 16,3 0-4-16,0 0-8 15,-2 0 17-15,2 0-3 16,0 0-1-16,0 0-2 16,0 0 5-16,0 0-10 15,-2 0-3-15,2 0 0 16,0 0-6-16,0 0 4 15,0 0 0-15,-2 0-5 16,2 0-5-16,0 0 7 0,0 0-10 16,-3 0 0-1,3 0 0-15,0 0-1 0,0 0 4 16,0 0-4-16,0 0 2 16,0 4-3-16,7 1 3 15,4-1 3-15,3 2 0 16,-5-6-1-16,4 4 7 15,-4-4-3-15,5 5 4 16,1-1 2-16,2-4-4 16,-4 5-6-16,0 0 1 15,7-5-1-15,-2 4 1 16,-1 1 1-16,1-1-2 16,2 0-1-16,2-3-1 0,-3 5 0 15,4-2 1 1,-6 1 3-16,1 3-6 0,-4-4 2 15,1 3 1-15,-2-4 0 16,0 1-3-16,1-4 4 16,5 6-4-16,-6-6 2 15,0 4-2-15,0-4 0 16,2 3 1-16,4 0 3 16,-6 1-1-16,1-4-2 15,2 4 5-15,0-4-4 16,1 5 1-16,-2-1-2 15,1-4 1-15,4 4-1 0,-7 3 0 16,0-4 0 0,0 5 2-16,3-6-3 0,2 2 0 15,-1-1 1-15,-7 1 0 16,3-1 2-16,2 1-3 16,-6-4 2-16,-1 0-2 15,2 0 3-15,2 0-1 16,-3 4 1-16,2-4 0 15,-2 2-1-15,4-2 1 16,-4 4-3-16,4-1 1 16,0 1 0-16,3 3 0 15,-3-7-1-15,-3 4 0 16,2-4 1-16,-7 0-1 16,3 0 3-16,-1 0-3 15,-3 4 0-15,1-4 1 0,-5 0-1 16,4 0 0-16,0 0 0 15,1 0 0-15,-1 0 0 16,0 1 1-16,2-1 0 16,-1 4-1-16,-3-4 0 15,0 0 1-15,-2 0-1 16,0 0 0-16,0 0 0 16,0 0 0-16,0 0 0 15,3 0 0-15,-3 0 1 16,0 0-1-16,1 0 0 15,-1 0 0-15,0 0 1 16,0 0-1-16,0 0 5 0,0 0-5 16,0 0 0-1,0 0 0-15,0 0 1 0,0 0-1 16,0 4-23-16,8 10-79 16,-7 10-110-16,-1-2-61 15</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13.5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CF16E59-ABBC-459A-8A63-EFBA6569AEDB}" emma:medium="tactile" emma:mode="ink">
          <msink:context xmlns:msink="http://schemas.microsoft.com/ink/2010/main" type="inkDrawing" rotatedBoundingBox="6352,16112 9645,16041 9649,16248 6357,16318" shapeName="Other">
            <msink:destinationLink direction="with" ref="{A0B71CF7-757A-48FF-A8B7-615AC8802B22}"/>
            <msink:destinationLink direction="with" ref="{7F53D2AD-0ED9-4F37-B13E-FD580BED36D4}"/>
          </msink:context>
        </emma:interpretation>
      </emma:emma>
    </inkml:annotationXML>
    <inkml:trace contextRef="#ctx0" brushRef="#br0">0 8 91 0,'0'0'170'16,"0"0"-145"-16,0 0-22 0,0 0 13 15,0 0 38-15,0 0-26 16,0 0 11-16,0 0-25 15,0 0 16-15,0 0 0 16,0 0 1-16,0 0-6 16,0 0 8-16,0 0-8 15,0 0-22-15,0 0-2 16,0 0 2-16,0 0-3 16,0 0 0-16,0 0 0 15,0 0 0-15,0 0 0 16,0 0 0-16,0 0 2 15,0 0-2-15,0 0 1 16,0 0-3-16,0 0 3 0,0 0-2 16,0 0 1-16,0 2 0 15,6 2 1-15,1-4-1 16,2 3 1-16,2-3-2 16,2 4 2-16,1-1-1 15,-1 1 4-15,0 4-3 16,3-8-1-16,-3 2 1 15,4 1 0-15,-2 1 3 16,3 2-3-16,0-6 0 16,4 9 3-16,-4-5-4 15,6-4 0-15,2 10 2 16,-2-6-1-16,2 1-1 16,-2 3-1-16,-1-1 1 0,-1 0 1 15,-1-5 0-15,0 2 0 16,-4 0 1-16,-2 0 0 15,-4 3 1-15,1-4-3 16,-3 1 2-16,-1 2-2 16,1-2 2-16,0-4 0 15,1 3-2-15,1 0 4 16,1 1-4-16,-3 0 0 16,-1 0 1-16,-3-3-1 15,-1 3 1-15,-4-4-1 16,4 0 1-16,-2 0-1 15,1 0 0-15,1 0 1 0,-2 0-1 16,2 0 0-16,3 0 0 16,1 0 2-16,5 0-2 15,0 4 0-15,0-4 1 16,1 4 3-16,1-4-4 16,2 0 1-16,-4 0 2 15,-4 3-3-15,4-3 1 16,-1 0 0-16,1 3-1 15,-5-3 0-15,5 0 2 16,0 0 1-16,3 0-3 16,-7 0 0-16,4 0 1 15,0 0 0-15,0 0-1 16,7 0 0-16,-2 0 1 16,1 0 0-16,4 0 0 0,-1 0 1 15,-5 0-1-15,2 0-1 16,0 0 0-16,-6 0 1 15,-4 0-1-15,1 0 3 16,1 0-3-16,1 0 2 16,-3 0-2-16,-5 0 0 15,9 0 0-15,-4 0 1 16,4 0-1-16,3 0 0 16,-3 0 1-16,0 0-1 15,-3 0 0-15,3-3 3 16,2 3-3-16,-2 0-1 15,-5 0 1-15,1 0 0 16,0 0 0-16,-3 0 1 0,2 0-1 16,1 0 0-16,1 0 0 15,3 0 2-15,0 0-2 16,0 0 0-16,8 0 0 16,-8 0 2-16,4 0-2 15,-4 0 1-15,2 0-1 16,-1 0 3-16,-1 0-3 15,0 0 0-15,2 0 0 16,4 0 2-16,-11 0-2 16,5 0 0-16,-2 0 1 15,-3 0-1-15,4 0-1 16,4 0 1-16,-8 0 0 0,6 0 1 16,-4 0-1-16,3 0 0 15,1 0 1-15,-1 0-1 16,0 0 0-1,0 0 0-15,-2 0-1 0,3 0 2 16,-1 0-1-16,0 0 0 16,5 0 3-16,-4 0-4 15,1 0 1-15,-2 0-2 16,-5 0 2-16,3 0 0 16,4-3 3-16,1-1-3 15,2 4 0-15,-4 0 2 16,-1-4-2-16,6 4 0 15,-6-4-2-15,0 3 2 16,6-7 3-16,4 1-3 16,-1 0 0-16,1-3 0 0,5 0 0 15,-2 2 0 1,3-1 1-16,-6 5 0 0,9-7-1 16,-10 7 0-16,-3-1-1 15,1 1 1-15,-8 4-1 16,1 0 0-16,-5 0 1 15,6-5 0-15,4 0 1 16,10 5-1-16,0-4 0 16,8-1-3-16,-1 1 3 15,2-2 0-15,5 2 0 0,-2 1 0 16,-3-3 0 0,-2 6 2-16,-6-4-2 15,-1-3 2-15,-1 3-3 0,-1-3 2 16,3 5-1-16,-3-2 0 15,1 4 0-15,2-4 0 16,5 4-1-16,8 0-3 16,9 0-11-16,4 0 0 15,5 0-24-15,4 0-15 16,8 4-15-16,5 6-44 16,-9 0-42-16</inkml:trace>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24.8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53D2AD-0ED9-4F37-B13E-FD580BED36D4}" emma:medium="tactile" emma:mode="ink">
          <msink:context xmlns:msink="http://schemas.microsoft.com/ink/2010/main" type="inkDrawing" rotatedBoundingBox="6799,16302 7208,15927 7303,16030 6893,16406" semanticType="callout" shapeName="Other">
            <msink:sourceLink direction="with" ref="{0CF16E59-ABBC-459A-8A63-EFBA6569AEDB}"/>
          </msink:context>
        </emma:interpretation>
      </emma:emma>
    </inkml:annotationXML>
    <inkml:trace contextRef="#ctx0" brushRef="#br0">390 1 509 0,'0'0'7'16,"0"0"-5"-16,0 0-2 15,0 0 51-15,0 0 11 16,0 0-29-16,0 0-10 16,0-1 5-16,0 1 12 0,0 0-3 15,0 0 10-15,0 0-7 16,0 0-7-16,0 0-13 15,-4 0-11-15,0 0 9 16,-1 0-5-16,1 0-7 16,-1 0 1-16,5 0 1 15,-4 0-4-15,-6 0 1 16,1 0-2-16,-1 5-1 16,-3 3-2-16,-4 3 1 15,-2-2 1-15,0 10 0 16,2-10 3-16,-7 9-5 15,5-4 2-15,-2-1-1 16,-2 4 0-16,4-4-1 16,1 5 3-16,1-8 1 0,1 7-2 15,0-3-1-15,1 4-1 16,-2-3 0-16,1 2 0 16,0 3 1-16,6 3-2 15,6 5 0-15,4 0-17 16,0 8-45-16,13-7-66 15,4-10-114-15</inkml:trace>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26.6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C922EB-8E96-46ED-B910-6D537E3EF02C}" emma:medium="tactile" emma:mode="ink">
          <msink:context xmlns:msink="http://schemas.microsoft.com/ink/2010/main" type="inkDrawing" rotatedBoundingBox="5974,15251 5989,15251 5989,15266 5974,15266" shapeName="Other"/>
        </emma:interpretation>
      </emma:emma>
    </inkml:annotationXML>
    <inkml:trace contextRef="#ctx0" brushRef="#br0">0 0 28 0,'0'0'0'0,"0"0"-10"0</inkml:trace>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26.5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8ECC7F-AF82-408D-9D32-5F051E8B1C25}" emma:medium="tactile" emma:mode="ink">
          <msink:context xmlns:msink="http://schemas.microsoft.com/ink/2010/main" type="inkDrawing" rotatedBoundingBox="5908,15551 5911,15890 5902,15890 5899,15552" shapeName="Line">
            <msink:destinationLink direction="with" ref="{2563BC3F-4CCB-4219-9414-E1E4A7BEB3A5}"/>
          </msink:context>
        </emma:interpretation>
      </emma:emma>
    </inkml:annotationXML>
    <inkml:trace contextRef="#ctx0" brushRef="#br0">10 338 193 0,'0'0'2'0,"0"0"2"15,0 0-4-15,0 0-13 16,0 0 12-16,0 0-9 16,-10-75-9-16,10 58 16 15,0-2-2-15,0 0 4 16,0-3 2-16,0 1 2 16,0-5-3-16,0-2 0 15,0-4-3-15,0-5-34 16,4-5-60-16</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25.4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63BC3F-4CCB-4219-9414-E1E4A7BEB3A5}" emma:medium="tactile" emma:mode="ink">
          <msink:context xmlns:msink="http://schemas.microsoft.com/ink/2010/main" type="inkDrawing" rotatedBoundingBox="5993,15921 7103,16183 7037,16459 5927,16196" semanticType="callout" shapeName="Other">
            <msink:sourceLink direction="with" ref="{898ECC7F-AF82-408D-9D32-5F051E8B1C25}"/>
          </msink:context>
        </emma:interpretation>
      </emma:emma>
    </inkml:annotationXML>
    <inkml:trace contextRef="#ctx0" brushRef="#br0">1077 411 514 0,'0'0'0'0,"0"0"-2"16,0 0-44-16,0 0 46 16,0 0 46-16,0 0-19 15,-22-7-4-15,18 7 33 16,4 0-10-16,-4 0 21 15,-2 0 13-15,2 0-23 16,-2 0-27-16,-2 0 3 0,3 0-12 16,0 0-13-16,-3 0-2 15,3 0 0-15,-3 0-4 16,-1 0 5-16,-10 0-3 16,4-3-2-16,-6 3 4 15,-7 0-1-15,5 0 5 16,-3 0-6-16,-3 0 0 15,3 0 6-15,-3 0-7 16,3 0-3-16,-8 0 2 16,8 0-1-16,-10 0 1 15,4 0-2-15,-6 0-2 16,3 0 2-16,-5 0 1 16,8-6 1-16,-6 2 0 15,8-7-2-15,-4 8 0 16,8-7 0-16,-3 3 0 0,3 0 0 15,-1-2 1-15,-1-3-1 16,2-4 0-16,-3 2-3 16,3 0 1-16,-2-4 2 15,9 5-1-15,2-6 0 16,4 5-2-16,-3-3 1 16,3 1-5-16,0-2-16 15,0 1-3-15,4-3-11 16,-1-2-15-16,10-2-21 15,0-4-50-15,0 1-66 16,4-8-133-16</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34.1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E19996C-92E6-42E9-B071-43DB5B598672}" emma:medium="tactile" emma:mode="ink">
          <msink:context xmlns:msink="http://schemas.microsoft.com/ink/2010/main" type="inkDrawing" rotatedBoundingBox="9244,8359 11527,8465 11519,8636 9236,8530" shapeName="Other"/>
        </emma:interpretation>
      </emma:emma>
    </inkml:annotationXML>
    <inkml:trace contextRef="#ctx0" brushRef="#br0">111 129 210 0,'0'0'54'16,"0"0"-18"-16,0 0 10 16,0 0 11-16,0 0-7 15,0 0 23-15,0 0-14 0,-90-103-15 16,82 92 15-16,3 7-23 16,1 2-2-16,-1-1-16 15,5 3-6-15,0 0-7 16,0 0-5-16,0 0 0 15,0 0-2-15,0 0-6 16,18 0 8-16,14 0 2 16,6 0 1-16,6-6 2 15,4 6-3-15,5 0 3 16,5 0-4-16,-2 0 6 16,7 0-7-16,-4 6 0 15,0 3 2-15,5 2 0 16,0-3-2-16,0-4 2 0,4-4 0 15,-4 0-1 1,4 0 2-16,5 0-1 0,1 0-2 16,5-1 2-16,1-2 0 15,-7-1 1-15,-5 4-2 16,-4 0-1-16,0 0 1 16,-5 0-1-16,5 0 0 15,-5 0 3-15,2 4-2 16,-4 5 1-16,-2 1-1 15,-6-3-1-15,-2 3 0 16,-8 4 0-16,-1-4 1 16,-7-3 0-16,-3 0 1 0,-6-3-1 15,-5 0 1 1,-1 0-2-16,-3-2 0 0,-4-2 6 16,-3 2-4-16,-3-2 2 15,-3 0 0-15,1 0 13 16,-1 0 5-16,0 0 0 15,0 0-4-15,0 0-4 16,0 0-7-16,0 0-6 16,3 0 0-16,-3 0-1 15,0 0-2-15,9 0-29 16,11 0-65-16,6 5 35 16,7 1-81-16,-11-6-169 15</inkml:trace>
  </inkml:traceGroup>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8:27.0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97A1A1-7065-4C8D-AC23-3F825CBD4D3D}" emma:medium="tactile" emma:mode="ink">
          <msink:context xmlns:msink="http://schemas.microsoft.com/ink/2010/main" type="inkDrawing" rotatedBoundingBox="7030,14384 8419,15040 8266,15364 6876,14709" semanticType="callout" shapeName="Other">
            <msink:sourceLink direction="with" ref="{AAF7CE8B-295F-4F08-9A4A-E63D4349B1DC}"/>
          </msink:context>
        </emma:interpretation>
      </emma:emma>
    </inkml:annotationXML>
    <inkml:trace contextRef="#ctx0" brushRef="#br0">0 23 6 0,'0'0'57'0,"123"-4"-20"0,-59-2-24 15,-5 2 10-15,5 4-11 16,-4 0 15-16,3-4-13 15,-3 4-2-15,-5-4-3 16,-6 4 1-16,-4 0-5 16,-3 0 8-16,-7 0-1 15,3 0 5-15,-8 4-5 16,4 5-9-16,-4 5-2 16,3 5 9-16,-6-2-9 15,2 3-1-15,-2-2 0 16,5 5 0-16,-6-5 5 15,-4 0-5-15,7 2 0 0,-6-1 1 16,3-2-1 0,2 2 0-16,-9-1 0 15,4 3 1-15,-6-1 0 0,2 4-1 16,-1 3 0 0,0 3-2-16,-5-7 1 0,1 5 1 15,-1-1 1-15,3 1-1 16,1 4-5-16,0 0-14 15,-4 11-32-15,0-8 13 16,-1 7-76-16</inkml:trace>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9:51.9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D33248-1DC4-49B8-86F1-09685B7BDB82}" emma:medium="tactile" emma:mode="ink">
          <msink:context xmlns:msink="http://schemas.microsoft.com/ink/2010/main" type="inkDrawing" rotatedBoundingBox="9811,3429 22089,3525 22084,4101 9807,4004" shapeName="Other"/>
        </emma:interpretation>
      </emma:emma>
    </inkml:annotationXML>
    <inkml:trace contextRef="#ctx0" brushRef="#br0">56 243 562 0,'0'0'15'0,"0"0"23"16,0 0 55-16,0 0-4 16,0 0-6-16,0 0-14 15,0 0-21-15,-56-24-19 16,56 24-12-16,0 0-5 16,0 0-12-16,11 11 0 15,15 10 1-15,6 6 18 0,10 10 3 16,12 1-14-16,1 4 5 15,13 1 11-15,9-4-11 16,15-7-6-16,9-9 5 16,12-7-6-16,2-11 0 15,10-5 2-15,9 0-8 16,3-21 14-16,-5-6-3 16,-9 0-5-16,-10-2 1 15,-3-1-1-15,-5 1-2 16,-2-2-2-16,3-3-1 15,-3-1 0-15,11 2 5 16,10-5-2-16,3 5-4 16,7-4-2-16,6 4 0 0,7 3 1 15,-6 5 1 1,-4 3 0-16,0 3 0 0,-7 6 3 16,-1 8-1-16,-7 5-2 15,-3 0 0-15,0 0 2 16,2 17-1-16,2 5-1 15,-9 4 2-15,-8 4-2 16,-14 2 0-16,-1 7 5 16,-4 4-3-16,-6 0 3 15,-5-3 3-15,-11 2-3 16,-7-5-4-16,-7 0 3 16,-9-6-3-16,-10-7 1 0,-9-4 1 15,-6-7 0-15,-6-6 0 16,-7 0-1-16,-1-7 0 15,-2 0 1-15,-1 0 10 16,3 0 6-16,-1 0 1 16,1 0-7-16,1 0-1 15,-4 0-3-15,1 0-9 16,-1 0-1-16,8-3 1 16,8-14-2-16,10-18 2 15,16-7 1-15,6-10-1 16,7 7 0-16,6 0 0 15,7 3 0-15,4 5-7 16,11 2 6-16,0 5-2 16,11 12-1-16,8 4 4 15,6 7 0-15,-8 6-18 0,-4-2 15 16,-2 3 2 0,8 0 1-16,-2 4-1 0,6 8 0 15,-3 6 1-15,-2-2 0 16,0 0 0-16,-10 1 1 15,-1-7-1-15,1 5 0 16,-4-5 2-16,5-3-4 16,-2-3 4-16,5-4-2 15,10 0 5-15,2 0-5 16,-1 0-2-16,-9 4-1 16,-1 14 0-16,4-1 1 15,3-1 2-15,3 2 0 0,-15-1-4 16,-7-4 7-16,-8 1-6 15,-4 0 5-15,5-1-2 16,-7 1 0-16,-2 0-4 16,6-3 4-16,-4-6 2 15,11 2-2-15,3 0 3 16,-1-3-3-16,-5-2 1 16,-1-2-1-16,-3 0 0 15,-3 0 2-15,-3 0-3 16,-4 0 1-16,1 0 0 15,8 0-1-15,24 0 0 16,6 0 2-16,16 0-1 16,0 0 0-16,-15 4-2 0,-8 3 2 15,-8-3 1-15,1 5 2 16,-2-5-3-16,-6 3 16 16,-13 0-15-16,-13-2 1 15,-10 2-1-15,-10-6-1 16,-6 3 0-16,-7-4 4 15,-6 3-2-15,-2-3-1 16,4 0 0-16,4 0-2 16,5 0 2-16,5 0-1 15,4 0 1-15,1 0-1 16,0 0 0-16,4 0 0 16,-2 0 0-16,5 0-2 15,2-3 1-15,2-1-10 16,10 0 9-16,-3 3-3 0,-4-2 5 15,-12-2 0-15,-10 5-12 16,-12 0 9-16,-2 0 2 16,-1 0-2-16,-5 0 3 15,1-1 0-15,2-2 0 16,2-1 4-16,5-4 0 16,7-3 8-16,5-4 0 15,2-4-10-15,5 2 6 16,1-4-3-16,-6 5-2 15,-5 2-1-15,-3 2 1 16,-8 4-1-16,-1 1-2 16,-6-1-2-16,2 4 2 15,-5-3 2-15,-1 5-1 0,1-5 2 16,-3 1-2 0,2 0-1-16,3-2 0 0,0 4 0 15,-1-2 0-15,4-2 1 16,-3 2-2-16,-2 0 2 15,-1 2-2-15,-2 1 1 16,-1 2-1-16,-3 1 0 16,0 0-12-16,1-4-3 15,-1 4 6-15,0 0 1 16,3 0-6-16,-3 0 1 16,0 0-18-16,0 0 2 15,0 0-29-15,0 0-34 0,-16 15-17 16,-13 8-16-16,-3 1-285 15</inkml:trace>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9:56.8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FA5087-7488-47C0-A63B-B8D663520911}" emma:medium="tactile" emma:mode="ink">
          <msink:context xmlns:msink="http://schemas.microsoft.com/ink/2010/main" type="inkDrawing" rotatedBoundingBox="14834,16436 17888,14353 17956,14454 14902,16537" semanticType="callout" shapeName="Other">
            <msink:destinationLink direction="with" ref="{D7CB2115-EA86-4D80-871D-6CB610B81F38}"/>
          </msink:context>
        </emma:interpretation>
      </emma:emma>
    </inkml:annotationXML>
    <inkml:trace contextRef="#ctx0" brushRef="#br0">-5 2020 495 0,'0'0'40'16,"0"0"-28"-16,0 0 41 16,0 0 26-16,0 0-24 15,0 0-17-15,0 0-5 16,-10 0-19-16,10 0 21 16,0 0-9-16,0 0 10 15,0 0-19-15,0 0-5 16,-3 0 3-16,3 0 0 15,0 0-4-15,0 0-2 16,0 0 3-16,0 0-4 16,0 0-7-16,0 0 1 0,13-9 4 15,6-1 1-15,-4-4 2 16,5 6-6-16,5-1 2 16,1-6 1-16,1 2 4 15,5-2-2-15,-1 1-8 16,2 1 11-16,-1-5 0 15,1 4-2-15,-4-2 0 16,-3-2-7-16,0 5 0 16,2-1 5-16,-5-3 1 15,2 2-3-15,1-5-1 16,3 3 0-16,0-2-1 16,-1 5-2-16,4-3 4 15,-5-3-1-15,4 2 0 0,0-5 1 16,0 5-2-16,-1-5 1 15,-4 3-1-15,3-3-1 16,-4 4-2-16,0 0 2 16,-6 2 0-16,1-1-1 15,-1 2-1-15,4-1 2 16,0-3 1-16,5-2-1 16,-1-2-2-16,4 6 2 15,1-6-1-15,-2 7 1 16,4-3-2-16,-3-2 0 15,6 3 1-15,0-3-1 16,-2-1 0-16,3-7 0 16,-6 8 1-16,4-7 1 0,-4 1-1 15,1 5-1-15,1-2 0 16,-1 1 0-16,-2 5 2 16,-2-4-2-16,-2 4 1 15,5-5 2-15,0-2-2 16,4 2 0-16,-4 0-1 15,4 1-3-15,1-5 2 16,8-4 2-16,1-6 3 16,3 1-3-16,-2-2 1 15,-1 5 6-15,-1 1-4 16,-10 5-4-16,0 1 2 16,-6 4-2-16,-6-1 1 15,2 6-1-15,-5 5 2 0,-3-5 1 16,1 2-3-16,4-1 0 15,2-3 1-15,2-2-1 16,5-2 0-16,5 0 0 16,-4-2 1-16,6 2-6 15,2 5 5-15,-3-4 0 16,-4 10 0-16,-7-2 4 16,-6 6-8-16,1 0 4 15,0 0 0-15,1 0 2 16,7-2-2-16,2-2 1 15,-1-2 1-15,5-2 0 16,-3 3-1-16,-2 1 0 0,-1-5 3 16,-3 9-4-16,-2-2 1 15,-1 2-5-15,-6 5 9 16,-4-6-9-16,-4 9 5 16,3 1-1-16,-8-4 4 15,5 0-4-15,-4 4 0 16,3-1 2-16,-4 1-2 15,0-4 5-15,-4 4-5 16,2 0 1-16,1 0 0 16,-3 0 0-16,1 0-1 15,-1 0 1-15,0 0-1 16,0 0 1-16,0 0-1 16,0 0-3-16,0 0-19 15,0 0-22-15,0 0-14 0,-17 0-29 16,-14 0-59-16,-6-5-120 15,-5-4-189-15</inkml:trace>
  </inkml:traceGroup>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39:57.1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CB2115-EA86-4D80-871D-6CB610B81F38}" emma:medium="tactile" emma:mode="ink">
          <msink:context xmlns:msink="http://schemas.microsoft.com/ink/2010/main" type="inkDrawing" rotatedBoundingBox="17061,15080 17417,14317 17852,14520 17496,15282" semanticType="callout" shapeName="Other">
            <msink:sourceLink direction="with" ref="{CAFA5087-7488-47C0-A63B-B8D663520911}"/>
          </msink:context>
        </emma:interpretation>
      </emma:emma>
    </inkml:annotationXML>
    <inkml:trace contextRef="#ctx0" brushRef="#br0">128 18 730 0,'0'0'9'0,"0"0"-6"16,0 0 17-16,0 0 68 16,0 0-44-16,0 0-31 0,13 0 0 15,16 0 25-15,9-8 14 16,1 3-12-16,-4 0-14 16,1 5 2-16,-1 0-2 15,-2 0-16-15,-2 0 7 16,-1 0-4-16,-4 0-3 15,2 10-2-15,-9 3 4 16,-3 2-1-16,-2 0-5 16,-7 8-1-16,1 8 11 15,-8 10-8-15,0 10 7 16,-19 6-10-16,-22 12-1 16,-21 4-4-16,-19 2-27 15,-14 3-53-15,-2-12-63 0,7-16-82 16,10-12-259-16</inkml:trace>
  </inkml:traceGroup>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02.6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22CA43-FA3A-4AD2-991D-793C79940EC3}" emma:medium="tactile" emma:mode="ink">
          <msink:context xmlns:msink="http://schemas.microsoft.com/ink/2010/main" type="inkDrawing" rotatedBoundingBox="13642,15628 13747,12823 14658,12857 14554,15662" hotPoints="14169,15920 13725,14296 14149,12667 14592,14291" semanticType="enclosure" shapeName="Ellipse"/>
        </emma:interpretation>
      </emma:emma>
    </inkml:annotationXML>
    <inkml:trace contextRef="#ctx0" brushRef="#br0">442 161 432 0,'0'0'24'16,"0"0"51"-16,0 0 8 0,0 0-44 16,0 0 0-16,0 0 5 15,-46-26-13-15,42 21 10 16,-5 5 4-16,4-4-5 16,-6 4-7-16,2-4-6 15,0 4-3-15,1 0 0 16,-1-2-7-16,5 2 0 15,-5 0 2-15,-1 0-4 16,1 0-5-16,0 0-2 16,1 0 2-16,-1 0-5 15,3 0 2-15,-2 0-4 16,-1 2 5-16,-1 2 0 0,1 4-2 16,0-2-3-16,1 3 0 15,-5 6-1 1,2-2 1-16,-9 5 0 0,0-1-1 15,5-1 3-15,2-2-2 16,-1 0 8-16,4 4-11 16,-2 1 8-16,2-6-5 15,1 5-3-15,5-8-2 16,-1 0 2-16,1 7 3 16,-2 1-3-16,2 6 0 15,0 0 0-15,-1 3 1 16,1 1-1-16,-1 0 1 15,1 0-1-15,3-5 0 16,1 1 6-16,-3-6-6 0,3-5 1 16,-2 2 1-16,2-6-2 15,0 5 0-15,-3 5 0 16,2-1 4-16,-2 5 0 16,2 0 0-16,-2-1 0 15,1-2-3-15,2 3 1 16,-4-5 0-16,4 2-2 15,0-2-1-15,0 1 1 16,0 4 7-16,0-1-5 16,0-3-1-16,0 9-1 15,0-4 0-15,0 3 3 16,0 0-1-16,0-3-2 16,0 4 2-16,0 1 0 15,4-1-2-15,-4-2-1 0,2 2 1 16,1-5 2-16,-2 5-2 15,3-8 0-15,-1 1 1 16,-1-2-1-16,1-1 0 16,-3 6 0-16,1 4 1 15,2 3-1-15,-2-3 1 16,4 1-1-16,2 7-1 16,-3-2-2-16,-2-6 3 15,2-2 1-15,-4 2-1 16,6-5 0-16,-2 7 0 15,-4-2 4-15,5 3-2 16,-5 1-1-16,0 0-1 0,0-4-3 16,0 1 3-1,4 2 5-15,-4 7-5 0,2-1 0 16,0-1 1-16,0 3-1 16,-2-8 0-16,3-4 1 15,-3 1-2-15,0-8 2 16,4 3-1-16,-2 0 0 15,0 1 0-15,3-6 0 16,-1 9-4-16,2-4 8 16,3 4-4-16,1 1 0 15,-1 1-1-15,1-1 1 16,1 3-1-16,-2-6 2 0,1 3-4 16,5 0 3-16,-7-1 0 15,3 0 1-15,2 1 0 16,0-1-1-16,0-3 0 15,1-5-2-15,-5-5 1 16,0 0 0-16,1 0 1 16,-2-1 0-16,4-3-3 15,4-1 3-15,-6 0-1 16,3 1 1-16,3 2 0 16,-1-7 0-16,4 6 0 15,-5-7-2-15,-1 0 1 16,3 0 1-16,0-3 0 15,-1-1 0-15,2 6 0 0,-1-6 0 16,0 4 0 0,-6-4 0-16,6 0-1 0,-3 0 1 15,1 0 0-15,5 0 0 16,-4 0 1-16,1-10-1 16,4 1 0-16,-1 0 2 15,-2-6-1-15,1 2 3 16,1-5-4-16,-5-10 4 15,4 4-1-15,-2-11 8 16,-1 5-4-16,-4-6 3 16,2-2-7-16,-2 1 7 15,-1-5-5-15,1 2 0 16,-3 1 0-16,1-3 2 16,-5 1 0-16,2 4-7 0,-3-4 8 15,-1-6-2-15,0 2-2 16,-2-7 1-16,0 1-1 15,0 0-1-15,0 1 1 16,0-2 0-16,0 5-3 16,0-3 2-16,0 2-3 15,0 0 0-15,0-5 8 16,0-1-7-16,0-4-1 16,0 3 0-16,0 0 0 15,0 5 1-15,0 2-1 16,0 7 2-16,0-2 0 15,0-1-2-15,0 2 2 16,2-9 5-16,-2 8-7 0,4 2-2 16,-1 7 2-16,-1 7 6 15,-2-4-6-15,0-2-2 16,0-5 2-16,0 2 1 16,0 5 3-16,0-4-4 15,0-2 0-15,0 0 0 16,0 6 0-16,0 4-2 15,0-3 2-15,0-1 0 16,0-2 0-16,-5 4 0 16,1-3 2-16,-2 5-2 15,2-5 0-15,-1 2-1 16,1 5 0-16,4 6 2 0,0 9-1 16,-4 1 1-16,4 4-1 15,-5-9 0-15,1 5 0 16,4 4 1-16,-4-8-1 15,-4-1 0-15,4 0 0 16,-3 1 0-16,2-1 2 16,4 8-1-16,-3 0-1 15,-1-2 0-15,1 4 1 16,0-5-1-16,-1 5 0 16,1-2 1-16,4 1-1 15,-5 1 0-15,-3-1 0 16,1-4 0-16,-2 4-1 15,0-3 5-15,2 3-7 16,1 1 7-16,-1-3-4 16,2 3 0-16,4 0-3 0,-3 0 3 15,-1 3 4 1,1-3-4-16,-8-2 0 0,5 1 0 16,-2-3 0-16,1 4 1 15,2-2 0-15,-1 2-1 16,1 0-1-16,1 4-2 15,1-1 6-15,4-3-3 16,-6 4 2-16,2 0-2 16,3 0-3-16,-4-4 3 15,1 4 0-15,-3-5 4 16,2-1-4-16,1 3 0 16,0-1-1-16,-1 4 1 0,1 0 0 15,2-2-2-15,-2-2 2 16,-5 0 0-16,3 4-1 15,2-3 1-15,3 3-1 16,-2 0 5-16,3 0-9 16,-2 0 8-16,-1 0-4 15,2 0 1-15,-6-4 0 16,5 1-1-16,-5 3 1 16,3-4 0-16,-1 4 0 15,1 0-1-15,-2 0-1 16,2 0 2-16,-1 0-3 15,-5 0 3-15,5 0-6 16,-4 0-4-16,-7 4-18 0,1 20-22 16,-8 3-2-16,0 19-47 15,-13 20-48-15,-14-1-227 16</inkml:trace>
  </inkml:traceGroup>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09.7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2C9B60F-E245-40D2-8ACE-A9265D797D78}" emma:medium="tactile" emma:mode="ink">
          <msink:context xmlns:msink="http://schemas.microsoft.com/ink/2010/main" type="writingRegion" rotatedBoundingBox="8060,11930 15285,16239 14861,16950 7636,12641"/>
        </emma:interpretation>
      </emma:emma>
    </inkml:annotationXML>
    <inkml:traceGroup>
      <inkml:annotationXML>
        <emma:emma xmlns:emma="http://www.w3.org/2003/04/emma" version="1.0">
          <emma:interpretation id="{5D109790-863F-4714-B397-1FAB889687A3}" emma:medium="tactile" emma:mode="ink">
            <msink:context xmlns:msink="http://schemas.microsoft.com/ink/2010/main" type="paragraph" rotatedBoundingBox="8060,11930 15285,16239 14861,16950 7636,12641" alignmentLevel="1"/>
          </emma:interpretation>
        </emma:emma>
      </inkml:annotationXML>
      <inkml:traceGroup>
        <inkml:annotationXML>
          <emma:emma xmlns:emma="http://www.w3.org/2003/04/emma" version="1.0">
            <emma:interpretation id="{A1176A73-BF67-4E36-8A45-45B6BB25151C}" emma:medium="tactile" emma:mode="ink">
              <msink:context xmlns:msink="http://schemas.microsoft.com/ink/2010/main" type="line" rotatedBoundingBox="8060,11930 15285,16239 14861,16950 7636,12641"/>
            </emma:interpretation>
          </emma:emma>
        </inkml:annotationXML>
        <inkml:traceGroup>
          <inkml:annotationXML>
            <emma:emma xmlns:emma="http://www.w3.org/2003/04/emma" version="1.0">
              <emma:interpretation id="{9816B12B-DAB2-45C4-9F27-43BF2C081E9D}" emma:medium="tactile" emma:mode="ink">
                <msink:context xmlns:msink="http://schemas.microsoft.com/ink/2010/main" type="inkWord" rotatedBoundingBox="8030,11979 8337,12162 8157,12465 7850,12282"/>
              </emma:interpretation>
              <emma:one-of disjunction-type="recognition" id="oneOf0">
                <emma:interpretation id="interp0" emma:lang="" emma:confidence="1">
                  <emma:literal/>
                </emma:interpretation>
              </emma:one-of>
            </emma:emma>
          </inkml:annotationXML>
          <inkml:trace contextRef="#ctx0" brushRef="#br0">-5445-3564 245 0,'0'0'57'0,"0"0"-2"16,0 0 71-16,0 0-42 15,0 0-30-15,0 0 3 16,-68-9-24-16,68 28-27 15,0 9-2-15,0 8 4 0,0 6 8 16,17 0-14-16,-4 0-2 16,6 4 0-16,4 4 0 15,-1 1-7-15,7 5-49 16,-12-5-120-16</inkml:trace>
        </inkml:traceGroup>
        <inkml:traceGroup>
          <inkml:annotationXML>
            <emma:emma xmlns:emma="http://www.w3.org/2003/04/emma" version="1.0">
              <emma:interpretation id="{5B10C73F-2EBF-4D1F-B28E-9BD75AA72EC1}" emma:medium="tactile" emma:mode="ink">
                <msink:context xmlns:msink="http://schemas.microsoft.com/ink/2010/main" type="inkWord" rotatedBoundingBox="8859,12456 9029,12558 8726,13066 8556,12964"/>
              </emma:interpretation>
              <emma:one-of disjunction-type="recognition" id="oneOf1">
                <emma:interpretation id="interp1" emma:lang="" emma:confidence="1">
                  <emma:literal/>
                </emma:interpretation>
              </emma:one-of>
            </emma:emma>
          </inkml:annotationXML>
          <inkml:trace contextRef="#ctx0" brushRef="#br0" timeOffset="-330.5044">-4643-3103 314 0,'0'0'43'0,"0"0"33"16,0 0 10-16,0 0-45 15,0 0 0-15,0 0-6 16,-52 31 17-16,40-18-13 16,2 9-2-16,1 2-5 15,-4 4-4-15,5 0 7 16,-4 9 2-16,3 9-16 15,2 0-10-15,1 15-8 16,-2-6 6-16,3-8 1 16,1 0-6-16,4-15-2 0,0 0-2 15,0-8 1-15,-4-10-1 16,4-10-7 0,0-4-21-16,0 0-16 0,0 0-21 15,-5 0-2-15,-11-11-40 16,-6-17-343-16</inkml:trace>
        </inkml:traceGroup>
        <inkml:traceGroup>
          <inkml:annotationXML>
            <emma:emma xmlns:emma="http://www.w3.org/2003/04/emma" version="1.0">
              <emma:interpretation id="{A9709420-7B87-4146-82A3-BCF6AC4E98A7}" emma:medium="tactile" emma:mode="ink">
                <msink:context xmlns:msink="http://schemas.microsoft.com/ink/2010/main" type="inkWord" rotatedBoundingBox="9432,12860 9569,12941 9327,13347 9190,13266"/>
              </emma:interpretation>
              <emma:one-of disjunction-type="recognition" id="oneOf2">
                <emma:interpretation id="interp2" emma:lang="" emma:confidence="1">
                  <emma:literal/>
                </emma:interpretation>
              </emma:one-of>
            </emma:emma>
          </inkml:annotationXML>
          <inkml:trace contextRef="#ctx0" brushRef="#br0" timeOffset="-810.2211">-4042-2683 228 0,'0'0'16'16,"0"0"23"-16,0 0 44 15,0 0-27-15,0 0 38 16,0 0-34-16,-64 0-6 0,59 0-3 16,1 0-6-1,3 0 12-15,-2 4-6 0,1 5-7 16,-2 5-31-16,0 14-3 15,-1 9 0-15,1 3 0 16,4 9 2-16,-9 1-2 16,5-3-4-16,-5-6-5 15,5-7 5-15,-8-7-6 16,3 1-3-16,2-6 3 16,1-7 1-16,4-10-1 15,0-5-9-15,2 0-14 16,-9 0-20-16,1-15-79 15,-11-22-58-15,-7-1-154 16</inkml:trace>
        </inkml:traceGroup>
        <inkml:traceGroup>
          <inkml:annotationXML>
            <emma:emma xmlns:emma="http://www.w3.org/2003/04/emma" version="1.0">
              <emma:interpretation id="{B04CA74C-EEF7-47B9-B7A3-FF1EB61F275B}" emma:medium="tactile" emma:mode="ink">
                <msink:context xmlns:msink="http://schemas.microsoft.com/ink/2010/main" type="inkWord" rotatedBoundingBox="9952,13225 10068,13295 9845,13669 9729,13600"/>
              </emma:interpretation>
              <emma:one-of disjunction-type="recognition" id="oneOf3">
                <emma:interpretation id="interp3" emma:lang="" emma:confidence="1">
                  <emma:literal/>
                </emma:interpretation>
              </emma:one-of>
            </emma:emma>
          </inkml:annotationXML>
          <inkml:trace contextRef="#ctx0" brushRef="#br0" timeOffset="-1297.4815">-3577-2350 211 0,'0'0'55'0,"0"0"69"15,0 0-13-15,0 0-26 16,0 0-40-16,0 0-5 15,-33 55-8-15,30-26 23 16,2 8-11-16,-4 8-1 16,-4 0-5-16,1-1 8 15,-1 2-34-15,-1-8-3 16,1-1-3-16,0-9-1 16,4-6-4-16,2-13 1 0,1-3-2 15,2-6 0-15,0 0 0 16,-4 0-3-16,0-1-25 15,-5-21-140-15,-6-9-18 16,1-4-110-16</inkml:trace>
        </inkml:traceGroup>
        <inkml:traceGroup>
          <inkml:annotationXML>
            <emma:emma xmlns:emma="http://www.w3.org/2003/04/emma" version="1.0">
              <emma:interpretation id="{A3E57452-F40E-42CC-BEAD-79B1DE531576}" emma:medium="tactile" emma:mode="ink">
                <msink:context xmlns:msink="http://schemas.microsoft.com/ink/2010/main" type="inkWord" rotatedBoundingBox="10535,13406 12191,14394 11822,15014 10166,14026"/>
              </emma:interpretation>
              <emma:one-of disjunction-type="recognition" id="oneOf4">
                <emma:interpretation id="interp4" emma:lang="" emma:confidence="1">
                  <emma:literal/>
                </emma:interpretation>
              </emma:one-of>
            </emma:emma>
          </inkml:annotationXML>
          <inkml:trace contextRef="#ctx0" brushRef="#br0" timeOffset="-2243.1641">-2270-1678 327 0,'0'0'42'16,"0"0"51"-16,0 0 1 15,0 0-34-15,0 0-19 16,0 0-23-16,-33 5 8 16,20-1-11-16,4 1 25 15,-4 1-16-15,0-2 5 16,-3 1 0-16,4-1 1 16,2 0-5-16,-3 1 2 0,0 9-22 15,-1-2 3-15,1 2-2 16,2-1 2-1,3 4 5-15,-1 1-2 0,0 5-1 16,2 9-4-16,4 7-4 16,2-3 3-16,-2 6 7 15,1-1-3-15,2 5-3 16,0 0 12-16,-3-2-12 16,2-3 7-16,-3 0-9 15,-4-9 6-15,4-14 6 16,0-4-8-16,2-12-8 15,2-2 2-15,0 0 1 0,0 0 0 16,0 0 2 0,0 0-3-16,-4 0-4 15,-9-6 0-15,1-22-73 16,-1-14-39-16,0-13-114 0,0-6-56 16</inkml:trace>
          <inkml:trace contextRef="#ctx0" brushRef="#br0" timeOffset="-2781.8806">-1971-1460 549 0,'0'0'24'0,"0"0"-24"16,0 0 0-16,0 0 22 15,0 0 26-15,0 0-10 16,25 74 20-16,-25-50-8 15,4 3 5-15,-4 0-24 16,4 10-7-16,-4 1 3 16,0-4-7-16,0-3-8 15,0 1-2-15,0-5 3 16,0-7-10-16,0-11 2 16,0 1-1-16,0-7-3 0,0-1 0 15,0 2 0-15,0-4-1 16,0 0-2-16,0 0 0 15,0 0-27-15,0 0-21 16,0 0-37-16,0-24-58 16,0-9-212-16</inkml:trace>
          <inkml:trace contextRef="#ctx0" brushRef="#br0" timeOffset="-3196.1178">-1727-1257 150 0,'0'0'120'16,"0"0"-107"-16,0 0 75 0,0 0-23 16,63 102 13-16,-51-79-15 15,-3 0-23-15,-2 1 10 16,-7 4 9-16,0 3 1 16,0 3-10-16,0 3 3 15,0 5-20-15,0-5-13 16,0 9 0-16,-10-4 4 15,6-6-6-15,2-2-5 16,-1-10-4-16,3-7-4 16,0-3-5-16,0-5 0 15,0-5 4-15,0-4-4 16,0 0 0-16,0 0 0 0,-1 0-2 16,1 0-11-1,0 0-16-15,0 0-16 0,-3-17-64 16,-2-10-93-16,-5-16-100 15</inkml:trace>
          <inkml:trace contextRef="#ctx0" brushRef="#br0" timeOffset="-1718.5643">-2972-2156 307 0,'0'0'82'0,"0"0"27"0,0 0 8 16,0 0-32-1,0 0-17-15,0 0-24 0,-38 13-9 16,35 17-18-16,3 10 3 16,0 2 6-16,0-1-10 15,15 1-6-15,2-3-1 16,-6 6-3-16,2 8-4 15,-5-5 1-15,0-4 1 16,-1-2-3-16,-3-14 0 16,-4-6-1-16,0-13 1 15,5-5-1-15,-5-4-1 16,0 0-18-16,0-8-3 0,-5-19-126 16,-9-6 10-16,-4 0-4 15,-1 4-119-15</inkml:trace>
        </inkml:traceGroup>
        <inkml:traceGroup>
          <inkml:annotationXML>
            <emma:emma xmlns:emma="http://www.w3.org/2003/04/emma" version="1.0">
              <emma:interpretation id="{86F88F16-4C29-4718-9D57-EAD227FA6EE8}" emma:medium="tactile" emma:mode="ink">
                <msink:context xmlns:msink="http://schemas.microsoft.com/ink/2010/main" type="inkWord" rotatedBoundingBox="12463,14601 14220,15649 13816,16327 12059,15279"/>
              </emma:interpretation>
              <emma:one-of disjunction-type="recognition" id="oneOf5">
                <emma:interpretation id="interp5" emma:lang="" emma:confidence="1">
                  <emma:literal/>
                </emma:interpretation>
              </emma:one-of>
            </emma:emma>
          </inkml:annotationXML>
          <inkml:trace contextRef="#ctx0" brushRef="#br0" timeOffset="973.5572">-197 235 529 0,'0'0'30'15,"0"0"38"-15,0 0 22 16,0 0-5-16,0 0-4 16,0 0-44-16,-9-8-5 15,9 8-6-15,0 0 4 16,0 0-10-16,0 0-7 15,0 0-13-15,0 0 0 16,9 0-3-16,17 0 3 16,12 4 4-16,-2 4-3 15,5 3 12-15,1-2-10 16,-6-1 4-16,0 2-3 16,-5-4-3-16,-7 2-1 0,-6-5-1 15,-10 0 1-15,-6-3 0 16,-2 0 0-16,0 0-4 15,0 0-17-15,0 0-10 16,0 0-20-16,0 0-31 16,-2 0-78-16,-15-16-173 15</inkml:trace>
          <inkml:trace contextRef="#ctx0" brushRef="#br0" timeOffset="1273.2256">-37 121 324 0,'0'0'229'0,"0"0"-208"0,0 0 39 16,0 0 33-16,0 0-43 15,0 0-26-15,-5-6 5 16,5 6 1-16,0 0-17 16,0 0-7-16,0 0-6 15,5 6 4-15,8 11 15 16,5 1-3-16,-5-2-10 15,1 5 2-15,-4 8 6 16,4-1-7-16,-5 5 7 16,-5 5-6-16,-4 1 4 15,0-6-12-15,0 9 7 16,0-6-7-16,-8-3-10 16,-4-1-57-16,0-2-103 0,-1-8-162 15</inkml:trace>
          <inkml:trace contextRef="#ctx0" brushRef="#br0" timeOffset="-4575.9683">171 0 288 0,'0'0'251'0,"0"0"-238"16,0 0 70-16,0 0 24 15,0 0-39-15,0 0-8 16,0 0-5-16,0 0-17 16,0 0-6-16,0 0-3 15,0 13-6-15,-1 5-9 16,-3 2-9-16,1 3 0 0,1 0 4 16,2 8 10-16,0-1-11 15,0 5 4-15,0-1-1 16,0-2-9-16,0 0 14 15,0-9-9-15,0-5-1 16,0-5-5-16,0-2 2 16,0-5 1-16,0-2-2 15,0 5-1-15,0-4 0 16,0-5-2-16,-11 0-9 16,-7 0-23-16,-1-11-39 15,-5-20-34-15,-2-6-88 16,-3-5-45-16,-5-9-259 15</inkml:trace>
          <inkml:trace contextRef="#ctx0" brushRef="#br0" timeOffset="7492.1342">361 51 385 0,'0'0'32'0,"0"0"67"15,0 0-15-15,0 0-20 16,0 0 2-16,0 0-24 0,-34-24 2 16,29 24 17-16,1 0-12 15,4 0-19-15,-9 0-9 16,-1 0 0 0,0 4-4-16,-3 5-8 0,-7 6 0 15,-1 0 4-15,-1 2-3 16,1 2 2-16,6-4-5 15,-5 2 8-15,7-7-1 16,1 0 2-16,6-3-9 16,2-3 13-16,4-4-16 15,0 3 9-15,0-3 1 16,0 0-8-16,0 0-2 0,0 0 1 16,0 0-3-1,0 0-1-15,0 0-1 0,0 0 0 16,0 0 2-1,0 0-6-15,0 0 4 0,0 4-1 16,4 0-1-16,11 2 2 16,7 1 0-16,5 3 1 15,-1 4-1-15,3-4 0 16,-3 3 0-16,1 2 0 16,-7 0 0-16,-3-2 0 15,-7-5 0-15,-1-2 0 16,-4-2-1-16,-5-4 1 15,2 0-4-15,-2 0-3 16,0 0-6-16,0 0-5 16,0 0-4-16,0 0-20 0,-2-4-15 15,-22-19-140-15,-12-11-105 16</inkml:trace>
          <inkml:trace contextRef="#ctx0" brushRef="#br0" timeOffset="6908.4096">177 138 242 0,'0'0'2'15,"0"0"48"-15,0 0 24 0,0 0-13 16,0 0 2-16,0 0-6 16,99 14-19-16,-77-14-14 15,4 4 4 1,4 2-7-16,4-3 11 0,0 8-5 16,3-7 7-16,-3 2-12 15,-3 1 0-15,-5-1-1 16,-3-2-13-16,-8 5 4 15,-4-9-4-15,-6 0 2 16,-1 0-6-16,-4 0-1 16,0 0 0-16,0 0 4 15,0 0 0-15,0 0 2 16,0 0-9-16,0 0-8 16,0 0-42-16,-12 0-47 0,-1 0-16 15,-1 0-183-15</inkml:trace>
          <inkml:trace contextRef="#ctx0" brushRef="#br0" timeOffset="10619.9391">-1340-497 473 0,'0'0'61'16,"0"0"-28"-16,0 0 34 15,0 0 3-15,0 0-32 16,0 0-2-16,-9-4-5 16,9 4-9-16,0 0-3 15,0 0-4-15,0 0-5 16,3 0-6-16,16 0 5 0,13 0 14 15,-5 5 2 1,11 5-10-16,0-6 4 0,5 5-7 16,2 1-2-1,-1-2-7-15,-5-3 4 0,-7 3-7 16,-6-2 1-16,-9-2 0 16,-3 0 0-16,-7-4 0 15,-3 2 0-15,-4-2 0 16,4 0 0-16,-4 0-1 15,5 0-4-15,-5 0-7 16,0 0 2-16,0 0-15 16,0 0-19-16,0 0-72 15,-19 0-23-15,2-2-73 16,-2-9-212-16</inkml:trace>
          <inkml:trace contextRef="#ctx0" brushRef="#br0" timeOffset="-3660.9642">-1099-830 244 0,'0'0'1'16,"0"0"49"-16,0 0 15 16,0 0 31-16,0 0-25 15,0 0-13-15,64 65-11 16,-63-42 5-16,2 1-2 15,-2 4-1-15,-1 4-7 0,0 3-3 16,0 4 7 0,0-3-16-16,0 5-8 0,0-7 2 15,0-3-8-15,-4-8-4 16,3-2 2-16,-4-3-10 16,5-10 3-16,0-3-5 15,0 0-2-15,0-5 2 16,0 0-2-16,0 0-3 15,0 0-20-15,0 0-9 16,-4-9-29-16,-11-15-130 16,-2-9-193-16</inkml:trace>
          <inkml:trace contextRef="#ctx0" brushRef="#br0" timeOffset="11039.4493">-1073-584 306 0,'0'0'65'15,"0"0"-7"-15,0 0 76 16,0 0-69-16,0 0-18 16,0 0 14-16,-12 0 1 15,12 0-7-15,0 0-22 0,0 0-7 16,0 0-19-1,0 0-4-15,0 0-1 0,0 0-2 16,0 0-3-16,0 0 3 16,16 4 1-16,4 5 1 15,-2 5 3-15,-1-1 5 16,1 2-6-16,-2 4 2 16,-3-6-2-16,-5 2 10 15,-3 4 0-15,-5-2 2 16,0 3 11-16,0 2-7 15,0 2-7-15,-16-1-4 16,-3 5-6-16,-9-6-2 16,5-2 0-16,0-7 0 15,4 2-1-15,6-8-1 16,4 3-5-16,5-7-26 16,4 8-15-16,0 2-71 0,0-2-56 15,0 2 28-15,4-9-154 16</inkml:trace>
          <inkml:trace contextRef="#ctx0" brushRef="#br0" timeOffset="9305.1142">-908-830 404 0,'0'0'59'15,"0"0"-26"-15,0 0 78 16,0 0-58-16,0 0-14 16,0 0 29-16,0 0-24 0,6 88-13 15,-12-47 7-15,-3 6-3 16,-6 3 0-16,1 1-13 15,1 11-7-15,0 1-10 16,5-2 6-16,-1-1-5 16,-6-5-3-16,10-18 0 15,0-9-2-15,2-13-1 16,3-7 0-16,0-8 0 16,0 0-8-16,0 0-20 15,0 0-52-15,0 0-45 16,0 0 16-16,9-4 38 15,3-15-166-15</inkml:trace>
          <inkml:trace contextRef="#ctx0" brushRef="#br0" timeOffset="5661.2945">-661-228 69 0,'0'0'201'0,"0"0"-189"15,0 0 34-15,0 0 21 16,0 0-10-16,0 0-11 16,-74 24 12-16,61-20-5 15,3 0-6-15,2-4 9 16,7 0 11-16,1 0-30 16,0 0-5-16,0 0 10 0,0 0-11 15,0 0-10-15,0 0 5 16,0 0-1-16,0 0-2 15,0 0 4-15,0 0-2 16,0 0-11-16,0 0-5 16,0 0-2-16,0 0-7 15,0 0 0-15,0 0-1 16,4 5-9-16,15 5 10 16,13 3 0-16,-4 1 0 15,3-5 1-15,1 6-1 16,0-6 0-16,-4 1 0 15,-1-2-1-15,-8-2 1 16,-3 2 2-16,-7-8-2 16,-5 0-3-16,-2 0-11 15,-2 0-13-15,0 0 1 0,0 0 5 16,0 0-14-16,0 0-16 16,0-4-67-16,-9-6-56 15,-4-4 7-15,0 1-28 16</inkml:trace>
          <inkml:trace contextRef="#ctx0" brushRef="#br0" timeOffset="-4140.8051">-470-595 433 0,'0'0'36'16,"0"0"41"-16,0 0 9 0,0 0-30 15,0 0-25-15,0 0-2 16,-10 0 11-16,10 0 5 15,0 11-3-15,0 16-8 16,0 5-2-16,0 10-12 16,0-1 3-16,0 3-4 15,0 1 2-15,-1 5-8 16,1-6 4-16,-3 0-10 16,3-6 5-16,-5-1-11 15,4-8 0-15,1-11 0 16,0-12 4-16,0-2-4 15,0-4 0-15,0 0-1 16,0 0-17-16,0 0-17 0,0 0-11 16,-9-10-40-16,-2-14-129 15,-8-8-103-15</inkml:trace>
          <inkml:trace contextRef="#ctx0" brushRef="#br0" timeOffset="6272.1132">-661-228 275 0,'45'-51'64'0,"-47"47"25"0,2 4 42 15,-3 0-54-15,2 0-24 0,-2 0 7 16,3 0-7-16,0 0-18 15,0 0-17-15,0 0-7 16,0 0-11-16,0 0-6 16,0 5 6-16,13 10 15 15,2-2-1-15,-2 5-5 16,0 3 3-16,1-1-2 16,5 3-6-16,-6 0 3 15,2 1-5-15,-4 0 1 16,-1-1-3-16,-2 3 2 15,-1-2 5-15,-7 0-2 16,0 3 3-16,0-3-2 0,0 4 11 16,-15-6-7-16,5 1-3 15,-3-9 0-15,4-4 9 16,1-6 5-16,3 0-9 16,5-4 1-16,0 0 3 15,0 0-8-15,0 0 1 16,0 0 3-16,0 0-4 15,0 0-3-15,0-8-3 16,-4-12 0-16,-2-3-2 16,5-8 2-16,-4-3-2 15,1-2 0-15,0-3-1 16,-5 0 1-16,-3 2 0 16,2-1 0-16,-3 10 2 0,-1 1-1 15,8 9-1-15,-1 8 0 16,2 3 0-16,4 7 0 15,-3 0 4-15,4 0-2 16,-3 0-2-16,3 0 0 16,0 0 0-16,0 0-5 15,0 0-30-15,0 0-40 16,0 0-48-16,21 0-2 16,3 7-22-16,-6 1-291 15</inkml:trace>
          <inkml:trace contextRef="#ctx0" brushRef="#br0" timeOffset="5738.0908">-661-228 275 0</inkml:trace>
          <inkml:trace contextRef="#ctx0" brushRef="#br0" timeOffset="9935.4286">-389-571 389 0,'0'0'92'15,"0"0"-77"-15,0 0 88 0,0 0-47 16,0 0-31-16,0 0 7 16,0 0 2-16,2 9-1 15,1 5 8-15,-2 14 9 16,-1 10 0-16,0 8-25 16,0 10-6-16,0 7-1 15,0 2 2-15,0 6-12 16,-4-7 3-16,-2-6-5 15,6-17 6-15,0-10-5 16,0-13-3-16,0-9-3 16,0-3 0-16,0-6 2 15,0 0 0-15,0 0-3 16,0 0 0-16,0 0 1 16,0 0-2-16,0 0 1 0,0 0-16 15,0 0-8-15,0 0-26 16,0-6-20-16,-9-12-119 15,-14-9-162-15</inkml:trace>
          <inkml:trace contextRef="#ctx0" brushRef="#br0" timeOffset="12201.8574">-290-266 315 0,'0'0'69'15,"-3"0"-50"-15,3 0 131 16,0 0-89-16,0 0-30 16,-1 0 4-16,1 0 6 15,-5 0-6-15,1 0 1 16,-5 16-19-16,-2 2-14 16,1 3 16-16,-5 3 0 15,5-5 0-15,-2 4-9 16,4-5 11-16,-1-2-10 15,3-4 7-15,2-2-17 0,-1-8 10 16,1 2-11-16,4-4 5 16,0 0 6-16,0 0-8 15,0 0-3-15,0 0-3 16,0 0 3-16,0 0 1 16,0 0-1-16,0 0-5 15,4 8 3-15,9-3 0 16,6 3 2-16,3 2 0 15,1-4 1-15,1 5-1 16,-1 0 0-16,-6-2 3 16,-7 1-3-16,3-5-1 15,-5-1 1-15,-4 0 0 0,-3 1 6 16,-1-5-6 0,0 0 0-16,0 0-7 15,0 0-7-15,0 5-7 0,0-1-66 16,-5-3-31-16,-4 3 69 15,-3 4-68-15,2-7-81 16,1 3 33-16</inkml:trace>
          <inkml:trace contextRef="#ctx0" brushRef="#br0" timeOffset="11662.297">-290-121 436 0,'0'0'25'16,"0"0"30"-16,0 0 26 15,0 0-55-15,0 0-6 16,0 0 15-16,-3 0-3 16,3 0-4-16,0 0 2 15,0 0-9-15,0 0-7 0,0 0-12 16,0 0-2-1,0 0-4-15,0 0 1 0,5 0 3 16,13 0 0-16,0 0 0 16,-1 0 0-16,4 4 2 15,-4 2 0-15,-3-1-2 16,2-2-5-16,-5 3-8 16,-1-2-50-16,-6 0 8 15,0-4-34-15,-4 0-137 16</inkml:trace>
        </inkml:traceGroup>
        <inkml:traceGroup>
          <inkml:annotationXML>
            <emma:emma xmlns:emma="http://www.w3.org/2003/04/emma" version="1.0">
              <emma:interpretation id="{4F707079-11A8-4650-B384-0499D065B55A}" emma:medium="tactile" emma:mode="ink">
                <msink:context xmlns:msink="http://schemas.microsoft.com/ink/2010/main" type="inkWord" rotatedBoundingBox="14599,15835 15283,16242 15022,16680 14338,16272"/>
              </emma:interpretation>
            </emma:emma>
          </inkml:annotationXML>
          <inkml:trace contextRef="#ctx0" brushRef="#br0" timeOffset="2031.1032">929 495 519 0,'0'0'8'0,"0"0"44"16,0 0 35-16,0 0-50 15,0 0-1-15,0 0 5 16,16 0-16-16,-15 0-3 15,5 0 1-15,2 0-8 16,6 0 0-16,9 0 33 0,9 3-33 16,-2-3 3-16,8 0 2 15,-6 0-4-15,5 0-9 16,3 0 5-16,-3 0-2 16,0-3-9-16,-7 3 2 15,-1 0 1-15,-10 0-1 16,-3-4-2-16,-6 4 0 15,-1 0-1-15,-6 0 0 16,-3 0 0-16,0 0 8 16,0 0-8-16,0 0 7 15,0 0-7-15,0 0-3 16,0 0-18-16,0 0-13 0,0 0-22 16,-8 0-89-1,-9 0-27-15,-2 0-223 0</inkml:trace>
          <inkml:trace contextRef="#ctx0" brushRef="#br0" timeOffset="2558.6939">1088 270 461 0,'0'0'45'16,"0"0"55"-16,0 0-7 16,0 0-23-16,0 0-2 0,0 0 8 15,-11-3-36-15,3 3-2 16,0 16-17-16,-5 6-8 16,-2 11 0-16,2 4 8 15,-7-5-1-15,-1 11 0 16,2-7-5-16,-1 3 0 15,3-8-1-15,4-4-1 16,0-8 0-16,8-6 3 16,-5-8-3-16,9 1-2 15,1-6 7-15,0 0-9 0,0 0-3 16,0 0-1 0,0 0-2-16,0 0-3 0,0 0-2 15,0 0-1-15,0 0-2 16,16 0 0-16,10 4 5 15,11 1 1-15,-5 3 3 16,5-4-3-16,-5 6-1 16,-1-4 0-16,-7 2 0 15,-3 2 1-15,-2-1-1 16,-4 6 1-16,-4-8 0 16,-6-1-1-16,-1-6-14 15,-4 4-31-15,0-4-19 16,0 0-17-16,0-4-14 15,-9-24-136-15</inkml:trace>
          <inkml:trace contextRef="#ctx0" brushRef="#br0" timeOffset="-11398.0156">1391 564 358 0,'0'0'69'16,"0"0"13"-16,0 0 29 15,0 0-34-15,0 0-3 16,0 0 1-16,0-4-8 15,0 4-22-15,0 0-1 16,0 0-6-16,0 0 1 16,0 0-19-16,-8 6-4 0,-8 16-10 15,1 5-1-15,2 5 4 16,-7 10 0-16,4 1-2 16,1 7 4-16,2 2 0 15,2-8 1-15,-1-10-4 16,6-10-2-16,2-14 1 15,0-7-2-15,4 1 4 16,0-4 0-16,0 0-2 16,0 0 5-16,0 0-2 15,0 0-7-15,0 0 7 16,0 0-9-16,0 0 1 16,0 0-2-16,0 0-3 15,0 0-5-15,8 0 1 0,21 0 7 16,6 0 0-16,7 0 1 15,-3 11 0-15,0-3 0 16,-5-3-1-16,-5 4-1 16,-6-4 1-16,-4-1 3 15,-6 0-2-15,-9-3-2 16,-4 3-3-16,0-4 4 16,0 0 6-16,0 0-6 15,0 0 3-15,0 0-3 16,0 0 6-16,-8-13 0 15,-16-6-2-15,1-7-7 16,1 5 3-16,4-2 0 0,-1-1 1 16,3 4 1-16,6-1-4 15,-9-1 0-15,6 3 2 16,0-4 4-16,0 10-2 16,2-1-2-16,1 0 0 15,2 7 1-15,2 0 0 16,1 5 0-16,1-2-2 15,4 4 0-15,0 0 1 16,0 0 0-16,0 0 4 16,0 0-3-16,0 0-2 15,0-4-3-15,0 4 4 16,0 0 1-16,-3 0-1 16,3 0-3-16,0 0 0 15,0 0 1-15,0 0-20 0,0 0 4 16,0 0-13-16,0 0-13 15,0 0-4-15,0 0-30 16,0 10-5-16,9 8-84 16,-2-5-55-16,-5-6-257 15</inkml:trace>
          <inkml:trace contextRef="#ctx0" brushRef="#br0" timeOffset="-11126.733">1512 843 693 0,'0'0'0'15,"0"0"-13"-15,0 0 13 16,0 0 23-16,0 0-20 15,0 0-3-15,0 4-5 16,0-4 5-16,0 4-20 16,0 3-13-16,0 0 3 15,0 3-53-15,0-1-137 16,-6 1-95-16</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26.8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6F4F40-2E5B-4785-99E9-A71413C25D04}" emma:medium="tactile" emma:mode="ink">
          <msink:context xmlns:msink="http://schemas.microsoft.com/ink/2010/main" type="inkDrawing" rotatedBoundingBox="9633,13374 11717,15123 10704,16330 8620,14581" hotPoints="11546,15558 9970,15340 9099,14009 10675,14227" semanticType="enclosure" shapeName="Ellipse"/>
        </emma:interpretation>
      </emma:emma>
    </inkml:annotationXML>
    <inkml:trace contextRef="#ctx0" brushRef="#br0">1896 1770 657 0,'0'0'30'0,"0"0"39"15,0 0 46-15,-118 4-25 16,76-4-47-16,-7 0-9 16,-6-4 13-16,-5-5-16 15,-8 5-13-15,-9-7 22 16,-23-2-23-16,0-6-9 15,-5-4 10-15,10-5-1 16,11-7-13-16,4-5-1 16,6-6-6-16,6 0 3 15,4 5 0-15,9-6 2 0,-5-3-2 16,5-6 4 0,0-9-4-16,-4-14-3 0,2-7 3 15,2 0 0-15,4 3 2 16,6 14-3-16,13 13 2 15,0 10-1-15,9 6 0 16,6 5 0-16,2-2 0 16,2-4 0-16,4-6-1 15,4-1 1-15,-4-6-1 16,9-6 1-16,0 9 0 16,0 1-1-16,17 14-3 15,6 1 4-15,5 12-2 16,0 0 0-16,8-1 2 15,-4 7-1-15,8-7 0 0,2 10-1 16,2-3 2-16,4 7 0 16,6 0-1-16,-4-3 1 15,0 8 0-15,3-3 4 16,-2 3-4-16,0 5-1 16,0 0 1-16,-4 0 0 15,1 0 1-15,2 0-2 16,0 13 0-16,0 2 1 15,5 2 0-15,4-2 0 16,5 7 1-16,3-1 0 16,-2-1 3-16,2 4-4 15,-8-1 0-15,1 5-4 16,-9-4 3-16,-1 5 1 0,-2 2 0 16,-1 5-3-1,3 6 3-15,-3 0 0 0,1 0 0 16,0 4 3-16,1-5-3 15,-3 1 0-15,-5 0 1 16,0 2 0-16,-5-3-1 16,0 0 1-16,-10 0 0 15,3 1-2-15,-10 0 1 16,-2 9 0-16,2 3 5 16,-10 3-5-16,0 9 0 15,-1 2 0-15,-3-3 3 16,-1-5-2-16,0 1 2 0,-2-10-2 15,1 0-1 1,-2-10 0-16,-1 1 0 0,5-10 0 16,-5 2 0-16,2-3 0 15,-2 1 0-15,0-3 4 16,0-2-4-16,0 1 0 16,0-5 3-16,-2 0-3 15,-7-5 2-15,0-5-1 16,-1 2 2-16,1-2 2 15,-4-2 0-15,-6-2-4 16,6 1 6-16,0-6 0 16,3 1-4-16,-3-1 4 15,-1 6-6-15,3-6 1 16,0-4 1-16,1 0-2 16,1 0 2-16,0 1 4 0,2-1-1 15,3 4 0-15,4-4-1 16,0 0 0-16,-3 0-3 15,3 0-1-15,0 0 1 16,0 0 2-16,0 0 0 16,0 0-2-16,-2 0 2 15,-1 0 0-15,-1 0-1 16,-5 0-3-16,4 0 1 16,-4-4 0-16,0-1-1 15,-10-5 0-15,2 1 0 16,-2-1-2-16,-3-3 2 15,-7-5 2-15,3-3-2 0,-7 1 0 16,2 4 3-16,2-2-3 16,3 5 0-16,9 3 1 15,-2 1 0-15,6 3-1 16,4-3 1-16,3 5-3 16,-2 3 4-16,3-3-4 15,1 4 4-15,4 0-4 16,0-4 2-16,-6 4-1 15,6 0 1-15,0 0 0 16,0 0 2-16,0 0-5 16,0 0 1-16,0 0 1 15,0 0 1-15,-1 0 0 16,1 0 0-16,0 0 1 0,0 0 3 16,0 0-4-1,0 0-2-15,0 0 2 0,0 0 0 16,0 0 1-16,0 0-1 15,0 0 0-15,0 0 1 16,0 0-1-16,0 0 0 16,0 0 0-16,0 0 0 15,0 0-1-15,0 0 1 16,0 0-1-16,0 0 1 16,0 0 0-16,0 0 0 15,0 0-1-15,0 0 1 16,0 0 0-16,0 0-1 0,0 0 0 15,0 0 1 1,0 0-1-16,0 0 0 0,0 0 0 16,-3 0 1-16,3 0 0 15,0 0 0-15,0 0-1 16,0 0 1-16,0 0 0 16,0 0-1-16,0 0 0 15,0 0 1-15,0 0-1 16,0 0 2-16,0 0-2 15,0 0 0-15,0 0 1 16,0 0 0-16,0 0 0 16,0 0 2-16,0 0-2 15,0 0-2-15,0 0 2 16,0 0 0-16,0 0 0 16,0 0 1-16,0 0-4 0,0 0-1 15,0 0 1-15,0 0 1 16,0 0 0-16,0 0-3 15,0 0 3-15,0 0 2 16,0 0-2-16,0 0 1 16,0 0-1-16,0 0 0 15,0 0 0-15,0 0 1 16,0 0 1-16,0 0 0 16,0 0 0-16,0 0-1 15,0 0 1-15,0 0 0 16,0 0 1-16,0 0-1 15,0 0-1-15,0 0 0 0,0 0 1 16,0 0-1-16,0 0 1 16,0 0 0-16,0 0-1 15,0 0 1-15,0 0 0 16,0 0 0-16,0 0 0 16,0 0-1-16,0 0 2 15,0 0-2-15,0 0-2 16,0 0 3-16,0 0 0 15,0 0 0-15,0 0-2 16,0 0 2-16,0 0-3 16,0 0 0-16,0 0 1 15,0 0 0-15,0 0 1 16,0 0-1-16,0 0-1 0,0 0 3 16,0 0-2-1,0 0 1-15,0 0 1 0,-2 0-2 16,2 0 2-16,0 0 0 15,0 0 0-15,0 0 0 16,0 0 0-16,0 0 0 16,0 0 0-16,0 0 0 15,0 0 0-15,0 0 0 16,0 0 0-16,0 0 0 16,0 0 1-16,0 0-1 15,0 0 0-15,0 0 0 16,0 0-1-16,0 0 1 0,0 0-2 15,0 0-1 1,0 0 1-16,0 0-2 0,0 0-4 16,0 0 2-16,0 0 3 15,0 0-2-15,0 0-1 16,0 0 2-16,0 0-3 16,0 0 4-16,0 0 0 15,0 0 1-15,0 0 0 16,0 0 0-16,-3 0 2 15,3 0-3-15,0 0 1 16,0 0-1-16,0 0 3 16,0 0 0-16,0 0 0 15,0 0 0-15,0 0 0 16,0 0-1-16,0 0 1 16,0 0-1-16,0 0 1 0,0 0 0 15,0 0 0 1,0 0 0-16,0 0 0 0,0 0 0 15,0 0 0-15,0 0 0 16,0 0-4-16,0 0 2 16,0 0 1-16,0 0-12 15,0 0 3-15,0 0 2 16,0 0-3-16,0 0-3 16,0 0 5-16,0 0-7 15,0 0 12-15,0 0-16 16,0 0 8-16,0 0 1 15,0 0 2-15,0 0 4 0,0 0-6 16,0 0 5-16,0 0 6 16,0 0 1-16,0 0 0 15,0 0-1-15,0 0-4 16,0 0 4-16,0 0 0 16,0 0-3-16,0 0 3 15,0 0-1-15,0 0 1 16,0 0 0-16,0 0 3 15,0 0-1-15,0 0-4 16,0 0-2-16,0 0 4 16,0 0 0-16,0 0 0 15,0 0 0-15,0 0 0 16,0 0 2-16,0 0-2 16,0 0-3-16,0 0 1 0,0 0-2 15,0 0-8-15,0 0-20 16,0 0-26-16,15 0-14 15,2 0-25-15,11 0-40 16,0-5-79-16</inkml:trace>
    <inkml:trace contextRef="#ctx0" brushRef="#br0" timeOffset="1665.4038">680 1570 122 0,'0'0'1'15,"0"0"-1"-15,0 0-50 16,-133-129 50-16,102 92 61 15,-1-1-61-15,9-3 2 0,0-1 3 16,1 4 1-16,3-2 4 16,-4 2-1-16,0-3-9 15,1 4 1-15,-3-1 0 16,4 7 10-16,-1-3-1 16,-1-7-2-16,1-1-8 15,3-4-8-15,-6 5 8 16,8-1 6-16,8 9-2 15,1-3-3-15,8 2-1 16,0 3 0-16,0-2 0 16,0 5 1-16,0-5-1 15,0-1 0-15,8-1-2 16,-2 2-6-16,3 2 4 0,-1 3 3 16,4-5 2-1,0 6-2-15,1 3 2 0,-3 4-2 16,1-1 1-16,3 2-1 15,1 0-6-15,-1 0-7 16,0 1 11-16,3-5-3 16,2 4 6-16,3-3-1 15,-3 1-3-15,8 1 4 16,0-4 0-16,6 1 1 16,-5 0-1-16,8-1 0 15,0 6 0-15,5 8 0 16,-7-3 0-16,4 7-4 0,4 2 1 15,-5 0 3 1,7 4 0-16,7 0 0 0,-3 0-1 16,7 0 1-16,6 0-1 15,3 14-6-15,4-1-34 16</inkml:trace>
  </inkml:traceGroup>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1:04.6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9B7DD6E-0135-4F12-819E-D725C12A7D25}" emma:medium="tactile" emma:mode="ink">
          <msink:context xmlns:msink="http://schemas.microsoft.com/ink/2010/main" type="inkDrawing" rotatedBoundingBox="8295,5635 9548,4181 10643,5124 9390,6578" hotPoints="10184,5461 9384,6261 8585,5461 9384,4661" semanticType="enclosure" shapeName="Circle"/>
        </emma:interpretation>
      </emma:emma>
    </inkml:annotationXML>
    <inkml:trace contextRef="#ctx0" brushRef="#br0">1501 181 358 0,'0'0'182'0,"0"0"-180"16,0 0 1-16,0 0 15 15,0 0 19-15,0 0 11 16,0 0 21-16,-51-61-8 16,43 53-14-16,0 4 7 15,2 0-5-15,-7 0-16 16,0-2-4-16,-6 1-10 16,2-3-2-16,2 1 2 15,-2 2 18-15,-2-5-12 16,0 4-13-16,-3-2-1 15,-2-1 10-15,2 0-10 16,-7 4-3-16,-2-5 6 0,-2 9-11 16,-2-3 3-1,-3 4 15-15,-1-2-10 0,-1 2-5 16,-2 0 1-16,5 0-5 16,-3 0 9-16,8 0-10 15,-9 3 7-15,5 8-6 16,-6 1-2-16,-5 6 2 15,-2 5-2-15,0 11 0 16,-6 3 2-16,0 1-2 16,4-1 2-16,7-2-2 15,2-6 0-15,6 1 0 16,4-1 3-16,0 1-2 16,5 1-1-16,5 0-1 0,-3-2-3 15,8 9 4 1,-5 2-2-16,-3 7 2 0,4-1 0 15,3 0 0-15,4-8-1 16,4 3 1-16,5 0 0 16,1 1 0-16,1 1 2 15,1-2-2-15,2-3 0 16,0 1 0-16,-4 3-2 16,4 1-1-16,0-2 3 15,0 2 2-15,0-5-2 16,0 3 1-16,0 1-3 15,0-6 1-15,4-1-1 0,7-5-2 16,5-3 4 0,4-3-9-16,2-1 6 0,1-5 2 15,9 1 1-15,-9-1-4 16,9-5 4-16,-2 3 0 16,4-7 1-16,-4 6-1 15,4-6 1-15,-3-4-6 16,6 3 10-16,2-3-5 15,0-1 0-15,6-3-5 16,-6-1 5-16,5 0 0 16,1 0-1-16,-2 0 1 15,1-5 1-15,1-3 0 16,0-2-1-16,-3-1 0 16,3-2 7-16,-6 0-7 15,-1-3 0-15,-1 3-2 0,-2-10 2 16,3 4 0-16,-2-3 1 15,5-2 3-15,-9 3-2 16,4-3 1-16,-9 1-2 16,5 0 0-16,-9-2-1 15,5-2 0-15,-6 3 4 16,-3-5-1-16,4-2-2 16,-6 0-1-16,-2-2 2 15,1 5 2-15,0-2-1 16,-3 2 0-16,-5 4-3 15,-2-5 5-15,2 0-5 16,-3-3 3-16,3-6 0 0,-3 1 1 16,0-2 2-16,1-3-3 15,-2 3-2-15,-4 3 1 16,0 1-1-16,0 4 4 16,0 4-4-16,0-1 3 15,0 0 2-15,-12 2-6 16,4 2 8-16,-4-3-5 15,2-3 1-15,-3-3 0 16,-8-3-3-16,8 3 1 16,-3 0 3-16,6 3-5 15,-7 1 0-15,1 6 7 16,3 3-5-16,-5 0 6 16,1 0 0-16,-6 5-3 0,4-4-5 15,-7 3 7 1,1 3-3-16,3 1 0 0,5 5-3 15,5 3 0-15,4 1 4 16,3 0-5-16,2 3-2 16,2-1 2-16,1 1-2 15,0 0-12-15,0 0-24 16,0 0-28-16,1 0-25 16,36 16 5-16,11 11-13 15,15 4-85-15,7-12-182 16</inkml:trace>
  </inkml:traceGroup>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1:23.5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99EF3E-6EC4-4CB2-9C64-513F9A0EF6D4}" emma:medium="tactile" emma:mode="ink">
          <msink:context xmlns:msink="http://schemas.microsoft.com/ink/2010/main" type="writingRegion" rotatedBoundingBox="21040,3217 17960,2376 18319,1061 21399,1902"/>
        </emma:interpretation>
      </emma:emma>
    </inkml:annotationXML>
    <inkml:traceGroup>
      <inkml:annotationXML>
        <emma:emma xmlns:emma="http://www.w3.org/2003/04/emma" version="1.0">
          <emma:interpretation id="{D64545F9-6EF8-4742-91D3-FFFC0B738F85}" emma:medium="tactile" emma:mode="ink">
            <msink:context xmlns:msink="http://schemas.microsoft.com/ink/2010/main" type="paragraph" rotatedBoundingBox="21040,3217 17960,2376 18319,1061 21399,1902" alignmentLevel="1"/>
          </emma:interpretation>
        </emma:emma>
      </inkml:annotationXML>
      <inkml:traceGroup>
        <inkml:annotationXML>
          <emma:emma xmlns:emma="http://www.w3.org/2003/04/emma" version="1.0">
            <emma:interpretation id="{04B2A471-17FF-40AA-992D-C38BEEAE7139}" emma:medium="tactile" emma:mode="ink">
              <msink:context xmlns:msink="http://schemas.microsoft.com/ink/2010/main" type="line" rotatedBoundingBox="21040,3217 17960,2376 18319,1061 21399,1902"/>
            </emma:interpretation>
          </emma:emma>
        </inkml:annotationXML>
        <inkml:traceGroup>
          <inkml:annotationXML>
            <emma:emma xmlns:emma="http://www.w3.org/2003/04/emma" version="1.0">
              <emma:interpretation id="{B61EEDF6-5B37-40A9-8928-F447735E7DD6}" emma:medium="tactile" emma:mode="ink">
                <msink:context xmlns:msink="http://schemas.microsoft.com/ink/2010/main" type="inkWord" rotatedBoundingBox="21040,3217 17960,2376 18319,1061 21399,1902"/>
              </emma:interpretation>
              <emma:one-of disjunction-type="recognition" id="oneOf0">
                <emma:interpretation id="interp0" emma:lang="" emma:confidence="1">
                  <emma:literal/>
                </emma:interpretation>
              </emma:one-of>
            </emma:emma>
          </inkml:annotationXML>
          <inkml:trace contextRef="#ctx0" brushRef="#br0">1992 1239 833 0,'0'0'0'15,"0"0"-16"-15,0 0 16 0,0 0 22 16,0 0 17 0,0 0 0-16,0 0-27 0,-18 23-9 15,18-9-2-15,10 6 3 16,11 8 9-16,0 2 12 16,1-4-18-16,0 2-2 15,-3-6-3-15,-5-6 2 16,2-2-1-16,-7-8-1 15,2 1-2-15,-6-4 0 16,-5-3 0-16,0 0 4 16,1 0 4-16,4 0-5 15,3-19 9-15,10-13 0 16,-1-2-8-16,3 6-3 16,2 6 1-16,3 5-1 15,4 7-2-15,1 7-1 0,5 3 0 16,-1 0 1-16,3 2 0 15,-5 13 1-15,0 4 0 16,-4-3-5-16,-1-2 5 16,-8-5 0-16,-2-4 4 15,-1-5-3-15,-3 0-2 16,0 0 2-16,3-9 5 16,-1-14 7-16,5-9 4 15,-4-5-12-15,-1-4 6 16,-2-2-5-16,1-3-5 0,-4 6 2 15,-1 5-3-15,-2 9 3 16,-2 12 5-16,-1 3 1 16,-4 5-3-16,0 0 1 15,0-2-2-15,0-2-3 16,0 3 1-16,0-2-3 16,0 4-14-16,0 1-47 15,0 1-36-15,0 3-164 16</inkml:trace>
          <inkml:trace contextRef="#ctx0" brushRef="#br0" timeOffset="735.276">2550 1412 803 0,'0'0'0'15,"0"0"-12"-15,0 0 12 16,0 0 40-16,0 0-26 16,0 0-8-16,-10 89 14 15,10-50 6-15,0 7-6 16,0 4-8-16,0-1 15 15,-5 2-15-15,1 1-8 0,4-3-3 16,0 1 0-16,0-9 7 16,0-8-7-16,9-5-1 15,5-4 4 1,4-5-4-16,5-4 3 0,0-5-3 16,8-3 2-16,5-4-2 15,3-1 1-15,3 0 2 16,5 1-3-16,0 1 5 15,6 2-5-15,0-2 0 16,-1-3 2-16,-1-1-2 16,0 0 1-16,0 0-1 15,0 0 1-15,1 0-1 16,3 0 0-16,3 0 1 0,-2-11 1 16,4 0 2-16,4 1-3 15,0-2-1-15,4 3 0 16,-1-4 0-16,-2 3-3 15,-1-4 3-15,2 5 2 16,-5-2-1-16,-6 2 3 16,-7 1-4-16,-10 2 1 15,-9 2-1-15,-9 0 1 16,-7 4 9-16,-3-1-5 16,-2 1-2-16,-7 0 2 15,4 0 4-15,-5 0-5 16,2 0 1-16,-2 0-4 15,0 0 2-15,0 0-3 16,0 0 6-16,0 0-6 0,0 0-3 16,0 0 3-16,0 0-5 15,0 0-18-15,0 0-12 16,-13 0-37-16,-3 0-82 16,-4 0-31-16,-2 0-120 15</inkml:trace>
          <inkml:trace contextRef="#ctx0" brushRef="#br0" timeOffset="1276.819">4047 1846 516 0,'0'0'30'0,"0"0"-29"16,0 0-1-16,0 0 25 0,0 0 0 15,0 0 27-15,43 0-15 16,-16 0-8-16,-1 7-8 15,1 0 0-15,-4 1-2 16,1-3 0-16,-6 2-1 16,0 2-12-16,-2 0 6 15,-5 5 9-15,-2 6-8 16,-3 3 0-16,-6 4 9 16,0 4-11-16,0 0 2 15,-13 2-7-15,-9-3 9 16,0-5 4-16,2-5-4 15,-2-3 4-15,2-7 1 0,-2 1-9 16,2-7-2-16,3-4-2 16,-2 0-4-16,3 0 4 15,0 0-7-15,7-16 0 16,8-7 1-16,1-5 3 16,0-6-2-16,0 2 1 15,10 3 2-15,1 0-5 16,-2 5 5-16,-2 1 1 15,-5 1-5-15,-2 0 4 16,0 5 1-16,0 3 6 16,-2 6-4-16,-5 4 16 15,3 3-8-15,-1-2 1 16,2 1-10-16,-1 2-2 0,3 0-5 16,1 0 0-1,0 0-9-15,-3 0-16 0,-3 0-27 16,-6 0-30-16,-5 0-164 15,-12 7-230-15</inkml:trace>
          <inkml:trace contextRef="#ctx0" brushRef="#br0" timeOffset="2716.7775">1242 1202 556 0,'0'0'3'0,"0"0"-2"15,0 0 48-15,0 0 30 16,0 0-18-16,0 0-1 16,-25-7 1-16,25 7-30 15,0 0-8-15,0 0-5 16,0 0-12-16,0 3 5 16,0 24-10-16,0 4 2 15,0 3 4-15,0 0-6 16,1 1 1-16,14-8 4 15,-9-1-5-15,5-8-1 16,-2-5 1-16,-3-4 0 0,-2-4-1 16,-1-2 0-16,-1-3 0 15,0 0 0-15,-2 1 0 16,0-1 2-16,2 0 0 16,1 0-1-16,5-4 6 15,4-11 2-15,1-5-7 16,2 4 0-16,1-2 4 15,-2 5-6-15,5 1 0 16,-5 3 0-16,2 3 0 16,-1 5-4-16,1 1 3 15,0 0 1-15,3 1-4 16,4 19 4-16,-1 2 0 16,1 2-2-16,2 0 2 0,-5-5 0 15,-1 0 1-15,-6-6 1 16,1-2-2-16,-9-6 1 15,-1-3-1-15,-3-2 0 16,-1 0 2-16,0 0 6 16,0 0-5-16,3 0 2 15,-1-2-3-15,5-13 12 16,-1-2-9-16,3 5-5 16,2 0 0-16,1 5 2 15,5 0-5-15,5 4 2 16,3 3-4-16,-2 0 5 15,6 0 0-15,-3 0 3 0,3 0-2 16,-3 0-1-16,-1-3-4 16,-6-1 4-16,-4-5 1 15,1-1 0-15,-5-1 5 16,-3-2-6-16,0-10 2 16,-4-1 1-16,-4-8-2 15,0-5-1-15,0 2 4 16,0 2-3-16,0 9-1 15,0 1 0-15,0 10 0 16,0 10 1-16,0 1-1 16,0 2-3-16,0 0-14 15,0 0-36-15,0 4-42 16,0 26-78-16,0 5-76 0</inkml:trace>
          <inkml:trace contextRef="#ctx0" brushRef="#br0" timeOffset="3414.0326">1733 1552 631 0,'0'0'4'0,"0"0"-1"0,0 0-3 15,0 0 41-15,0 0-6 16,0 0-20-16,-4 38-7 16,4-17 16-16,0 10 8 15,0 3-3-15,0 1 4 16,0 5 8-16,0-5-28 16,3 1-7-16,6-1 3 15,2 1-8-15,-2-2 1 16,1-6-2-16,2-4 1 15,-2-4-1-15,-1-3 0 16,5-1 0-16,-5-3 0 16,4-1 0-16,1 2 1 15,4-1-1-15,6 0 0 16,1-2 0-16,4 1 1 16,-3-4-1-16,5 2 0 0,6 0 0 15,2-3 0-15,8 0 6 16,1-3-6-16,5 0-1 15,-2-2-1-15,4 2-6 16,-7-1 1-16,-1 7-4 16,-4-5-2-16,-4 4-4 15,-1 5-6-15,-3-1 6 16,-2 2 9-16,-2 4 1 16,-2-2 4-16,-3-2 2 15,-2 0-3-15,1-3 2 16,-6-3 1-16,0 1 1 15,-2-4 1-15,-2-2-1 0,-2 2-1 16,0-1 1-16,-2-2 0 16,1 3-1-16,-2-4 1 15,2 2 0-15,-2 0-1 16,4-3-5-16,-5 5-22 16,4-6-24-16,2 4-20 15,1-4 2-15,1 0 17 16,-1 0-56-16,-3 0 43 15,2 0-10-15,-7 0-8 16,2 0 30-16</inkml:trace>
          <inkml:trace contextRef="#ctx0" brushRef="#br0" timeOffset="3924.6838">3055 2264 505 0,'0'0'71'0,"0"0"-64"16,0 0 9-16,0 0 26 16,0 0-20-16,0 0-15 15,0-7-6-15,0 7-1 16,0 0-6-16,1 0 6 16,15 0 0-16,-1 0 0 15,-2 0 0-15,3 4-1 16,-3 6-6-16,-5 0-5 0,1 1 10 15,-6 2-4 1,-3 0 4-16,0 1 2 0,0 0 0 16,-3-1 0-16,-14 4 10 15,-8 1-4-15,2-5-4 16,-6 1 4-16,0-5 5 16,6-5 0-16,-1-1 2 15,7-3-7-15,7 0-3 16,3 0 0-16,7 0 1 15,0-4-4-15,0-9 0 16,0-4-1-16,0-3 0 16,0 2 1-16,3-5-5 15,1-1 5-15,-3 1 5 16,-1 1-5-16,0 2 2 16,0 4-1-16,0 2 9 0,-1 8 16 15,-6-4-5-15,1 5-12 16,-3 2-9-16,0 2-1 15,-1 1-18-15,-4 0-67 16,-8 0-73-16,-6 11-246 16</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50.3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42AEB0-C2A2-4BFA-B796-1253FCB6E6BE}" emma:medium="tactile" emma:mode="ink">
          <msink:context xmlns:msink="http://schemas.microsoft.com/ink/2010/main" type="writingRegion" rotatedBoundingBox="11445,2236 13962,2447 13843,3867 11326,3656"/>
        </emma:interpretation>
      </emma:emma>
    </inkml:annotationXML>
    <inkml:traceGroup>
      <inkml:annotationXML>
        <emma:emma xmlns:emma="http://www.w3.org/2003/04/emma" version="1.0">
          <emma:interpretation id="{0D34943C-BFBA-4D53-AD6A-77FF146C51C5}" emma:medium="tactile" emma:mode="ink">
            <msink:context xmlns:msink="http://schemas.microsoft.com/ink/2010/main" type="paragraph" rotatedBoundingBox="11445,2236 13962,2447 13843,3867 11326,3656" alignmentLevel="1"/>
          </emma:interpretation>
        </emma:emma>
      </inkml:annotationXML>
      <inkml:traceGroup>
        <inkml:annotationXML>
          <emma:emma xmlns:emma="http://www.w3.org/2003/04/emma" version="1.0">
            <emma:interpretation id="{044F0554-8CF7-40FE-B897-71AB622E196E}" emma:medium="tactile" emma:mode="ink">
              <msink:context xmlns:msink="http://schemas.microsoft.com/ink/2010/main" type="line" rotatedBoundingBox="11445,2236 13962,2447 13843,3867 11326,3656"/>
            </emma:interpretation>
          </emma:emma>
        </inkml:annotationXML>
        <inkml:traceGroup>
          <inkml:annotationXML>
            <emma:emma xmlns:emma="http://www.w3.org/2003/04/emma" version="1.0">
              <emma:interpretation id="{D2033B72-40F2-478D-A3E7-1243887B9C4C}" emma:medium="tactile" emma:mode="ink">
                <msink:context xmlns:msink="http://schemas.microsoft.com/ink/2010/main" type="inkWord" rotatedBoundingBox="11445,2236 13962,2447 13843,3867 11326,3656"/>
              </emma:interpretation>
            </emma:emma>
          </inkml:annotationXML>
          <inkml:trace contextRef="#ctx0" brushRef="#br0">-3248 2887 643 0,'0'0'0'0,"0"0"-2"0,0 0 2 15,0 0 26 1,0 0-5-16,0 0-21 0,0 0-19 15,5 0-75-15,6 0-96 16,2-4-8-16</inkml:trace>
          <inkml:trace contextRef="#ctx0" brushRef="#br0" timeOffset="-720.6157">-3310 2805 371 0,'0'0'0'15,"0"0"-154"-15</inkml:trace>
          <inkml:trace contextRef="#ctx0" brushRef="#br0" timeOffset="-526.1347">-3310 2805 587 0,'-49'22'0'15,"53"-22"-139"-15,5 0 97 16,1 0-8-16,-3 0-73 15</inkml:trace>
          <inkml:trace contextRef="#ctx0" brushRef="#br0" timeOffset="-352.599">-3364 2855 511 0,'0'0'0'16,"0"0"-119"-16,0 0 44 16,0 0 60-16,0 0-96 15</inkml:trace>
          <inkml:trace contextRef="#ctx0" brushRef="#br0" timeOffset="-181.2826">-3364 2855 474 0,'86'57'0'16,"-86"-57"-15"-16,0 0 10 0,1 0-21 16,2 0-120-16,-1 0-86 15</inkml:trace>
          <inkml:trace contextRef="#ctx0" brushRef="#br0" timeOffset="379.4359">-3248 2887 615 0,'144'-46'48'15,"-144"46"-48"-15,0 0 11 16,0 0 69-16,0 0-8 16,0 0-34-16,0 0-4 15,0 0-17-15,0 0 1 0,0 0-16 16,0 0 11-16,0 0-12 16,0 0 2-16,0 0-3 15,0 0 1-15,0 0 4 16,0 0-2-16,0 0-3 15,0 0 0-15,0 0 0 16,0 0 1-16,0 0 0 16,0 0 0-16,0 0-1 15,0 0 0-15,0 0-1 16,0 0 1-16,0 0 0 16,0 0 0-16,0 0-1 15,0 0-13-15,0 0-5 0,0 0-26 16,0 0-4-1,0 0-25-15,4 0-24 0,14 0 27 16,-1 0-138-16,0 0-174 16</inkml:trace>
          <inkml:trace contextRef="#ctx0" brushRef="#br0" timeOffset="-108557.6292">-3742 2194 772 0,'0'0'7'15,"0"0"-7"-15,0 0 39 0,0 0 11 16,0 0 1-16,0 0-9 15,-79-93-11-15,69 76-11 16,-7 2 6-16,-1-4 6 16,-6 2-4-16,-5 0 2 15,1 0-8-15,-8 3-2 16,-2-5-7-16,-3 1-7 16,-3 2 9-16,-4-1-8 15,-5 3 12-15,-2 2-14 16,0-3 4-16,-7 9 3 15,2-1-9-15,4 3 4 16,-2 0-3-16,6 4 1 0,-1 0 1 16,3 0-1-1,-6 0 6-15,3 0-4 0,1 0-1 16,-2 0-2-16,5 0-7 16,-1 0 3-16,8 10-2 15,6 0 2-15,-5 4 1 16,9 0 1-16,-1 1-4 15,3 1-3-15,2 3 5 16,5-4 5-16,-2 4-5 16,0-1 0-16,7 6 0 15,-6 6 1-15,-2 4 0 16,7 2 0-16,-5-1-1 16,2 1 0-16,5 0 0 0,-4-1 0 15,8-1 1 1,2-2 0-16,2-4-2 0,8-2 0 15,-4 1 1-15,5-2-1 16,0 2 0-16,0 4 0 16,0 2 0-16,6 4-2 15,10 0 2-15,-2 2 1 16,5-1 0-16,-1 0-1 16,-1-7 1-16,3 3-1 15,-2-10 0-15,-1 3 1 16,2 3-3-16,4-8-1 15,-4 4 3-15,3-3-6 16,5-2 2-16,-3 4 2 16,3-1-3-16,4-3 5 0,-4 2 1 15,2-3-2-15,0 3-1 16,0-2 1-16,-3-1 2 16,3 1 2-16,2-5-2 15,7 1-5-15,-7 0 4 16,10 0 0-16,-5-6 1 15,6 1 0-15,-1-4-4 16,0 1 2-16,-1-4-2 16,2-2-1-16,-5-3 4 15,8 0 1-15,-9 0 0 16,2 0-2-16,-4 0 1 16,3 0-2-16,0-5 5 15,-2-7-4-15,3 5 3 0,-3-2-2 16,2-2 1-16,-6 1 0 15,2-3-1-15,-2-2 1 16,2 2-2-16,-7-4 2 16,3-1-1-16,-3-1 1 15,-3-2 0-15,2 2 0 16,0 1 0-16,-1-3 0 16,-5 1-3-16,6-3 3 15,-5-1 0-15,-1 1 1 16,1-1-1-16,-2 0-2 15,-2 1 1-15,-2-3-2 16,-1-2 3-16,-4 0 2 0,3 1-2 16,-5-4 0-1,2 3 1-15,-5-2 1 0,0 7-4 16,1 2 2-16,-1 1-2 16,-3-1 2-16,4 0 0 15,-2 4 2-15,-3 0-2 16,0 0 2-16,0 1-2 15,0-2 1-15,0-5-1 16,0-1 1-16,0-2-1 16,-3 3 3-16,-6-1-3 15,3 4 0-15,2 5 0 16,0-1 5-16,-1 4-3 16,1-3 3-16,-6 7-3 15,4-5 0-15,-1 2 0 0,-2 0 0 16,3-2 1-16,-3-1 0 15,1 8-1-15,-1-5 6 16,2 5-2-16,-2-3-2 16,2 4 2-16,-2-6 5 15,-4 3-8-15,3-3-3 16,-3 2 4-16,-2 3-4 16,2 0 6-16,3 0-5 15,1 5 6-15,1-6-6 16,-8 6 5-16,4-3-6 15,-1 1-1-15,3 1 0 16,1 2 1-16,5 0 3 16,-5 0-3-16,2-3-5 0,-2 0-23 15,-2 2 4-15,-2 1-28 16,-2 0-7-16,-8 4-69 16,-9 31-93-16,-30 18-209 15</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34.2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BAA80E0-AA7F-4874-A799-C2B8F2162369}" emma:medium="tactile" emma:mode="ink">
          <msink:context xmlns:msink="http://schemas.microsoft.com/ink/2010/main" type="writingRegion" rotatedBoundingBox="2326,13117 5569,11196 6075,12051 2832,13972"/>
        </emma:interpretation>
      </emma:emma>
    </inkml:annotationXML>
    <inkml:traceGroup>
      <inkml:annotationXML>
        <emma:emma xmlns:emma="http://www.w3.org/2003/04/emma" version="1.0">
          <emma:interpretation id="{44AB9A87-4019-425B-BA5F-D32C7982B299}" emma:medium="tactile" emma:mode="ink">
            <msink:context xmlns:msink="http://schemas.microsoft.com/ink/2010/main" type="paragraph" rotatedBoundingBox="2326,13117 5569,11196 6075,12051 2832,13972" alignmentLevel="1"/>
          </emma:interpretation>
        </emma:emma>
      </inkml:annotationXML>
      <inkml:traceGroup>
        <inkml:annotationXML>
          <emma:emma xmlns:emma="http://www.w3.org/2003/04/emma" version="1.0">
            <emma:interpretation id="{AA2157EC-6812-4C99-8FB8-5B19B79320F9}" emma:medium="tactile" emma:mode="ink">
              <msink:context xmlns:msink="http://schemas.microsoft.com/ink/2010/main" type="line" rotatedBoundingBox="2326,13117 5569,11196 6075,12051 2832,13972"/>
            </emma:interpretation>
          </emma:emma>
        </inkml:annotationXML>
        <inkml:traceGroup>
          <inkml:annotationXML>
            <emma:emma xmlns:emma="http://www.w3.org/2003/04/emma" version="1.0">
              <emma:interpretation id="{18C4DD66-E960-46A6-B173-D4CE29614182}" emma:medium="tactile" emma:mode="ink">
                <msink:context xmlns:msink="http://schemas.microsoft.com/ink/2010/main" type="inkWord" rotatedBoundingBox="2456,13336 2718,13181 3010,13674 2747,13829"/>
              </emma:interpretation>
              <emma:one-of disjunction-type="recognition" id="oneOf0">
                <emma:interpretation id="interp0" emma:lang="" emma:confidence="1">
                  <emma:literal/>
                </emma:interpretation>
              </emma:one-of>
            </emma:emma>
          </inkml:annotationXML>
          <inkml:trace contextRef="#ctx0" brushRef="#br0">119 189 455 0,'0'0'107'15,"0"0"-35"-15,0 0-16 16,0 0-22-16,0 0 18 15,-91-110-9-15,80 91-11 0,3 2-5 16,3 7 17-16,1 1-34 16,4 1 15-16,0 8-4 15,0 0-18-15,0 0-3 16,0 0 0-16,0 0-2 16,4 0-2-16,14 0 2 15,-4 0 2-15,9 21 0 16,-1 8 1-16,-4 8-1 15,-2 14 1-15,-3 5 1 16,-5 4-1-16,-3 0-1 16,-5-6 2-16,0-3-2 15,0-7 0-15,0-12 1 16,0-15 0-16,0-7 1 16,0-6 1-16,0-4 0 15,0 0 8-15,-5 0-2 0,1-21-2 16,-5-32-4-16,5-15-3 15,4-7-1-15,0 1 0 16,0 9-2-16,0 5 2 16,9 13 0-16,-1 10-9 15,-3 11 8-15,-1 16-7 16,-4 6 6-16,0 2-7 16,0 2 4-16,4 0 1 15,1 0 3-15,5 2 0 16,9 20 2-16,-2 5-1 15,1 6 1-15,-4 5 1 16,5-2-1-16,-6 2 0 16,0-1 2-16,-4 4-1 15,-3-8-1-15,2-2-1 0,2-4 1 16,-1-6 0-16,-5-8 0 16,5-8 0-16,0 4-17 15,0 0-14-15,-1-4-10 16,13 3-48-16,-4-6-12 15,0-2-75-15</inkml:trace>
        </inkml:traceGroup>
        <inkml:traceGroup>
          <inkml:annotationXML>
            <emma:emma xmlns:emma="http://www.w3.org/2003/04/emma" version="1.0">
              <emma:interpretation id="{F179EEB4-E4E2-4BAC-ADE3-3E8A0BE4E4B7}" emma:medium="tactile" emma:mode="ink">
                <msink:context xmlns:msink="http://schemas.microsoft.com/ink/2010/main" type="inkWord" rotatedBoundingBox="3007,12713 5569,11196 6075,12051 3513,13568">
                  <msink:destinationLink direction="with" ref="{3EE361C7-2F7E-4F7C-96F3-CA3F2E85A0D3}"/>
                </msink:context>
              </emma:interpretation>
              <emma:one-of disjunction-type="recognition" id="oneOf1">
                <emma:interpretation id="interp1" emma:lang="" emma:confidence="0">
                  <emma:literal>nets.</emma:literal>
                </emma:interpretation>
                <emma:interpretation id="interp2" emma:lang="" emma:confidence="0">
                  <emma:literal>rets.</emma:literal>
                </emma:interpretation>
                <emma:interpretation id="interp3" emma:lang="" emma:confidence="0">
                  <emma:literal>nebs.</emma:literal>
                </emma:interpretation>
                <emma:interpretation id="interp4" emma:lang="" emma:confidence="0">
                  <emma:literal>vets.</emma:literal>
                </emma:interpretation>
                <emma:interpretation id="interp5" emma:lang="" emma:confidence="0">
                  <emma:literal>reds.</emma:literal>
                </emma:interpretation>
              </emma:one-of>
            </emma:emma>
          </inkml:annotationXML>
          <inkml:trace contextRef="#ctx0" brushRef="#br0" timeOffset="2392.9088">2090-823 548 0,'0'0'63'0,"0"0"-21"15,0 0 6-15,0 0-7 16,0 0-39-16,0 0-2 16,-4-10 0-16,8 10 0 15,11 19 1-15,8 7 9 16,-1 8 10-16,-1-3-12 16,0-2-2-16,-13-11-2 15,1-3-3-15,-9-6-1 0,0-4 1 16,0-5 0-16,0-10 15 15,0-22-8-15,0-15-8 16,-9-3 1-16,9 3-1 16,0 13 0-16,0 12 0 15,0 13 0-15,0 0 0 16,0 9-1-16,9-1-5 16,4 1 3-16,2 0 3 15,8 0 0-15,3 0-1 16,-3 0 1-16,9 0 0 0,-4-5 2 15,8-9-2 1,-6-14 5-16,-1 1 0 0,-2-5 2 16,-7-4-3-16,-3-3-1 15,-8 3-1-15,-9 3 2 16,0 8 1-16,0 9 14 16,-13 2-2-16,-4 5 8 15,-4 9-6-15,8 0-1 16,0 0-15-16,0 23-3 15,9 4 1-15,-2 1-2 16,6 5-1-16,0-6 1 16,0 1-1-16,19-1 1 15,-2-4-2-15,6-7 3 16,5-1-1-16,-5-8 0 16,5-7-1-16,-2 0-2 0,1-4 3 15,5-27-2 1,-4-12-28-16,-1-14-18 0,-5-12-36 15,-4-4-11-15,-13-2-62 16,-5 1-42-16</inkml:trace>
          <inkml:trace contextRef="#ctx0" brushRef="#br0" timeOffset="3005.922">2707-1616 191 0,'0'0'103'16,"0"0"-14"-16,0 0 49 16,0 0-63-16,-111-106-14 15,98 86-48-15,5-1 3 16,-4 6-1-16,9 6 16 15,2 3 32-15,-4 6-18 0,5 0-10 16,0 0 2 0,0 0-30-16,0 23-7 0,0 25 0 15,16 10 2-15,2 12 1 16,-1 4-1-16,2 1-1 16,4 0-1-16,3-2 1 15,-4-3 0-15,7-15-1 16,-7-8 0-16,7-11 0 15,-3-8 2-15,7-10-1 16,-2-8-2-16,2-10-25 16,-2 0-8-16,-4-23-27 15,9-24 4-15,-8-18-17 16,4-12-71-16,-6 2-4 16,-6 9 21-16,-11 12 125 15,-9 17 3-15,0 18 67 0,0 7 106 16,-13 9-43-16,-7 0-47 15,2 3-51-15,5 0 7 16,0 0-19-16,2 0-1 16,3 6-15-16,3 6 1 15,2 3 0-15,1 6-5 16,2 13 2-16,0-2-2 16,0 0 0-16,0-8 0 15,6-2 0-15,7-8-3 16,10-9 3-16,-5 1-1 0,0-4 1 15,6-2-2 1,-3 0 3-16,-6 1-1 0,-1-1 0 16,0 4 1-1,-10 11-1-15,5 0 0 0,-9 6 0 16,4 3 7-16,-4 10-6 16,0-7-1-16,0-4 0 15,0-5 0-15,0-8 0 16,0-6-8-16,0-4-60 15,0 0-58-15,0-14-162 16</inkml:trace>
          <inkml:trace contextRef="#ctx0" brushRef="#br0" timeOffset="1320.1507">851-22 402 0,'0'0'14'16,"0"0"-3"-16,0 0 14 15,0 0 55-15,0 0-68 0,0 0-4 16,19-57 12-16,-11 26 1 16,-7-3-10-16,-1 3 14 15,0 2-13-15,0 1-2 16,0 5 8-16,-1 5-1 16,-8 5-9-16,-4 3 16 15,0 10 22-15,0 0-10 16,-2 0-19-16,5 0-5 15,1 10-4-15,1 21-7 16,3 2-1-16,1 14 0 16,4 7 0-16,0-2 0 15,0 2 2-15,0-6-2 16,9-6-3-16,5-5 3 16,9-4 0-16,-1-9-1 15,4-4 1-15,3-5 0 0,6-6 0 16,3-5-1-16,-3-4 0 15,2 0 0-15,-9-17 1 16,4-14 0-16,-5-8-2 16,1-12 0-16,-2-4-9 15,-1-4-21-15,-4-3-14 16,1 2 10-16,-2 6 3 16,-6-8-25-16,-1 6 6 15,-5 1 11 1,-8 8 35-16,0-3 0 0,0 17 6 15,-4 0 27-15,-9 12 25 16,0 7 7-16,-2 5-1 0,5 5 17 16,1 4-53-1,-4-4 21-15,9 4-13 0,-5 0-10 16,5 0-1-16,4 0 5 16,0 0-15-16,0 0-5 15,0 17-4-15,0 32 0 16,4 22 0-16,14 11 0 15,5 1 0-15,5-1 0 16,-7-6 2-16,1-2-1 16,-2-17-1-16,-11-20 0 15,0-15 1-15,-5-13-1 16,-4-9-1-16,0 0 1 16,0 0 1-16,0-27 3 0,0-17-4 15,0-8-1 1,-4 5 1-16,4 13 0 0,0 11 0 15,0 10-1-15,0 5 1 16,8 8-6-16,7 0 5 16,8 0 0-16,-5 0 0 15,3 0 1-15,4 4 0 16,-8-4 0-16,2 0 0 16,4 0-1-16,-5 0 1 15,4-20 1-15,-2-11-1 16,2-2-2-16,-5-8 2 15,-2 3 1-15,-5 1 0 16,-10 3-2-16,0 7 3 0,0 0 3 16,-15 13-4-16,-4-1 3 15,2 7-3-15,-8 8 3 16,8 0 0-16,0 0-4 16,-1 28 1-16,7 14-5 15,2 9 7-15,6 4-6 16,3 1 6-16,0-11-6 15,0-7 3-15,4-14-1 16,9-2-2-16,2-13 2 16,-2-3 0-16,0-6-4 15,-4 0 2-15,4-6 1 16,3-22 2-16,-3 1 0 16,-5-1 0-16,5 8 0 15,-7 7-12-15,3 5 4 0,1 3 0 16,-6 4 1-16,1 1 4 15,4 0-4-15,4 0 6 16,0 0 1-16,1 0 0 16,5 0-13-16,-2 0-14 15,-2 0-23-15,4 0-18 16,-2 0-2-16,-8-12-95 16</inkml:trace>
          <inkml:trace contextRef="#ctx0" brushRef="#br0" timeOffset="1747.0089">1796-599 525 0,'0'0'60'0,"0"0"33"15,0 0-65-15,0 0 12 16,0 0 2-16,0 0-38 16,-38-23-4-16,38 23-4 15,4 6 3-15,14 19 1 16,2 2 7-16,-2 10 3 15,-5 5-5-15,1-2-4 16,1-10 1-16,-11-6-2 16,0-11 0-16,1-6 1 15,-5-7-1-15,0 0 3 16,0 0-1-16,0-7 1 16,0-30 3-16,0-10-6 0,0-15 0 15,0 8-1-15,0 10 1 16,0 9 0-16,0 15 0 15,0 8-2-15,0 7 0 16,0 5 2-16,0 0-6 16,13 0 1-16,0 0 5 15,6 0 0-15,4 9 0 16,-1 10 1-16,2-5-1 16,2 3 1-16,2-4-1 15,4-3 0-15,-5-4-5 16,1-2-76-16,-6-4 9 15,-12 0-141-15</inkml:trace>
          <inkml:trace contextRef="#ctx0" brushRef="#br0" timeOffset="3172.4766">3326-1453 651 0,'0'0'58'0,"0"0"-17"0,0 0 22 15,0 0-39-15,0 0-24 16,0 0 0-16,0-11-65 16,0 6-70-16,-6-3-260 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35.1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432C1E-C3EC-4A43-8FDA-A19C096592BA}" emma:medium="tactile" emma:mode="ink">
          <msink:context xmlns:msink="http://schemas.microsoft.com/ink/2010/main" type="inkDrawing" rotatedBoundingBox="13755,8575 15294,8512 15296,8547 13757,8610" shapeName="Other"/>
        </emma:interpretation>
      </emma:emma>
    </inkml:annotationXML>
    <inkml:trace contextRef="#ctx0" brushRef="#br0">104 75 302 0,'0'0'76'16,"0"0"-7"-16,0 0-2 0,0 0 7 15,0 0-18-15,0 0-14 16,-104 0-3-16,104 0-25 16,0 0-14-16,0 0-1 15,0 0-8-15,18 0 3 16,19-4 6-16,12 0 10 15,8-1-7-15,5-5 6 16,-3 5-4-16,5-3 0 16,0 2-4-16,4 2-1 15,0 4 7-15,1-1-3 16,-1-2-3-16,-3 2 6 16,-6 1-5-16,-1-4 0 15,-2 4-2-15,-9 0 2 16,0 0 5-16,-1 0-4 15,-5-1 1-15,-3-2 4 0,2 2-1 16,-12 1-5-16,1 0-2 16,-5 0 10-16,-2 0-7 15,3 0-1-15,-6 0 13 16,1-4-1-16,-3 2-1 16,-1-2-7-16,-3 4 15 15,-2-1-15-15,-3-1 2 16,-3 2-1-16,-1-2 5 15,-1 2-3-15,-3 0-6 16,1 0 1-16,-1 0 2 16,0 0-4-16,0 0-2 15,0 0 6-15,0 0-3 0,0 0-3 16,0 0 1-16,0 0-2 16,9 0-32-16,7 0-84 15,9 2 44 1,8 11-50-16,-2-8-129 0</inkml:trace>
  </inkml:traceGroup>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19.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EF40156-64DB-464A-BCD5-0FE7978C3FED}" emma:medium="tactile" emma:mode="ink">
          <msink:context xmlns:msink="http://schemas.microsoft.com/ink/2010/main" type="writingRegion" rotatedBoundingBox="22503,3870 22777,1312 24284,1473 24010,4032"/>
        </emma:interpretation>
      </emma:emma>
    </inkml:annotationXML>
    <inkml:traceGroup>
      <inkml:annotationXML>
        <emma:emma xmlns:emma="http://www.w3.org/2003/04/emma" version="1.0">
          <emma:interpretation id="{12CF5E0C-10AB-447C-B788-B6D717757E6B}" emma:medium="tactile" emma:mode="ink">
            <msink:context xmlns:msink="http://schemas.microsoft.com/ink/2010/main" type="paragraph" rotatedBoundingBox="22503,3870 22777,1312 24284,1473 24010,4032" alignmentLevel="1"/>
          </emma:interpretation>
        </emma:emma>
      </inkml:annotationXML>
      <inkml:traceGroup>
        <inkml:annotationXML>
          <emma:emma xmlns:emma="http://www.w3.org/2003/04/emma" version="1.0">
            <emma:interpretation id="{A2ABA77D-0821-411E-8241-DAC710D2B055}" emma:medium="tactile" emma:mode="ink">
              <msink:context xmlns:msink="http://schemas.microsoft.com/ink/2010/main" type="line" rotatedBoundingBox="22503,3870 22777,1312 24284,1473 24010,4032"/>
            </emma:interpretation>
          </emma:emma>
        </inkml:annotationXML>
        <inkml:traceGroup>
          <inkml:annotationXML>
            <emma:emma xmlns:emma="http://www.w3.org/2003/04/emma" version="1.0">
              <emma:interpretation id="{1905F65D-94BA-4481-A00F-BDC2E1CDAE54}" emma:medium="tactile" emma:mode="ink">
                <msink:context xmlns:msink="http://schemas.microsoft.com/ink/2010/main" type="inkWord" rotatedBoundingBox="22503,3870 22777,1312 24284,1473 24010,4032"/>
              </emma:interpretation>
            </emma:emma>
          </inkml:annotationXML>
          <inkml:trace contextRef="#ctx0" brushRef="#br0">6797 1062 326 0,'0'0'78'16,"0"0"-13"-16,0 0 36 0,0 0-61 15,0 0-20-15,0 0 7 16,57-27 4-16,-28 24 0 16,0 3-11-16,1 0-5 15,1 0-7-15,-2 2-3 16,0 18-5-16,-3 11 0 15,-4 15 1-15,-5 7 6 16,-5 8-7-16,-11 5 6 16,-1 1 1-16,0-3 6 15,-9-5 22-15,-8-6-1 0,-1-9 7 16,5-13-17 0,2-10 4-16,6-14-9 0,4-3 1 15,-2-4 11-15,3 0-5 16,-1 0 20-16,-4 0-7 15,-2-19 7-15,-3-18-23 16,-3-17-22-16,-2-12 5 16,-2-5-5-16,0-6 0 15,-1-3 2-15,1 1-3 16,-1 11 0-16,5 16 0 16,2 9 0-16,2 20 7 15,5 10 0-15,-1 6-2 16,5 3 3-16,0 3-1 15,0-2-7-15,0 0-4 16,0-1 3-16,0 4-11 0,0 0-40 16,0 0-52-1,0 35-72-15,0 11-52 0,0 6-226 16</inkml:trace>
          <inkml:trace contextRef="#ctx0" brushRef="#br0" timeOffset="566.7497">6572 1885 207 0,'0'0'225'16,"0"0"-177"-16,0 0 61 15,0 0-3-15,0 0-16 16,0 0-21-16,0 0-5 16,0 0-12-16,-4 0-17 15,0 0-1-15,-1 0-2 16,-1 0-4-16,-1 0-8 15,0-4-7-15,-2 0-3 16,1 0-4-16,2 1-1 16,-3 1 2-16,0 2 2 0,2-3-6 15,-3 3 7-15,0 0-5 16,0 0 0-16,1 0-5 16,2 0 6-16,1 0-5 15,3 0 2-15,3 0 2 16,0 0-4-16,0 0 8 15,0 0-4-15,0 0-2 16,0 0-3-16,0 0 3 16,0-4-3-16,0-14 0 15,0-7 5-15,13-11-5 16,7-15 0-16,6-7-1 16,3-5-1-16,5 0-1 0,-2 9-25 15,1 14-18-15,0 16-31 16,1 9-28-16,-7 15-97 15,-6 0-124-15</inkml:trace>
          <inkml:trace contextRef="#ctx0" brushRef="#br0" timeOffset="-510.6361">6549 1764 452 0,'0'0'28'0,"0"0"44"0,0 0 17 16,0 0-8-16,0 0-14 15,0 0-13-15,-4-12 3 16,4 7-11-16,-3-3-11 16,3-7-13-16,0-5-12 15,0-1-3-15,0-9 4 16,17-7-3-16,9-4-4 15,8-3-2-15,1 2 0 16,2 6-2-16,-2 2 1 16,1 3 4-16,-1 3-5 15,-2 5 1-15,-6 5-1 16,-3 2 0-16,-5 3-3 0,-1 7 3 16,0-2 2-1,-5-2-2-15,-4 6 0 0,-3-1-1 16,-3 4 1-16,-2 1-5 15,-1-3-1-15,0 3-15 16,0-4-9-16,0-3-4 16,-1-5-26-16,-21-4-207 15,-5 0 41-15</inkml:trace>
          <inkml:trace contextRef="#ctx0" brushRef="#br0" timeOffset="-1647.1737">6936 3360 279 0,'0'0'395'0,"0"0"-385"16,0 0 21-16,0 0 84 16,0 0-29-16,0 0-59 15,0 0 4-15,0 0-1 16,0 0-3-16,0 2-13 16,-3-2 7-16,-4 4 1 0,-3 0-5 15,-7 1-13-15,-5 4-1 16,-7 0 11-16,-4 2-3 15,-5 2-5-15,-4 2-2 16,-6-4 2-16,-3 1 3 16,-1-4-2-16,3 0-3 15,4-7 4-15,0 3 11 16,5-1-15-16,1-2 7 16,3-1-6-16,6 0 1 15,3 0 0-15,3 0 4 16,-2-8 1-16,1 0-3 15,2-1-2-15,-6-5-4 16,3-5 10-16,-8-2-7 0,-3-9-3 16,-3-3 0-1,1-5-1-15,2-2-1 0,-1-2 0 16,3 4 0-16,3 1 0 16,2 2 0-16,6 2 1 15,1 6-1-15,4-7-2 16,3 6 1-16,3-5 1 15,-3-5 0-15,6-2 1 16,2-2-1-16,-1-4 1 16,5 2-1-16,4-1 1 15,0 2-1-15,0 9 0 16,0 0 3-16,0 1-3 0,13-3-3 16,1-1 3-16,9-3-1 15,1 5 5-15,0-1-7 16,5 1 3-16,2 3 0 15,2-2-1-15,-1 6 0 16,1 0 1-16,1 4 0 16,-1-3 0-16,6 3-2 15,3 2-2-15,0-1 4 16,3 4 0-16,0-1-1 16,2 6 1-16,-1 1-2 15,-2 2 2-15,2 4 0 16,-4 1-2-16,-3 5 2 15,-1 1 0-15,-6 0-2 16,1 0 2-16,1 0-2 16,0 0 1-16,0 7 1 0,1 2-4 15,-2 3 8-15,-3-2-5 16,-1 0 1-16,0 4-4 16,-5-1 4-16,0 1 2 15,-2-1-1-15,-5 2 0 16,4 1-2-16,-4-3 1 15,1 4-2-15,-2-3 4 16,-2 5-2-16,1 0 0 16,-1-2-1-16,-1-1 1 15,0 5 0-15,0-1 1 16,2-3-2-16,-5 2 1 16,1-1-1-16,-2-4 2 15,0 3-1-15,-3-4 0 16,4 4 0-16,-6-2 0 0,2 4 0 15,1-2 0-15,-5-1 0 16,2 2 0-16,-1-2 0 16,-3 1 1-16,4 5-1 15,-4 2 0-15,0 3 2 16,0-4-1-16,0-2-1 16,0-1 0-16,0 0-2 15,0 2 4-15,0-3-3 16,0 4 2-16,0-6 3 15,-3 3-4-15,-1-2 0 16,0-1 0-16,-1-3 0 0,1 3 1 16,-2-6-1-1,3 1-1-15,-1-4 1 0,0-3-2 16,1 2 6-16,-2-2-5 16,1 1 3-16,0 4-3 15,-2 0 1-15,-1 0 0 16,2 1 2-16,-1 0-1 15,2-2-1-15,0 1 0 16,-1-1-2-16,1-4 2 16,-3 4 0-16,4-1 2 15,-2 1-2-15,1-4 0 16,0 5-3-16,-2-3 3 0,-1 2 2 16,2 2-2-16,-3-1 0 15,2 4 2-15,-3 2-2 16,-1-1 0-16,1 1 2 15,-1 0-2-15,-1 0 0 16,0-3-1-16,3 0 1 16,-1-3-1-16,2 1 2 15,-2-3-2-15,0 4 2 16,2 2-1-16,-3-2 2 16,1 1-2-16,1 5 0 15,-3-9-2-15,6 0 2 16,-3-3 3-16,4-2-3 15,0 0-2-15,2 0 1 16,-2 1 0-16,-3 2 1 16,2-1 0-16,-1 0 4 0,-1-1-4 15,3 1 0-15,-1-2-4 16,3 1 4-16,0-3 0 16,2-2 1-16,0 0 1 15,0 0-2-15,0 2-2 16,0-2 1-16,0 1 1 15,0-1 0-15,-3 0 3 16,3 0-3-16,-1 3 2 16,-2-2-4-16,1 2 3 15,2-3-2-15,0 0-2 16,0 0 3-16,0 0 1 16,0 0-1-16,0 0 0 0,0 0 0 15,0 0 3-15,0 0-8 16,0 0 3-16,0 0-21 15,0 0-15-15,0 0-5 16,0 0-20-16,0 0-49 16,9-7-82-16,0-20-50 15</inkml:trace>
        </inkml:traceGroup>
      </inkml:traceGroup>
    </inkml:traceGroup>
  </inkml:traceGroup>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09.9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08AA18-D69E-434E-8756-0059CE146F3C}" emma:medium="tactile" emma:mode="ink">
          <msink:context xmlns:msink="http://schemas.microsoft.com/ink/2010/main" type="inkDrawing" rotatedBoundingBox="18807,3583 18986,3595 18985,3600 18806,3587" semanticType="container" shapeName="Other"/>
        </emma:interpretation>
      </emma:emma>
    </inkml:annotationXML>
    <inkml:trace contextRef="#ctx0" brushRef="#br0">1868 3119 137 0,'0'0'5'0,"0"0"8"16,0 0 13-16,0 0-6 16,0 0-3-16,0 0-9 15,35 7-5-15,-23-7 0 16,1 0-2-16,7 0 1 15,-3 0-2-15,7 4 0 16,5-1-13-16,0-3-209 16</inkml:trace>
  </inkml:traceGroup>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3:24.2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3D90BE-C95E-4DF6-B67E-DBDBE23A1871}" emma:medium="tactile" emma:mode="ink">
          <msink:context xmlns:msink="http://schemas.microsoft.com/ink/2010/main" type="inkDrawing" rotatedBoundingBox="24291,7077 24317,10512 23331,10519 23305,7084" semanticType="verticalRange" shapeName="Other">
            <msink:sourceLink direction="with" ref="{767B2FCD-2069-45B5-B9C0-7F7E13EA8FEF}"/>
            <msink:destinationLink direction="with" ref="{2A39FA28-3D56-4095-93B1-EBF979361959}"/>
          </msink:context>
        </emma:interpretation>
      </emma:emma>
    </inkml:annotationXML>
    <inkml:trace contextRef="#ctx0" brushRef="#br0">6414 6728 648 0,'0'0'32'0,"0"0"-5"0,0 0 23 16,0 0 63-16,0 0-33 15,0 0-35-15,0 0-1 16,0 0-13-16,0 0 0 16,7-4 2-16,-2 1-5 15,3-7 5-15,6-8-18 16,4 5-3-16,10-6-2 16,0 4-5-16,1 5 4 15,1-1-4-15,2 5-2 16,-2 6-2-16,1 0 1 15,-5 0-2-15,-1 3 3 16,-4 11-2-16,0 3 1 16,0 7-1-16,0 6-1 15,-2 2 2-15,-3 4 2 0,-2 1-3 16,-4 3 0-16,-5 1-1 16,-4 4 1-16,-1-4 3 15,0 9 0-15,0 1 0 16,0-3 3-16,-1 3-2 15,-7-5 2-15,1 6 0 16,1-1-2-16,-1 0-3 16,-2 6 7-16,5-5-5 15,0 1-2-15,2-2 2 16,2-3 1-16,0-7-3 0,0-6 2 16,0 1-3-1,0-6 2-15,2-3-3 0,9-3 0 16,7 0-1-16,3 7 4 15,10 11-3-15,1 5 0 16,0-3 8-16,-5-10-7 16,-4-10 0-16,6 2-1 15,9 3 0-15,4-1 0 16,-3-5 1-16,-1-7-1 16,-10-14-3-16,-5-2 3 15,-1 0-2-15,-5 0 2 16,-3-9-2-16,1-5-2 0,-5 4 3 15,-1-7 2 1,-2 2 0-16,-3 7-1 0,1-3-1 16,-4 10 1-16,-1-2 1 15,0 2-1 1,0-3 1-16,0 4-1 0,0-4 0 16,0 3 1-16,0 1 0 15,0-3 2-15,-6 3 5 16,-7 0-4-16,-3 0-4 15,-5 8 0-15,-5 16 0 16,-3 8 0-16,2 5 4 16,3 3-3-16,-1-1 6 15,3-2-1-15,4 1-3 16,-1-2-2-16,6-1 1 16,4 0 7-16,0 1-6 0,5 3 0 15,2-3 1-15,2 1 3 16,0 1-1-16,0-2-6 15,2-3 2-15,11 9-2 16,3-1 0-16,0-3 3 16,-2-3 0-16,-2-11-2 15,-6 0-1-15,2-2 2 16,0 1-1-16,-3 1-1 16,7 4 0-16,-3 8 1 15,-2-4-1-15,-1 1 3 16,-6-9-2-16,3-3 0 15,-2-2-1-15,-1 4 1 0,3-3-1 16,-3-1 0-16,0-2 0 16,2 2 0-16,-2 5 1 15,2 4-1-15,3 7 0 16,-4-1 0-16,4-6 3 16,-5-1-1-16,0-5 0 15,0-2-2-15,0 0 1 16,0-7 1-16,0 2-2 15,0-2 2-15,0-2-1 16,0 0 0-16,0-2-1 16,0 6 2-16,0-2-2 15,0 6 1-15,-5-4 0 16,-1 4-1-16,-1-2 1 16,-1 5 0-16,-1-6 3 15,-1 1-2-15,-2 3 0 0,0-6 3 16,-1-1-2-16,0 2 4 15,0 3-7-15,0-5 1 16,2 5 3-16,-2-4-1 16,0-4 4-16,2 0-4 15,-3 1 2-15,1-4 0 16,-5 3 3-16,4 0-6 16,-5 2 3-16,-3-3-3 15,3 7-1-15,-4-2 1 16,1-2-2-16,1-3 2 15,-1 6 0-15,2-6-2 16,-2 1 2-16,4-2-2 0,1-4 1 16,0 0 2-16,1-1-3 15,-2-3 1-15,-2 0 0 16,3 0-1-16,-1 0 1 16,-2 0-2-16,1 0 2 15,2 0-2-15,-2 0 2 16,6 0-1-16,3 0 0 15,2 0-9-15,2 0 9 16,-1 0 1-16,3 0 0 16,2 0 2-16,0 0-2 15,0 0-1-15,-1 0 3 16,2 0-2-16,-2 0-1 16,-2 0 0-16,1 0-2 0,-3-3-2 15,-2 3-20-15,0 0-9 16,1 0-5-16,-2 0-4 15,-2 0 0-15,-1 0-10 16,0 0-4-16,0 0-58 16,-7 0-59-16,-7-3-226 15</inkml:trace>
  </inkml:traceGroup>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52.6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B55BA6-2A60-455D-A820-758C700899BD}" emma:medium="tactile" emma:mode="ink">
          <msink:context xmlns:msink="http://schemas.microsoft.com/ink/2010/main" type="inkDrawing" rotatedBoundingBox="8158,679 10242,-146 10873,1445 8789,2271" hotPoints="10537,1035 9555,2017 8573,1035 9555,53" semanticType="enclosure" shapeName="Circle"/>
        </emma:interpretation>
      </emma:emma>
    </inkml:annotationXML>
    <inkml:trace contextRef="#ctx0" brushRef="#br0">-6738 176 368 0,'0'0'166'16,"0"0"-58"-16,0 0-70 15,0 0 14-15,0 0-29 16,0 0 17-16,0 0 3 16,0 0 5-16,-94-67-2 15,77 53-22-15,-4 0 21 16,-3-5-15-16,0 1-9 15,0 1-11-15,-2-2 11 16,4 4-7-16,2 5 3 16,2 0 1-16,1 2-10 15,-8-1-3-15,3-2-4 0,1 2 9 16,-7 1-5-16,5 2 0 16,-5-2 0-16,1-1 0 15,-4 3 1-15,-2 1-4 16,-3-2-2-16,4 5 1 15,-5-2 5-15,6-2-6 16,-10 5 0-16,5-2 3 16,-1 2-3-16,5 1 1 15,-5-2-1-15,6 0 0 16,-5 2 1-16,4 0-1 16,-6 0 2-16,-2 0 2 15,4 0-4-15,2 0 0 0,4 2 1 16,-8 5-4-16,8 4 3 15,-2 1 0-15,4-1 0 16,-1 2 2-16,-1 4-2 16,1 1 0-16,0 0 0 15,5 0-2-15,1 4 0 16,0-3 3-16,-3 9-1 16,-12 0 3-16,2 3-3 15,0 0-2-15,-1 1 2 16,10 0-2-16,-2-2 6 15,4-4-8-15,11 0 2 16,-4-2 2-16,2 4 0 16,5-5 2-16,0 3-1 0,7-1-2 15,-5 6-2 1,5 7 3-16,-5 2 3 16,2-10-3-16,4-6-3 0,3-7 3 15,-1 3-1-15,1 6 1 16,0 2 0-16,0 0 3 15,0-1 0-15,0-3 0 16,0-9-3-16,6 7 1 16,4-1 0-16,-6-4-1 15,5 6 0-15,-1-5 0 16,-2 2-5-16,6 0 5 16,-3-2 5-16,7-1-4 15,-8 3-2-15,5 0 1 16,-4 2 0-16,6-2 0 0,3-1 0 15,0-2 0-15,-4-3 0 16,4-1-5-16,5 3 9 16,-1 2-4-16,4 2 1 15,3 0-1 1,-6 1 0-16,5-1-2 0,-5-2 2 16,9-1 1-16,-2-1-1 15,-2 1 0-15,4-3 0 16,-2 1-1-16,-1-6 1 15,-6 1 0-15,9-3 1 16,-9 1-2-16,4 0 1 16,4-1 0-16,-4-5-1 15,6 2 1-15,-6 0 0 16,5-3 2-16,-6 2-2 0,3 1 0 16,-1-1 0-16,-2-1 1 15,2-1-1-15,-2-1-2 16,3 0 2-16,-6 0 2 15,5 0-2-15,-2 2 1 16,0 0 1-16,-2-2-2 16,-5 0-3-16,2 2 3 15,3-2 0-15,-5 2 0 16,6-2 0-16,-1 0 0 16,4 0 0-16,0 0 0 15,-2 0 0-15,-5-2 2 0,4 0-2 16,-2-3-3-1,-1 3 3-15,6-1 1 0,-11 2-1 16,2-6 0-16,0 3 0 16,0-1 1-16,1-2-1 15,0 3-2-15,-2-1 2 16,-4-3 0-16,4 1 0 16,0-4 0-16,0 3 0 15,-5 0-2-15,1 0 2 16,1 0 0-16,2 0-3 15,-4 1 3-15,2-2 0 16,4 1-6-16,-6-3 6 16,1 2-1-16,4-5-1 0,1 5-1 15,-2-1 0 1,0-6 3-16,1 1 2 0,2-6-2 16,-7 4-2-16,2-3 2 15,1-2 0-15,4-1 0 16,-1-5 0-16,10-2-1 15,0-2 3-15,-3 0-2 16,-1-2 1-16,-8 7 2 16,-3-1-2-16,2 5-1 15,-4 3 0-15,1 5 1 16,-9 1-1-16,5 2 0 16,-7-2-2-16,2-6 4 0,-1-1 0 15,-2-8 2 1,2 4-3-16,-1 5-1 0,2 0 0 15,-1 5 0-15,1-4 4 16,-4 6-4-16,2-1 0 16,-2 0 1-16,3 0-1 15,-3-2 0-15,0-1 0 16,0-1 0-16,0-2-1 16,0 3 1-16,0 0 1 15,0 0 0-15,0 1-1 16,0 2 3-16,0-3 1 15,0-2 0-15,0-2-4 16,0-1 0-16,-3-1 1 16,-3 3 4-16,2 3 1 0,-1-1-3 15,-2 2-3-15,3 3 1 16,-2 1 3-16,-3 0-3 16,5 1 0-16,-5-2 4 15,-3 2-2-15,5 0 3 16,-2-1-4-16,1 2 0 15,2 1 6-15,-7-6-8 16,-2 4 0-16,2-2 5 16,-1-2-5-16,1 3 0 15,-5-4-2-15,4 5 2 16,1 3 2-16,0-1-2 16,3-2 3-16,1 1 0 15,0 0-2-15,-5 0 1 0,4 0 3 16,-4-1-4-1,6 5 1-15,-5-1-1 0,1-3-1 16,-1 5 2-16,0 0-2 16,0-2 0-16,0 0 0 15,1 4 4-15,1 1-4 16,2-2 0-16,-1 2-4 16,1 0 4-16,-4 1 0 15,3 1 0-15,0-3 0 16,-2 1 1-16,3 2-1 15,-1 0 0-15,2 0-1 16,-1 0 1-16,-6 0 0 0,1-1 3 16,1 1-7-16,-5 0 8 15,2 0-9-15,5 0 5 16,1 0 0-16,1 0 6 16,5 0-6-1,-9 0 0-15,4 0-3 0,-6 0 7 16,5 0-3-16,-1 0-1 15,0 0 1-15,3 0-1 16,3 0 1-16,-5 0-1 16,6 0-1-16,2 0 1 15,-2 0-1-15,0 0 1 16,-1 0-3-16,1 0 3 16,0 0 0-16,-1 0-6 15,5 0 5-15,-4 0-23 16,4 0 1-16,0 0-8 0,0 0-3 15,0 0-27 1,0 11-35-16,0 21-92 0,0 15 30 16,-9 1-188-16</inkml:trace>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09.5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08D5E1-2A29-4B98-ABB0-49698075814D}" emma:medium="tactile" emma:mode="ink">
          <msink:context xmlns:msink="http://schemas.microsoft.com/ink/2010/main" type="writingRegion" rotatedBoundingBox="18992,3551 22352,5319 22032,5928 18672,4160"/>
        </emma:interpretation>
      </emma:emma>
    </inkml:annotationXML>
    <inkml:traceGroup>
      <inkml:annotationXML>
        <emma:emma xmlns:emma="http://www.w3.org/2003/04/emma" version="1.0">
          <emma:interpretation id="{98377FE8-F98F-4DD6-874A-064166300564}" emma:medium="tactile" emma:mode="ink">
            <msink:context xmlns:msink="http://schemas.microsoft.com/ink/2010/main" type="paragraph" rotatedBoundingBox="18992,3551 22352,5319 22032,5928 18672,4160" alignmentLevel="1"/>
          </emma:interpretation>
        </emma:emma>
      </inkml:annotationXML>
      <inkml:traceGroup>
        <inkml:annotationXML>
          <emma:emma xmlns:emma="http://www.w3.org/2003/04/emma" version="1.0">
            <emma:interpretation id="{8701A718-300F-4A0F-919B-4471FE53A98D}" emma:medium="tactile" emma:mode="ink">
              <msink:context xmlns:msink="http://schemas.microsoft.com/ink/2010/main" type="line" rotatedBoundingBox="18992,3551 22352,5319 22032,5928 18672,4160"/>
            </emma:interpretation>
          </emma:emma>
        </inkml:annotationXML>
        <inkml:traceGroup>
          <inkml:annotationXML>
            <emma:emma xmlns:emma="http://www.w3.org/2003/04/emma" version="1.0">
              <emma:interpretation id="{FEBAF53F-2D4B-4C24-A2C7-D35A8C7E9BDA}" emma:medium="tactile" emma:mode="ink">
                <msink:context xmlns:msink="http://schemas.microsoft.com/ink/2010/main" type="inkWord" rotatedBoundingBox="18992,3551 19691,3919 19400,4473 18701,4105"/>
              </emma:interpretation>
            </emma:emma>
          </inkml:annotationXML>
          <inkml:trace contextRef="#ctx0" brushRef="#br0">1846 3527 738 0,'0'0'1'0,"0"0"0"0,0 0 32 16,0 0 51-16,0 0-30 15,0 0-23-15,-15 6-21 16,15-6-2-16,0 1 3 15,0 3-8-15,0 4-3 16,0 2 3-16,8 4-2 16,8 1 5-16,-3-2 1 15,3-3-4-15,-1-1 15 16,2-1-12-16,3-2 1 16,7-2 8-16,2 1 1 0,1-5 3 15,8 0 1 1,1 0-13-16,6 0 8 0,4 0-3 15,6-8-3-15,-1-3 1 16,-3-2 0-16,-3 1-7 16,-6 1 1-16,-5 0-2 15,-5 2-2-15,-3 1 3 16,0 2-2-16,-4 2 0 16,-6 3-1-16,-2 1 0 15,-1-3 4-15,-3 3-2 16,-1 0-3-16,-2 0 5 15,-1 0-7-15,-2 0 7 16,-3 0-4-16,-2 0 3 0,-2 0-1 16,3 0 0-1,-3 0 1-15,0 0-3 0,0 0 3 16,0 0-2-16,0 0 0 16,0 0 0-16,0 0-1 15,0 0 1-15,0 0-1 16,0 0 1-16,0 0 1 15,0 0-2-15,0 0 1 16,0 0-1-16,0 0 1 16,0 0-1-16,0 0 0 15,0 0 0-15,0 0 0 16,0 0 1-16,0 0-1 16,0 0 0-16,0 0 0 15,0 0 2-15,0 0-2 16,0 0 0-16,0 0 0 0,0 0 2 15,0 0-1-15,0 0 0 16,0 0 0-16,0 0 0 16,0 0 5-16,0 0 0 15,0 0-1-15,0 0-1 16,0 0-3-16,0 0 6 16,0 0-4-16,0 0 2 15,0 0-4-15,0 0 3 16,0 0-3-16,0 0 2 15,0 0 2-15,0 0-2 16,0 0 0-16,0 0 2 16,0 0 1-16,0 0 1 0,0 0 4 15,0 0 2-15,0 0-4 16,0 0 0-16,0 0-2 16,0 0 2-16,0 0-2 15,0 0-1-15,0 0-1 16,0 0 2-16,0 0-2 15,0 0-1-15,0 0-2 16,0 0 0-16,0 0-1 16,0 0 3-16,0 0-4 15,0 0 0-15,0 0 0 16,0 0 1-16,0 0-1 16,0 0 0-16,0 0 0 15,0 0 0-15,0 0 0 0,0 0 0 16,0 0 0-16,0 0 1 15,0 0-1-15,0 0-8 16,0 0 7-16,0 0-9 16,0 0 1-16,0 0-10 15,0 0-2-15,-5 0-16 16,-2-1-14-16,1-1-1 16,2 0-6-16,0-2-25 15,-1-3-42-15,-4 2-118 16,-5-3-126-16</inkml:trace>
          <inkml:trace contextRef="#ctx0" brushRef="#br0" timeOffset="-1191.5155">1878 3464 296 0,'0'0'333'0,"0"0"-332"15,0 0 18-15,0 0 84 0,0 0-16 16,0 0-27-16,0 0-28 15,-21 3-1-15,21-2 1 16,0-1-1-16,-2 0-2 16,-1 3 0-16,3-3-9 15,0 0-6-15,0 0 4 16,0 0-17-16,0 0 1 16,0 0-2-16,3 0 1 15,26 1 2-15,2-1-3 16,8 4 1-16,3-4 2 15,1 0 0-15,4 0 0 16,6 0-2-16,-8 0 2 0,9 0 3 16,-6-4-4-1,-5 0-1-15,-2-1 1 0,-3 1-1 16,-3 3-1-16,-5-5 0 16,-1 5 0-16,0-5 2 15,-6 2-2-15,3-2 0 16,-1 3-1-16,-8-1 1 15,1 0 0-15,-6 2 0 16,-4 2 0-16,4 0 0 16,-6 0 0-16,-2 0 4 15,0 0-3-15,-4 0-1 16,0 0 0-16,3 0 1 16,-3 0-1-16,0 0 1 15,0 0 0-15,0 0 0 0,0 0 1 16,0 0 1-16,0 0-3 15,0 0-9-15,-11 0-25 16,-8 0-39-16,-9 0-42 16,-2 0-110-16,-9 0-158 15</inkml:trace>
          <inkml:trace contextRef="#ctx0" brushRef="#br0" timeOffset="2595.9412">2506 3784 740 0,'0'0'0'16,"0"0"-85"-16,0 0 45 15,0 0 34-15,0 0 4 16,0 0-36-16,18 0-92 16,-17 1-153-16</inkml:trace>
          <inkml:trace contextRef="#ctx0" brushRef="#br0" timeOffset="25141.5995">2285 3428 260 0,'0'0'1'0,"0"0"9"16,0 0 5-16,0 0-9 15,0 0-5-15,0 0 15 16,0 0 9-16,-102 31 7 16,86-31-24-16,-1 4 3 15,-4-4-11-15,0 0-4 16,-7 0-37-16,-4-11 5 0,-4-9-165 15</inkml:trace>
          <inkml:trace contextRef="#ctx0" brushRef="#br0" timeOffset="2392.2231">2086 3812 250 0,'0'0'0'0,"0"0"-1"16,0 0 1-16,0 0 1 15,0 0-1-15,126-23 0 16,-100 18-6-16,-4-2-207 15</inkml:trace>
        </inkml:traceGroup>
        <inkml:traceGroup>
          <inkml:annotationXML>
            <emma:emma xmlns:emma="http://www.w3.org/2003/04/emma" version="1.0">
              <emma:interpretation id="{5AFDDD6F-426A-4895-8E2F-A355A426B40F}" emma:medium="tactile" emma:mode="ink">
                <msink:context xmlns:msink="http://schemas.microsoft.com/ink/2010/main" type="inkWord" rotatedBoundingBox="21842,5145 22313,5393 22032,5928 21560,5680">
                  <msink:destinationLink direction="with" ref="{FE5072AD-DEE5-40AF-906D-B293B09F714C}"/>
                </msink:context>
              </emma:interpretation>
              <emma:one-of disjunction-type="recognition" id="oneOf0">
                <emma:interpretation id="interp0" emma:lang="" emma:confidence="1">
                  <emma:literal/>
                </emma:interpretation>
              </emma:one-of>
            </emma:emma>
          </inkml:annotationXML>
          <inkml:trace contextRef="#ctx0" brushRef="#br0" timeOffset="18127.7623">4904 4752 606 0,'0'0'31'16,"0"0"-31"-16,0 0 0 16,0 0-2-16,0 0 4 15,0 0 2-15,51-3 4 16,-22 3 0-16,1 6 14 0,4 4-4 15,-1 8 22 1,-1-1-13-16,-3 3-12 16,-4 3 2-16,-4 4 5 0,0 8-2 15,-7 1-3-15,-5 12 9 16,-2-3-1-16,-7 6 5 16,0-4-7-16,-3-3-7 15,-14 3 5-15,-5-4 5 16,-2 4-15-16,-4-4-3 15,3-4 4-15,4-10-8 16,5-11-2-16,5-10 5 16,7-7-5-16,4-1-1 15,0 0 6-15,0 0-5 16,0 0-1-16,0-5 3 16,0-19-2-16,0-12 1 0,2-5 0 15,2 1 1-15,-4 1-3 16,0-4 1-16,0-7 3 15,-9-10-2-15,-8-6-4 16,-5 1 3-16,-3-4-2 16,5 10 4-16,3 5-1 15,4 15-5-15,4 11 5 16,0 13 3-16,3 3 12 16,-1 1-10-16,0 7 12 15,3 1-5-15,-1-3-6 16,4 6-6-16,1 0 6 15,0 0-7-15,0 0-4 16,0 0-1-16,0 0 3 0,0 0 0 16,0 0-1-1,0 0-12-15,0 0-20 0,0 0 5 16,0 0-21-16,0 0 4 16,6 4-19-16,7 11-9 15,1 3-64-15,-5 0-46 16,-5-3-133-16</inkml:trace>
        </inkml:traceGroup>
      </inkml:traceGroup>
    </inkml:traceGroup>
  </inkml:traceGroup>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55.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478D19-8EBA-412A-BF34-1D0177CD5579}" emma:medium="tactile" emma:mode="ink">
          <msink:context xmlns:msink="http://schemas.microsoft.com/ink/2010/main" type="writingRegion" rotatedBoundingBox="11696,-195 22345,147 22279,2218 11630,1875"/>
        </emma:interpretation>
      </emma:emma>
    </inkml:annotationXML>
    <inkml:traceGroup>
      <inkml:annotationXML>
        <emma:emma xmlns:emma="http://www.w3.org/2003/04/emma" version="1.0">
          <emma:interpretation id="{70672B39-7005-415F-AE12-D4FDD0D84B29}" emma:medium="tactile" emma:mode="ink">
            <msink:context xmlns:msink="http://schemas.microsoft.com/ink/2010/main" type="paragraph" rotatedBoundingBox="11696,-195 22345,147 22279,2218 11630,1875" alignmentLevel="1"/>
          </emma:interpretation>
        </emma:emma>
      </inkml:annotationXML>
      <inkml:traceGroup>
        <inkml:annotationXML>
          <emma:emma xmlns:emma="http://www.w3.org/2003/04/emma" version="1.0">
            <emma:interpretation id="{9D3205CB-2D88-4ABF-AFBB-85DB03458490}" emma:medium="tactile" emma:mode="ink">
              <msink:context xmlns:msink="http://schemas.microsoft.com/ink/2010/main" type="line" rotatedBoundingBox="11696,-195 22345,147 22279,2218 11630,1875"/>
            </emma:interpretation>
          </emma:emma>
        </inkml:annotationXML>
        <inkml:traceGroup>
          <inkml:annotationXML>
            <emma:emma xmlns:emma="http://www.w3.org/2003/04/emma" version="1.0">
              <emma:interpretation id="{E277E734-173B-4DC7-8FDD-64601B8AE48B}" emma:medium="tactile" emma:mode="ink">
                <msink:context xmlns:msink="http://schemas.microsoft.com/ink/2010/main" type="inkWord" rotatedBoundingBox="11674,509 13366,563 13323,1882 11631,1828"/>
              </emma:interpretation>
            </emma:emma>
          </inkml:annotationXML>
          <inkml:trace contextRef="#ctx0" brushRef="#br0">-4070 336 600 0,'0'0'7'0,"0"0"-7"16,0 0 2-16,0 0 12 16,0 0 29-16,0 0 15 15,-128-42-14-15,105 37-23 16,-3 1 4-16,-5 4 4 16,-2-4 10-16,-2 4 0 15,0 0-15-15,-2 0-12 16,2 0 12-16,-6 0-14 15,-1 0 12-15,2 0-8 0,-5 4-9 16,-3 5 2 0,0 0 2-16,-1 4-2 15,-2-3-5-15,4 7-1 0,7 3-1 16,-11 4 0-16,5 3 1 16,-4 7-1-16,5 0 1 15,0 0 0-15,9-5-1 16,3-3-1-16,11-9 1 15,2-1 6-15,8-2-5 16,3 3 0-16,1 10-1 16,6 7 0-16,-2 4 0 15,4 3 1-15,0-5-1 16,0 3-1-16,0 0 1 16,0 3 3-16,8-1-3 15,1 1 0-15,4-2 2 0,8-1-1 16,-4 3-1-1,5-3 2-15,7-1-2 0,-6-5 0 16,3-2 0-16,7-4 2 16,8-3-2-16,3-4 1 15,8-4-2-15,12-7 2 16,7-1 0-16,3-6-1 16,8 0 0-16,-9-2 0 15,-1 0 0-15,-2 0 3 16,1-4-3-16,-6-8 0 15,-1-2-1-15,-4-3 1 16,-7 0 0-16,-8 2 2 0,-3-1-2 16,-1 0 0-16,-6-1 1 15,-2-4 0 1,-2 4 3-16,2-6 4 0,-5-4-5 16,8-6 10-16,-6-9-1 15,4 7-5-15,-11 2-1 16,-1 6-3-16,-4 4 1 15,-5-4-1-15,2 0 3 16,-2-2-1-16,2 0-1 16,-7 1-3-16,1 0 6 15,-3 1-5-15,-2 0-1 16,-1 1 2-16,-3 0 3 16,0-3 4-16,0-1-1 0,0-1-9 15,-4-3 4 1,-5 4 0-16,0-1 0 0,1-2-4 15,-7 2 4-15,5 1 1 16,-2 4-4-16,2 1 5 16,-3 4-4-16,-1 3 1 15,-1-1-2-15,2 1 3 16,-4 1 0-16,1-3-4 16,-2 2 7-16,1 2-7 15,-1-1 8-15,0 2-5 16,3 2-2-16,-2-1-1 15,-1 1 2-15,-1 6 0 0,2-2 1 16,-2-1-2 0,0 5 2-16,2-3-4 15,-1 4 6-15,4 0-3 0,-11-2 3 16,4 2 0-16,-1 0 0 16,-6 1-4-16,9 0 2 15,-2 0-1-15,-4 2-1 16,3 1-1-16,-7 0 0 15,3 0-1-15,0 0 2 16,-3 0-2-16,3 0 1 16,1 0 0-16,3 0 2 15,5 4-2-15,-3-1-3 16,4 0 3-16,-2 0-6 16,-1 5-12-16,-8 3-22 15,-9 12-26-15,-19 11-33 0,-18 12-52 16,-23 0-160-16</inkml:trace>
        </inkml:traceGroup>
        <inkml:traceGroup>
          <inkml:annotationXML>
            <emma:emma xmlns:emma="http://www.w3.org/2003/04/emma" version="1.0">
              <emma:interpretation id="{233C0A68-AB5D-4E15-9157-83F31CB48426}" emma:medium="tactile" emma:mode="ink">
                <msink:context xmlns:msink="http://schemas.microsoft.com/ink/2010/main" type="inkWord" rotatedBoundingBox="14763,-96 22345,147 22279,2218 14696,1974"/>
              </emma:interpretation>
              <emma:one-of disjunction-type="recognition" id="oneOf0">
                <emma:interpretation id="interp0" emma:lang="" emma:confidence="1">
                  <emma:literal/>
                </emma:interpretation>
              </emma:one-of>
            </emma:emma>
          </inkml:annotationXML>
          <inkml:trace contextRef="#ctx0" brushRef="#br0" timeOffset="20899.7438">1082-115 628 0,'0'0'0'15,"0"0"-6"-15,0 0 6 0,0 0 31 16,0 0-5-16,0 0 9 15,23 43 28-15,-17 9 4 16,3 14-15-16,-2 14-24 16,3 14 4-16,2 2-17 15,-4 2 6-15,4-3-16 16,-8-4 8-16,1-3-10 16,-4-13 3-16,4-8-3 15,-5-11-1-15,2-15-2 16,-2-11 0-16,5-15-35 15,-1-8-15-15,1-7-124 16,0-7-119-16</inkml:trace>
          <inkml:trace contextRef="#ctx0" brushRef="#br0" timeOffset="21215.8989">1916-251 995 0,'0'0'0'0,"0"0"-5"15,0 0 5-15,0 0 4 16,0 0-4-16,0 0 0 16,33 63 2-16,-8-11 17 15,-3 6-3-15,-5 13-8 16,-4 10 13-16,-4 8-10 0,-2 6-6 15,-7 0-5-15,0-2 3 16,0-6-3-16,0-9 2 16,0-14 0-16,0-10-2 15,0-16-15-15,0-14-18 16,2-17-36-16,6-7-101 16,4-22-113-16</inkml:trace>
          <inkml:trace contextRef="#ctx0" brushRef="#br0" timeOffset="21658.7168">2685-404 293 0,'0'0'430'0,"0"0"-430"15,0 0 0-15,0 0 40 16,0 0-3-16,0 0-29 16,22 78 28-16,-12-28-3 15,0 6 9-15,-1 0-23 16,-5 9 10-16,-3 10-18 16,-1 6-2-16,0 1 1 15,0 3 1-15,0 0-1 0,-5-2-9 16,-3-4 8-1,4-1-8-15,3-5-1 0,-5-6 3 16,4-5 2-16,2-13-8 16,0-11 4-16,0-11-1 15,0-13 4-15,0-7-4 16,0-1-1-16,0-6-6 16,0 0-5-16,0 0 10 15,0 0-11-15,0 1 5 16,0 5-11-16,0 1 5 15,-13 8-16-15,-3 1-44 16,-10-1-44-16,-9 3-111 16</inkml:trace>
          <inkml:trace contextRef="#ctx0" brushRef="#br0" timeOffset="25123.3559">2817 952 638 0,'0'0'4'0,"0"0"-4"15,0 0 29-15,0 0 83 16,0 0-36-16,0 0-34 16,0 0-13-16,-22-15-8 15,22 15-2-15,0 0-6 16,0 0 1-16,0 11 1 15,0 11-12-15,10 6 8 16,8 2 8-16,-2-3-8 0,0-2-11 16,1-4 2-1,-4-8-2-15,0-2 3 0,0-7-2 16,-1-4-1-16,1 0 3 16,0 0-2-16,4-9 0 15,4-8 0-15,2-6 3 16,3-3 0-16,3-3-4 15,1 1 2-15,-1 3-1 16,2 10-1-16,-2 2-1 16,-3 8-5-16,6 3 6 15,-6 2-2-15,4 0 2 16,1 0 1-16,2 0-1 16,-2 0 0-16,-2 2-1 0,-3 3 1 15,3-2 1 1,-3-3 4-16,0 0-3 0,-1 0-2 15,1 0-4-15,3 0 4 16,1-8 2-16,4-2-2 16,-1 1 0-16,-2-2 0 15,-2 6 0-15,-6-6 0 16,-6 4 0-16,-1-2 6 16,-3 0-6-16,-6-9 1 15,-1-6 15-15,-3-9-6 16,-3-3-7-16,0 0 0 15,0 3 1-15,-3 3-1 16,-6 3 3-16,1 7 8 16,-1 3-3-16,2 4 9 0,-2 0-7 15,5 5-12-15,-1 5-1 16,4 0 3-16,-2 3-3 16,3 0-18-16,0 0-25 15,0 0-44-15,0 10-92 16,-1 14-126-16</inkml:trace>
          <inkml:trace contextRef="#ctx0" brushRef="#br0" timeOffset="25887.5033">3409 1015 648 0,'0'0'5'0,"0"0"-5"15,0 0 55-15,0 0 41 16,0 0-37-16,0 0-28 16,-5 0-3-16,5 0-5 15,0 4-12-15,0 5-1 16,0 8-6-16,0 6 9 15,0 10 8-15,9 4-6 16,0 5-8-16,-1 7 7 0,1-5 1 16,0 7-14-16,0-4 5 15,2-4-3-15,-2-1-1 16,4-9-2-16,0-1 2 16,0-5-1-16,3 0 0 15,1-8-1-15,4-2 0 16,0-2 4-16,7-2-4 15,8-5-5-15,1-2 5 16,8-3 1-16,1-3-1 16,9 0 2-16,6-3-2 15,10-14 0-15,10-3 6 16,2-4-6-16,8 0-4 16,-1 1 0-16,3-1 4 15,1-3-1-15,4 3 1 16,-3 6 0-16,0-2-1 0,-8 2-2 15,-11 3 3-15,-10 2 1 16,-8 2 1 0,-10 1-2-16,-9 4-1 0,-3-2 0 15,-8 1 2-15,-5 0 10 16,-4 3 7-16,-3-2-2 16,-2-1-7-16,1 1 11 15,-2 3-7-15,-3-3-3 16,-3 1 1-16,-3 5-10 15,1-4 5-15,-4 1 2 16,-1 3-7-16,0 0 4 16,0 0 4-16,0 0 2 0,0 0 3 15,0 0-3-15,0 0-3 16,0 0-4-16,0 0-1 16,0 0-2-16,0 0 2 15,-1 0-3-15,-19 0-23 16,-15 8-49-16,-23 10-78 15,-28 4-458-15</inkml:trace>
          <inkml:trace contextRef="#ctx0" brushRef="#br0" timeOffset="60127.5867">-1031 835 539 0,'0'0'35'0,"0"0"-23"16,0 0 51-16,0 0 30 16,0 0-43-16,0 0-24 15,0 0 11-15,0 0 2 0,0-7-5 16,0 7-6-16,0 0 6 15,0 0-3-15,0 0 1 16,-6 0-4-16,1 0-2 16,1 0-2-16,-6 2-4 15,-3 7-9-15,-3 7-8 16,-4 2 1-16,-2 2 5 16,0 4-6-16,-4-1 1 15,-7 12-4-15,-5 1 8 16,-3 3-6-16,-1-3-2 15,6-2 2-15,8-4 4 16,-3-6 8-16,3 3-11 0,-7-2 4 16,-1-2 2-1,3 1-7-15,1-1 1 0,-2-6 4 16,4-2-7-16,-2-2 0 16,0-6 4-16,6-1-4 15,-2-6 4-15,9 0 3 16,2 0-7-16,-3 0 6 15,-1-13-2-15,3 3 10 16,-6-7-6-16,6 6-6 16,0-6 8-16,-7 4-1 15,4-1 2-15,-1-3-9 16,-1 1 2-16,4-2-2 16,1 1 3-16,1-3-4 0,1-4 1 15,0 1-2 1,2-11 1-16,5-2-1 0,-6-3 0 15,2-4 0-15,3 5 0 16,-1 1 3-16,2 2-7 16,3 1 4-16,-3-1 0 15,9-4 3-15,-7 2-3 16,7-5 0-16,-3 5 0 16,3 2 0-16,0-4-3 15,0 0 2-15,0-1 2 16,0 3-1-16,5 2 0 15,9-1-3-15,-4 2 3 16,3 4 2-16,-1 6-2 16,1 1-1-16,3-1-1 0,-3 1 1 15,6-1-1-15,4 2 2 16,-6 1 0-16,7 1-2 16,3-3 0-16,-1 0 2 15,2 1 0-15,-1 2 1 16,4 4-2-16,-1 0 0 15,5 3 1-15,3-2-2 16,1 0 1-16,-1 3 1 16,-2 0 0-16,-4 4 0 15,0 3-2-15,-2 1 1 16,4-2-1-16,-7 6 2 16,5 0-2-16,-4 0-1 15,5 0 3-15,2 0-3 16,1 7 3-16,-1 3 0 15,3 0-1-15,-6 0 1 0,4 1-1 16,-10 3 1-16,3 1 0 16,-3-2 0-16,-7 2 0 15,4-2 0-15,-10 2 0 16,2 1-2-16,1 3 0 16,0 0 2-16,-3 1 0 15,-3 0 0-15,-1-2 0 16,-1-1 0-16,-1 0 0 15,-1-4 1-15,4 0-1 16,-5 2 0-16,4 1 1 16,-1-2-2-16,-2 6 1 15,-2-4 0-15,4 2 2 0,-4 3-2 16,0-3 0-16,1-3 0 16,-4 1 0-16,-1-1 0 15,0-2 1-15,0 4 0 16,0-6 0-16,0-1-1 15,0-2 0-15,0 0 0 16,0-1 1-16,0 1-2 16,0 1 2-16,0 2 1 15,0 1-2-15,-4 0 3 16,-5 0-2-16,-1-1 0 16,1 1 2-16,-2 3-2 15,5-6 1-15,1-1-2 16,-5 2 5-16,6-4-4 0,-2 2-1 15,2-2 0-15,-1 1 0 16,1-1 1-16,-5 6-1 16,-2 3 1-16,1-1 0 15,-2-1-1-15,0-1 1 16,-1 0 1-16,0-3-2 16,3 4 0-16,-6-6 0 15,7 3 0-15,-2-2-1 16,2-1 1-16,-1 1 4 15,1-1-4-15,-5 1 0 0,4 1 2 16,-2-2-2 0,-1 1 0-16,3 0-2 0,-3 3 1 15,-12-2 1-15,5 5 0 16,-6-3 0-16,1 2 0 16,2 1 0-16,-2 1 0 15,3-3 3-15,5-1-2 16,1-4 1-16,0-1-2 15,-1 5 0-15,2-3 0 16,2 1 0-16,-6-2 1 16,6-2 1-16,-1 2-1 15,1-3-1-15,-2-2 0 16,6 2 2-16,4-3-1 16,0-1 2-16,2 0 0 15,-1 0-3-15,3 4 1 0,-2-4-1 16,1 2 0-16,-1-2 1 15,-1 1-1-15,3 2 5 16,-4-2-5-16,1 1-6 16,4-2 6-16,-4 2 0 15,-2 0-3-15,6-2-4 16,0 0-23-16,0 0-13 16,0 0-11-16,0 0-28 15,0 7-46-15,14 6-121 16,8-2 89-16,0-2-204 15</inkml:trace>
          <inkml:trace contextRef="#ctx0" brushRef="#br0" timeOffset="101641.484">-1456-168 13 0,'0'0'65'0,"111"-15"-48"0,-53 15 12 16,-4 0-14-16,0 6 26 15,-6 18-24-15,-3 10-1 16,-9 7-4-16,1 10 2 16,-3 4 5-16,-8 5-6 15,-1-2-8-15,-7-1-2 16,1-6 5-16,-9-7-1 15,-1-5 1-15,-2-3 1 16,-5 4-5-16,1-3-1 16,-3 1-3-16,0 0 2 15,0 0-1-15,-12 2-1 16,-2 1 3-16,-4-8-3 0,-14 5 3 16,5-3-3-16,-11-2-1 15,0 0-7-15,1-1-8 16,-1-8-7-16,-3-1-45 15,-1-3-23-15</inkml:trace>
          <inkml:trace contextRef="#ctx0" brushRef="#br0" timeOffset="110521.2609">-1507 1032 28 0,'0'0'122'16,"0"0"4"-16,0 0-126 16,0 0 0-16,0 0-3 15,-135-17-7-15,107 17 10 16,1 0 127-16,1 0-127 16,1 0-1-16,6-4 0 15,-1-7 1-15,5-4 0 16,-3-2 60-16,7-4-43 15,3-3-17-15,0-3-3 0,3-4 2 16,-3 4-13-16,3 0 4 16,-4 0 10-16,-3 1-7 15,-1 2-32-15,0 2 17 16,0 2 22-16,-6 2 73 16,5-1-73-16,1 2 0 15,1-3-7-15,2-2 7 16,1 1 35-16,-2-1-35 15,3 2-2-15,3-1-3 16,-3-2-9-16,7 4 13 16,-2-3-15-16,2 1-12 15,1 2 24-15,0 2-17 0,0-3 12 16,0-1-1-16,5 3 5 16,4-1 0-16,0 0 4 15,5-1 1-15,-5 4 0 16,0-2 0-16,1 2-3 15,1 0 3-15,-2 3 3 16,7-2-3-16,-7 4-2 16,4-1 2-16,0-2 0 15,0 4 2-15,3-2-1 16,-2 0 4-16,4 1-2 16,4-2 16-16,1-2 1 15,-1 2 10-15,1 0-25 16,-3 3 0-16,-3 3-5 0,-1-1 2 15,-1 0 7-15,-1 1-3 16,-3 3 5-16,0 1-6 16,-2-1-5-16,4 2 3 15,3-2 0-15,-3 0-3 16,4 1 2-16,1-1 1 16,2-2-1-16,-7 2 1 15,2 3 4-15,-2-3-4 16,1 4-1-16,-5 0-1 15,4-2 1-15,-3 2-1 16,6 0 0-16,-3 0-1 16,4 0 2-16,4 0-2 0,1 0 0 15,4 4 0 1,-2 3 4-16,1 3 1 0,-6-3 1 16,-2-1 2-16,4 4 3 15,-5-1-6-15,1-1 4 16,-4 3 1-16,0-4-4 15,-1 2-5-15,1 5 4 16,-8-4-3-16,7 5 8 16,-3-2-9-16,1 0 4 15,2-3-3-15,-1 4 2 16,-2-7-1-16,0 2-2 16,-4 2 0-16,4-4 2 15,-2-1 1-15,-1 1 0 16,3 1-3-16,1-2-1 15,-4 5 1-15,2-3 0 0,1 0-1 16,-2 5 2-16,2-2-2 16,-5 3 0-16,2-1 2 15,-1 1-2-15,5 5 5 16,-6-2-1-16,-2-1-1 16,1 3 0-16,-3-6-1 15,0 5-2-15,0-1 2 16,1-1-1-16,-1 1 0 15,3-4 0-15,-2 1-2 16,2 0 2-16,-3 0-2 16,0-4 2-16,0 3-1 15,0-2 1-15,0 0 2 0,0 1-2 16,0-1 5 0,0 2-6-16,0-2 1 0,-4 1-1 15,-3 0 1-15,1 2 0 16,-9 5 1-16,1 5 0 15,-4-1-1-15,1-3-1 16,-2-3 6-16,5-1 2 16,1-1 1-16,0 0-9 15,-3 1 2-15,7-9-1 16,4-1 6-16,1-3 7 16,1 1-14-16,-3 0 1 15,-2 2-3-15,0 5 3 16,3 2-1-16,-4-3 0 0,-1 3 0 15,1-8 0 1,5 1 0-16,-2-3 0 0,3 1 2 16,-1-1-2-16,2 0-2 15,2 1 2-15,-4-3 0 16,4 1 0-16,0-2 1 16,0 2 0-16,0 1 1 15,-3-1-2-15,2 1 0 16,-2-2-2-16,3 2 2 15,0-3 7-15,0 0-7 16,0 0 0-16,0 0 0 16,0 0 0-16,0 0 0 15,0 0 3-15,0 0-3 16,0 0-1-16,0 0-2 0,0 0 6 16,0 0-5-16,0 0 4 15,0 0-4-15,0 0-6 16,0 0-31-16,7 0-34 15,6 0-52-15,-3 0-349 16</inkml:trace>
          <inkml:trace contextRef="#ctx0" brushRef="#br0" timeOffset="110799.3622">-904 964 337 0,'0'0'0'16,"0"0"-12"-16,0 0-6 15,0 0-1-15,0 0 13 16,0 0 1-16,86 126-3 15,-40-66 8-15,8 8 0 16,5 11 1-16,4 6-1 16,1 6-6-16,-5 3-71 15</inkml:trace>
          <inkml:trace contextRef="#ctx0" brushRef="#br0" timeOffset="101795.0687">-1493 1004 56 0,'0'0'43'16,"0"0"43"-16,0 0-48 15,0 0 31-15,0 0-37 16,0 0-13-16,-82-16 21 0,79 16-20 15,3 0-17 1,0 0-3-16,0 0-62 0,0 0-91 16</inkml:trace>
          <inkml:trace contextRef="#ctx0" brushRef="#br0" timeOffset="101250.4703">-1214 910 11 0,'0'0'213'16,"0"0"-211"-16,-122 87 2 16,84-65 36-16,2 1 3 15,-5-6-7-15,5 0 4 16,0-8 21-16,3-9-8 15,2 0-36-15,-2 0-2 16,2-4-8-16,4-18-5 16,-7-5-2-16,4-5 1 15,-3-1-1-15,-2-3-3 16,-3 1-13-16,-3-2 12 16,7 0-12-16,-1-1 3 0,9 3-43 15,2-2 48-15,7-10-62 16,8-7 60-16</inkml:trace>
          <inkml:trace contextRef="#ctx0" brushRef="#br0" timeOffset="20509.6876">-26 265 553 0,'0'0'7'15,"0"0"0"-15,56-102 48 16,-15 58-12-16,11-5 4 16,16 3-5-16,25 2-34 15,28 6 7-15,27 5-3 0,21 2 1 16,18 5 1-1,3 10-12-15,12 10-2 0,3 0 0 16,1 2 4-16,10-5-4 16,1-8 2-16,-5-5-2 15,-10-1 2-15,-20 2-2 16,-12-1 0-16,-13 6 1 16,-15 3-1-16,-14 3 8 15,-23 10-1-15,-16 0 1 16,-19 15-3-16,-17 4 29 15,-14 5-27-15,-10-3 26 16,-11-2-26-16,-8 3 10 0,-6 3-1 16,-4 6 27-16,0 8-7 15,0 7-22-15,0 2-5 16,-10 9-1-16,-3-2-4 16,-3 0 0-16,3-3-2 15,2-5-2-15,-3-4 1 16,-3 1-1-16,-2 0 0 15,-10-1 3-15,-4 2-2 16,-11-7 0-16,-9 3 4 16,-13-4 6-16,-15 4-3 15,-13-1-1-15,-28-1-2 16,-14 0 6-16,-21 0-9 16,-17-3-2-16,-10-2 2 15,-5-6-1-15,-1-2 0 0,6 0-1 16,6-7-4-16,1-6 4 15,8-6 0-15,5-4 4 16,18-3-1-16,18 0-2 16,30 0 2-16,18 0 4 15,25-3-4-15,11 0-3 16,11-3 0-16,8 2-1 16,6 4-2-16,8-3-16 15,3 3-30-15,3 0-39 16,-3 0-60-16,0 7-124 15,2-1-168-15</inkml:trace>
          <inkml:trace contextRef="#ctx0" brushRef="#br0" timeOffset="19849.4684">35 0 894 0,'0'0'9'0,"0"0"-6"16,0 0 52-16,0 0 8 15,0 0-26-15,0 0-22 16,0 0-8-16,-18-3-7 16,18 33-2-16,0 18 2 15,3 22 10-15,6 5-1 16,-3 7 4-16,-2-1-13 15,-4 2 5-15,0-4-2 0,0-2 5 16,0-10-5 0,-1-11-1-16,-4-17-2 0,1-15-2 15,1-14-15-15,3-10-18 16,-1 0-31-16,-4-34-19 16,-2-20-258-16,-3-11-44 15</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38.1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8F3D2A-EE36-4F45-A65E-85CECE0D7FA7}" emma:medium="tactile" emma:mode="ink">
          <msink:context xmlns:msink="http://schemas.microsoft.com/ink/2010/main" type="inkDrawing" rotatedBoundingBox="14790,2434 15232,3114 15076,3216 14634,2535" semanticType="callout" shapeName="Other">
            <msink:sourceLink direction="with" ref="{FB6A48B4-5FD6-41F6-9436-5F0B336120AC}"/>
            <msink:sourceLink direction="with" ref="{1015E7A3-4B41-475A-81B6-CF7E39CBF7E6}"/>
            <msink:sourceLink direction="with" ref="{17B86F01-9621-4731-852F-C704F6DB531C}"/>
          </msink:context>
        </emma:interpretation>
      </emma:emma>
    </inkml:annotationXML>
    <inkml:trace contextRef="#ctx0" brushRef="#br0">-1707 2651 136 0,'0'0'50'0,"0"0"-48"0,0 0-1 16,-148-35 14-16,100 6-7 15,-3-4-8-15,-3-14 4 16,1-15 5-16,3-13 24 16,13-12-33-16,15-7-1 15,21-7-5-15,1-2-100 16</inkml:trace>
  </inkml:traceGroup>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0:59.1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53A874-9343-438D-B6ED-C0DCE6C0FA14}" emma:medium="tactile" emma:mode="ink">
          <msink:context xmlns:msink="http://schemas.microsoft.com/ink/2010/main" type="inkDrawing" rotatedBoundingBox="8594,2086 10214,2259 10076,3552 8456,3379" hotPoints="10135,2840 9401,3573 8668,2840 9401,2106" semanticType="enclosure" shapeName="Circle"/>
        </emma:interpretation>
      </emma:emma>
    </inkml:annotationXML>
    <inkml:trace contextRef="#ctx0" brushRef="#br0">-7908 1670 328 0,'0'0'8'0,"0"0"7"16,-112 58 48-16,76-29-2 15,4 0-16-15,-2 8-7 16,0 1-4-16,0 5-8 15,-3 0 1-15,2-1-3 16,-1-4 2-16,8 0-7 16,-1-1-7-16,7 3-9 15,9-3 5-15,0 7-3 16,4-2 2-16,4-4 0 16,3 1-2-16,2-5-1 15,0 1 7-15,0 5-9 16,2 0-1-16,16 4 12 0,4 7-4 15,7 7-7-15,3-3 6 16,9-2-7-16,-9-8 8 16,13-13-8-16,-3 0-1 15,3-6 3-15,8-1 1 16,2 2-2-16,5-7 2 16,4-2-1-16,4-8 1 15,4-7-3-15,2-3 2 16,11 0 1-16,7 0-4 15,-5-20 4-15,5-11-2 16,-15-6-2-16,-5-10 4 16,-8-3 2-16,-9 5 16 0,-4-4-8 15,-12 6-3-15,-1-2 2 16,-11 4-9-16,1 1 5 16,-2-3 1-16,-9-2 2 15,4 1 1-15,-13 0 0 16,-3 1-2-16,-5 1 5 15,0-2-3-15,-5 0-2 16,-15-1 2-16,0 4-5 16,-3 5 4-16,-5 1-2 15,0 1 0-15,-5 2 1 16,-2-4-10-16,-5 5 9 16,3-2-3-16,-9 4-5 15,-3 3 8-15,-2 1-3 16,2 3-4-16,-11 2 3 0,5 6-2 15,-4 2 1-15,-1 5-5 16,1 3 4-16,-4 4-1 16,4 0 2-16,-5 0-5 15,0 11 0-15,0 6 1 16,-1 6-1-16,1 3-1 16,5 4 0-16,1-2 1 15,8-1-3-15,8-3 3 16,5-5 0-16,6-3 1 15,9-5-1-15,8-6 0 16,4-2 4-16,7-3-4 0,3 0-7 16,0 1-17-1,0 12-31-15,3 11-51 0,21 13 49 16,4 8-44-16,13 3-52 16,-1-8-87-16</inkml:trace>
  </inkml:traceGroup>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00.1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15E7A3-4B41-475A-81B6-CF7E39CBF7E6}" emma:medium="tactile" emma:mode="ink">
          <msink:context xmlns:msink="http://schemas.microsoft.com/ink/2010/main" type="inkDrawing" rotatedBoundingBox="14090,2957 15485,1534 16907,2929 15512,4352" hotPoints="16143,2687 15231,3599 14320,2687 15231,1775" semanticType="enclosure" shapeName="Circle">
            <msink:destinationLink direction="with" ref="{DB8F3D2A-EE36-4F45-A65E-85CECE0D7FA7}"/>
          </msink:context>
        </emma:interpretation>
      </emma:emma>
    </inkml:annotationXML>
    <inkml:trace contextRef="#ctx0" brushRef="#br0">-922 1633 172 0,'0'0'105'0,"0"0"-94"15,0 0 26-15,0 0 46 16,0 0 4-16,0 0-10 16,-25-61-26-16,19 56-17 15,-2-2 3-15,-1 5 0 16,-3-5-1-16,-1 1-6 15,0 2 9-15,0-1 5 16,0 1-2-16,-3-1-25 16,-4 1 10-16,1-1 8 0,-8 2-19 15,-1-1 12-15,-4-2-4 16,-4 2-13-16,-9 3-5 16,-1-3 8-16,-3 4-7 15,-5 0-5-15,-2 0 1 16,1 11 1-16,-1 3-2 15,1 0 3-15,3 3 1 16,-1-1 0-16,1 0 1 16,5-1-7-16,8 0 14 15,-1 0-9-15,6-2 0 16,4 1 6-16,2 0-8 16,-1 3-3-16,-1 4 0 15,-2 5 4-15,0 2-4 0,-10 8 0 16,5 3 0-16,-2 1 1 15,2 0-1-15,7-2 0 16,0-3 0-16,5-3-1 16,2-4 2-16,4 0-1 15,9-4 0-15,-2 3 0 16,6-1 0-16,2 2 1 16,0 7-3-16,4-3 2 15,0 7 0-15,0 1 0 16,0 4-1-16,0 0 2 15,4 0-1-15,5 4 1 16,1-5-1-16,1-1 0 0,5-6 0 16,-7 2 0-1,4-7 1-15,0 1 0 0,5-3-2 16,-3 1 2-16,7 1 0 16,0 0-1-16,3-2 0 15,-2 1-3-15,3-6 3 16,-2-2 0-16,2-1 2 15,2-2-2-15,-6-2 0 16,-1 1 0-16,8-5 1 16,-7-1-1-16,1 0 0 15,5 0 1-15,-1-1-2 16,5-3 2-16,-6-2 0 16,8-3-1-16,-4-3-2 0,3 0 2 15,2 0 2 1,-2 0-2-16,2 0 0 0,-2-3 0 15,-2-7 0-15,2-1 1 16,-3-1-1-16,4-4 1 16,-4 2 0-16,4 1 2 15,-3-7-1-15,6 1-2 16,-1 2-4-16,1-3 4 16,4 1 1-16,-6-1 0 15,2-3 1-15,-6 0-2 16,2-2 0-16,-1-2 0 15,0-3 1-15,-5 2-1 16,5-3 0-16,-6 2 0 16,0 3 4-16,-4 2-4 0,-5 5 1 15,4-1-1 1,-5-3 2-16,-2 5-1 0,2-5 0 16,-1-4 1-16,-2 5-2 15,5-2 2-15,-7-1 1 16,2-2-1-16,0-4 0 15,0 1 3-15,1 2-4 16,-5 1 3-16,-3 0-2 16,1 3-1-16,-3-3 1 15,-2 2 0-15,2 2 1 16,-1-4-1-16,-2 4 3 16,4-4 3-16,-5 2-5 15,3 2 2-15,-3-1 3 0,0 0-8 16,0-3 5-1,0 3 1-15,0 1-5 0,0 4 2 16,-5-3 3-16,-2 1-2 16,3 4-2-16,-2 1 1 15,-1 1 0-15,-2-1 7 16,3 0-10-16,-10-2 2 16,3 4 9-16,-4-8-6 15,1 3-2-15,-4-4 1 16,2 2-1-16,1 0-2 15,2 2 0-15,-5-3 0 16,4 6 1-16,3 5-2 16,0 2 1-16,7 5 2 0,2 1-2 15,-3 2-1-15,7-2 0 16,-3 3 0-16,1-1 3 16,2 1-3-16,0 0 0 15,-3 0 1-15,-1-3-1 16,0 3 0-16,-5-2 1 15,-1 2-2-15,1-4 1 16,5 2 0-16,-5 1 0 16,2 1 1-16,0 0-2 15,2-3 1-15,1 3 0 16,0 0 1-16,2 0-1 16,-2 0-3-16,-3 0 3 15,1 0 2-15,-1 0-2 16,-4 0-1-16,1 0-1 0,0 0 2 15,-3 0-2-15,2 0 2 16,0 0 3-16,-2 4-3 16,-5-2-2-16,0 7 2 15,4-1-9-15,-9 2-10 16,4 3-13-16,-3 7-15 16,-6 13-24-16,1 17-40 15,-11 5-62-15,-15 2-227 16</inkml:trace>
    <inkml:trace contextRef="#ctx0" brushRef="#br0" timeOffset="48285.9139">-1225 1846 323 0,'0'0'1'0,"0"0"-1"16,0 0 21-16,-132-56 17 16,92 48 32-16,1-2-17 15,-5 5-32-15,-2-4 26 16,-1 2-34-16,-2 3-11 16,1 4 6-16,-7 0-5 15,3 0-2-15,-6 11-1 0,3 6 0 16,6 7-9-16,-6 3-9 15,6-3 14-15,5-1-1 16,5-3-9-16,3 2-1 16,4 1 15-16,3 1 0 15,3 3-21-15,-3 2 13 16,3 7 4-16,-3 3-12 16,0 3-10-16,6-3 24 15,-4 1 1-15,5 0 1 16,3 1 0-16,0 0 2 15,6-1-2-15,3-5 0 16,3-1 0-16,5-3 3 16,2 2-3-16,0 5 2 15,0 2-1-15,0 3 2 16,0 2 1-16,2 3-1 0,11 2 3 16,3-6 6-16,4-1 2 15,6-6-4-15,2-3-7 16,5 2 8-16,0-2-11 15,5-1 0-15,0-2 6 16,-2-3-5-16,4-4-1 16,-5 0 0-16,0-7 0 15,0-3 0-15,1 0 1 16,1-2-1-16,-2-2 1 16,3-4-1-16,1-2 0 15,0-3 0-15,2-1 1 16,-1 0 1-16,2 0-2 0,7-5 1 15,-1-8 21-15,4-7-21 16,2-3 1-16,-2 1 0 16,2-1-1-16,-2-1-1 15,-2 0 3-15,1 1-3 16,-5-4 0-16,-9 2 0 16,-1-2 0-16,-6-4 1 15,-5 2 1-15,-2-5 4 16,-1-1 4-16,1-1 15 15,-4 2-6-15,2-2-7 16,-2 6-6-16,-1-3-5 16,-1 6 0-16,-4-4 0 15,3 6-1-15,-6-2 0 0,3-1 0 16,-4 0 2 0,0-2-4-16,-5-2-1 0,-1 1-5 15,-3-1 3-15,0 1 5 16,0-4-9-16,-7 3 5 15,-4 0 3-15,0 2 1 16,1 5 0-16,-3 1-1 16,-2 2 1-16,1 0-1 15,1 0 1-15,0-3-1 16,-3-2-9-16,0-1-12 16,-2-2 7-16,0-3-10 15,-10 0 9-15,9 3 5 0,-3 5-6 16,2 3-45-16,-2 5 14 15,-4 3-47-15,-10-2-24 16</inkml:trace>
    <inkml:trace contextRef="#ctx0" brushRef="#br0" timeOffset="2724.4512">-1092 3544 157 0,'0'0'0'0,"0"0"2"15,90-125-1-15,-68 87-1 16,-4 0 0-16,-12 2 0 0,-6-3 4 16,0-1 0-16,0 0 17 15,-24 2-16-15,-3-3-5 16,-9 0-38-16,0 8 1 16</inkml:trace>
  </inkml:traceGroup>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26.2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2C02E4-DC9A-4C7D-B388-D38D64DE12A5}" emma:medium="tactile" emma:mode="ink">
          <msink:context xmlns:msink="http://schemas.microsoft.com/ink/2010/main" type="inkDrawing" rotatedBoundingBox="19857,3308 21635,2266 22609,3929 20830,4970" hotPoints="22215,3651 21223,4643 20231,3651 21223,2659" semanticType="enclosure" shapeName="Circle">
            <msink:destinationLink direction="with" ref="{FE5072AD-DEE5-40AF-906D-B293B09F714C}"/>
          </msink:context>
        </emma:interpretation>
      </emma:emma>
    </inkml:annotationXML>
    <inkml:trace contextRef="#ctx0" brushRef="#br0">5245 2876 384 0,'0'0'11'0,"0"0"20"16,0 0 24-16,0 0 4 15,0 0-6-15,0 0-11 16,0 0-13-16,-26-76 17 16,22 62-2-16,-5-3 19 15,3 2-2-15,-3 4-29 16,1-6-5-16,-2-1 8 15,-1 1-13-15,0-3-19 16,1-2 13-16,-3 1 6 16,-2-1-5-16,1-2-15 15,-2 0 11-15,-2-2-9 16,-2 3 1-16,-2-4-1 16,-1 3 0-16,-5 0-2 0,2 1 1 15,-7 1 1-15,-2 2-3 16,-3-1-1-16,2 1 1 15,-6 4 2-15,0 0-3 16,-2 3-1-16,-9 1 0 16,1 2 1-16,-8 3 0 15,-2 6 0-15,5-2 2 16,-5 3-2-16,-2 0 0 16,-1 0-2-16,-6 3 4 15,1 9-4-15,3 1 3 16,6 4-3-16,8 0 2 15,5-1-6-15,6 2 6 16,0 1 4-16,1-1-3 0,8 6-1 16,-2 3 3-16,6 7-3 15,-5 9-7-15,-3 12 7 16,2 7 4-16,-3 1-4 16,5-2 0-16,1 1 0 15,2 0 0-15,1 0 0 16,4 0 2-16,7-3-2 15,5 1 0-15,6 1-2 16,6 0 2-16,1-2-1 16,0-2 1-16,0-6 0 15,17 0 0-15,5 0 0 16,3 3-3-16,4-3 4 16,-2-4-1-16,4-6 2 0,0 3-2 15,0-2 0-15,-1-6-4 16,1 5 9-16,1-13-8 15,0 5 6-15,0-6-3 16,-2-3 0-16,-1-1 1 16,2-5-1-16,2-8 2 15,3 4-2-15,2-2 0 16,4-2-1-16,0-5 1 16,1 3 1-16,7-4-1 15,-5-4 4-15,0 0-6 16,1 0 3-16,2 0-1 15,4 0 0-15,3 0 0 16,0 0-1-16,4-6 1 16,-3-4 5-16,2-1-4 0,2-2 0 15,-4-4 2-15,-4-2 2 16,-2 1-3-16,-2-3-2 16,-5-1 1-16,2-3 5 15,-3-1-3-15,-1-2 0 16,1-6-2-16,0 3 3 15,-4-5 0-15,1 1-3 16,-4-5 0-16,-4 6 5 16,-3-1-3-16,-3 6 0 15,-5 2-2-15,-7 5 8 16,-4 1-2-16,-3-2 2 16,1-4 6-16,-4-6-1 0,1-5-10 15,-4-3 7-15,0-5-7 16,0 1-2-16,0 1 0 15,0 3-2-15,0 0 1 16,0 4 2-16,0 6 1 16,0-2 2-16,-4 4 0 15,-4-4-2-15,1-4 1 16,-2 0-3-16,-1-4-1 16,-3 1 6-16,0 5-6 15,2 1 3-15,-1 8 2 16,2 0 1-16,-2 7-2 15,2-4-1-15,-2 8-2 16,1 1 2-16,1 1-2 0,-2-6-2 16,-2 4 6-16,-2-8-5 15,-2-1 3-15,-2 1-4 16,5 2 1-16,2 5-1 16,3 5 1-16,6 1-1 15,0 6 0-15,2 3 1 16,-1-1-1-16,3 2-1 15,0 0-2-15,0 0-9 16,0 0-30-16,0 0-18 16,0 0-31-16,0 13-50 15,-4 26-91-15,-19 7-148 16</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36.6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29905AC-A7A9-4C1A-AEF6-9C47D09057DF}" emma:medium="tactile" emma:mode="ink">
          <msink:context xmlns:msink="http://schemas.microsoft.com/ink/2010/main" type="inkDrawing" rotatedBoundingBox="13026,6599 18188,7219 17937,9308 12775,8688" hotPoints="15872,7622 14007,8682 12064,7772 13929,6712" semanticType="enclosure" shapeName="Ellipse">
            <msink:destinationLink direction="with" ref="{AE37F60A-0BBB-4F79-B0B8-7BFD1DBD7A05}"/>
          </msink:context>
        </emma:interpretation>
      </emma:emma>
    </inkml:annotationXML>
    <inkml:trace contextRef="#ctx0" brushRef="#br0">87 203 247 0,'0'0'10'0,"0"0"56"16,0 0-19-16,0 0 23 16,0 0-22-16,0 0 5 15,-77-52-29-15,73 49 10 16,0 2 4-16,4-2-3 16,0 3-8-16,0 0-4 15,0 0-14-15,-2 0 0 0,2 0-9 16,0 0-8-1,0 0 7-15,13 0 0 0,13 0 1 16,9 0 0-16,3 0 1 16,1 0 0-16,6 0 0 15,-1 0 7-15,-1 0 1 16,4-2-2-16,-4-6 0 16,3 2 1-16,1-3-2 15,2-6 0-15,-5 0-2 16,8 0 3-16,3 2 0 15,0 1-7-15,0 4 2 16,3 0 2-16,-4 2-1 0,0 2 0 16,-2 3 3-1,-1-2-6-15,-2 2 4 0,-4-3-2 16,-4 4 8-16,-10-1-4 16,-2-2-4-16,-7 3-1 15,1-1-1-15,-1 1 1 16,-3 0-2-16,-3 0 6 15,0 0-5-15,-7 0 2 16,-1 0-2-16,1 0 1 16,0 0 0-16,-1 0 0 15,-2 0 1-15,4 0 1 16,-4 0-2-16,1 0-1 16,-1 0 1-16,2-4 0 15,-7 4 0-15,2 0 0 16,-2-2 0-16,-1 2 4 15,0 0-2-15,0 0 2 0,0 0 7 16,0 0 0-16,0 0-6 16,0 0-5-16,0 0 1 15,0 0-1-15,3 0 1 16,-3 0-2-16,0 0 1 16,0 0 0-16,0 0 0 15,0 0-1-15,0 0 1 16,0 0-1-16,0 0 1 15,0 0 0-15,0 0-1 16,0 0-2-16,0 0 2 16,0 0 1-16,0 0-1 0,0 0-1 15,0 0 1-15,0 0 2 16,0 0-2-16,0 0-1 16,0 0 1-1,0 0 0-15,2 0 1 0,-2 0 0 16,0 0-1-16,0 0 4 15,0 0-3-15,0 0-1 16,0 0 2-16,0 0 0 16,0 0-1-16,0 0-1 15,0 0 1-15,0 0-1 16,3 0 0-16,-3 0 0 16,0 0 0-16,0 0 0 15,0 0 0-15,0 0 0 16,0 0 3-16,0 0-2 15,0 0-1-15,0 0 1 0,0 0 0 16,0 0-1-16,0 0 1 16,0 0 1-16,0 0 3 15,0 0 0-15,0 0-1 16,0 0 0-16,0 0-3 16,0 0-1-16,0-4 1 15,0 4-1-15,0 0 0 16,0 0 0-16,0 0-1 15,0 0 2-15,0 0 0 16,0 0-1-16,0 0 0 0,0 0 1 16,0 0-1-1,0 0-1-15,0 0-2 0,0 0-11 16,0 0-24-16,5 0-59 16,-2 15-14-16,-3-6-30 15,-43-9-283-15</inkml:trace>
    <inkml:trace contextRef="#ctx0" brushRef="#br0" timeOffset="-784901.3059">-2297 50 276 0,'-31'6'23'0,"31"-6"-20"15,0 0 13-15,0 0 16 16,0 0-14-16,0 0-8 16,-4 0 6-16,4 0 25 15,-5 0 5-15,5 0-18 16,-4 0 4-16,-2 0-1 16,1 0 10-16,-3 0-20 15,-2 0-2-15,-1 0 0 0,-4 5-9 16,-5-1 7-1,-6 0-1-15,-8 4-10 0,-5 2-2 16,-7 0-2-16,-8 4 2 16,-3-5 6-16,1 2 6 15,-4-8 2-15,5-3 12 16,4 0-26-16,7 0 5 16,7 0 1-16,4 0-2 15,7-9 1-15,1 3 15 16,3-6-21-16,5 6 7 15,-8-6 15-15,-1 3-16 16,0-6-4-16,-7-1 4 16,-2 3-9-16,-1-4 6 15,-2 1 1-15,3-1 6 16,0 1-6-16,5-2-4 0,1 0-2 16,4 1 6-16,6 0-3 15,2 2 1-15,-2-1-3 16,6 3-1-16,-2-6 0 15,2 0 1-15,-7-9 2 16,0-4-4-16,5-9 1 16,-4 0-1-16,5-10 0 15,2-2 0-15,4 1 0 16,3-2 0-16,5 3 0 16,0-4 1-16,0 4-1 0,0 1-1 15,12 2 1 1,5 1 1-16,8 3 0 0,-6-4-2 15,7-2-1-15,3 3 2 16,0-3 0-16,4 7 0 16,4-8 0-16,3 8 0 15,7-5 0-15,8 1 1 16,-6 6-1-16,9 7 0 16,2 3-1-16,0 4 1 15,9 3 0-15,3 0 1 16,9 1-1-16,8 4 0 15,-4 0 0-15,2 2-3 16,-10-1 3-16,-8-2-1 16,-1 3 0-16,-4-1 1 15,-5-2 0-15,0 4 0 0,5 4-3 16,-11 2 3-16,-1 5 0 16,1 1 1-16,0 4-1 15,5 0 0-15,1 0 0 16,5 0 2-16,6 0-2 15,1 4 1-15,-2 6-1 16,-1 1 1-16,-1 3-2 16,-3 3 1-16,0 10 0 15,0 3 3-15,-3 5-2 16,5 5 0-16,2 3-1 16,-2 0 1-16,0 0-1 15,-9-2 0-15,-3-4-1 16,-14-1 2-16,1-2-3 15,-9-5 2-15,-3 1 0 0,-3 3 1 16,-3 4-1-16,-1 0 2 16,-3 9-2-16,0 1 1 15,-2 3 2-15,0-2-3 16,-4 0 1-16,3-1-5 16,-11 4 9-16,-1 0-6 15,-2-4 4-15,-2 3-2 16,0-3-1-16,0 3 1 15,-11-6 0-15,-7 3 0 16,-4-6 0-16,-1 0 4 16,-11-4 0-16,-1 4 12 15,-7-4-3-15,0 1-10 16,-1-2 2-16,-11-1-3 0,2-5 3 16,-6-2-6-16,-2-4 1 15,0 0-3-15,0 2 4 16,2-1-2-16,4 5 0 15,4-2 1-15,-1 0-2 16,0-1 1-16,-4-1 0 16,-3 0 0-16,4-7 0 15,-5 1 0-15,5-5 0 16,2 2 1-16,3-3 0 16,-1-1-1-16,4-1 0 15,4-2 0-15,7-6 0 16,6-2 0-16,4-2 3 15,5 0-6-15,7 0 8 16,4 0-5-16,8 0 0 0,1 0-6 16,0 0-21-16,0 0-24 15,13 3-49-15,20 8-30 16,8 2 28-16,4-3-140 16</inkml:trace>
  </inkml:traceGroup>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27.0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E5072AD-DEE5-40AF-906D-B293B09F714C}" emma:medium="tactile" emma:mode="ink">
          <msink:context xmlns:msink="http://schemas.microsoft.com/ink/2010/main" type="inkDrawing" rotatedBoundingBox="21696,3857 21988,5473 21401,5579 21109,3962" semanticType="callout" shapeName="Other">
            <msink:sourceLink direction="with" ref="{5AFDDD6F-426A-4895-8E2F-A355A426B40F}"/>
            <msink:sourceLink direction="with" ref="{F72C02E4-DC9A-4C7D-B388-D38D64DE12A5}"/>
          </msink:context>
        </emma:interpretation>
      </emma:emma>
    </inkml:annotationXML>
    <inkml:trace contextRef="#ctx0" brushRef="#br0">4481 3443 269 0,'0'0'1'16,"0"0"0"-16,0 0-1 16,0 0 14-16,0 0 13 15,0 0 46-15,5 2 2 16,-5-2 4-16,0 0-21 15,0 0-17-15,0 0-13 16,0 6 5-16,0 2-15 16,0 12-5-16,0 7-1 15,0 10 3-15,0 21-4 16,0 17-2-16,0 21 15 16,-1 2 46-16,-11-4-51 0,-1-3-13 15,5 2 3-15,-1 5-3 16,2-3 4-16,5-8-3 15,-1-9-4-15,3-9 2 16,0-5 1-16,0 2 2 16,0-8-5-16,0-6 6 15,0-9-1-15,0-7-7 16,0-8 2-16,0-10 3 16,3-5-5-16,2-1-1 15,0-1 0-15,4 4 0 16,7-3 1-16,0-3 0 15,1-1-1-15,2-1-1 0,4-4 0 16,5 0 1-16,4-3 1 16,4 0-1-1,6 0 0-15,5 0 1 0,5 0-1 16,3-6 7-16,-1-1-2 16,-6 2 2-16,-9 1-2 15,-7 3-2-15,-14 1-1 16,-6 0 0-16,-6 0-4 15,-3 0 4-15,-3 0-6 16,0 0 6-16,0 0-2 16,0 0 2-16,0 0-2 15,0 0-9-15,0 0-35 16,0 0-29-16,0 0-69 16,0-10-9-16,-5-7-280 0</inkml:trace>
  </inkml:traceGroup>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4:07.4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7B2FCD-2069-45B5-B9C0-7F7E13EA8FEF}" emma:medium="tactile" emma:mode="ink">
          <msink:context xmlns:msink="http://schemas.microsoft.com/ink/2010/main" type="writingRegion" rotatedBoundingBox="10466,8294 16018,8181 16057,10101 10505,10213">
            <msink:destinationLink direction="with" ref="{E73D90BE-C95E-4DF6-B67E-DBDBE23A1871}"/>
          </msink:context>
        </emma:interpretation>
      </emma:emma>
    </inkml:annotationXML>
    <inkml:traceGroup>
      <inkml:annotationXML>
        <emma:emma xmlns:emma="http://www.w3.org/2003/04/emma" version="1.0">
          <emma:interpretation id="{50206C25-474A-4271-B27A-C85369971F50}" emma:medium="tactile" emma:mode="ink">
            <msink:context xmlns:msink="http://schemas.microsoft.com/ink/2010/main" type="paragraph" rotatedBoundingBox="10657,8265 13399,8427 13338,9466 10596,9305" alignmentLevel="1"/>
          </emma:interpretation>
        </emma:emma>
      </inkml:annotationXML>
      <inkml:traceGroup>
        <inkml:annotationXML>
          <emma:emma xmlns:emma="http://www.w3.org/2003/04/emma" version="1.0">
            <emma:interpretation id="{68567F2D-8DB8-4DEC-B101-CF555282F06E}" emma:medium="tactile" emma:mode="ink">
              <msink:context xmlns:msink="http://schemas.microsoft.com/ink/2010/main" type="line" rotatedBoundingBox="10657,8265 13399,8427 13338,9466 10596,9305"/>
            </emma:interpretation>
          </emma:emma>
        </inkml:annotationXML>
        <inkml:traceGroup>
          <inkml:annotationXML>
            <emma:emma xmlns:emma="http://www.w3.org/2003/04/emma" version="1.0">
              <emma:interpretation id="{E43A7EE0-BB2A-48BA-9CEF-14F363C2D1CD}" emma:medium="tactile" emma:mode="ink">
                <msink:context xmlns:msink="http://schemas.microsoft.com/ink/2010/main" type="inkWord" rotatedBoundingBox="10657,8265 13399,8427 13338,9466 10596,9305"/>
              </emma:interpretation>
              <emma:one-of disjunction-type="recognition" id="oneOf0">
                <emma:interpretation id="interp0" emma:lang="" emma:confidence="1">
                  <emma:literal/>
                </emma:interpretation>
              </emma:one-of>
            </emma:emma>
          </inkml:annotationXML>
          <inkml:trace contextRef="#ctx0" brushRef="#br0">-4168 8244 383 0,'0'0'24'16,"0"0"18"-16,0 0 38 0,0 0-53 16,0 0-1-1,0 0-13-15,33-68 5 0,-24 62 3 16,-1 2-10-1,3 0 2-15,0 4-7 0,2 0-4 16,-1 0-2-16,1 0-1 16,0 4 1-16,-3 10 0 15,-1 6 4-15,-2-3 5 16,-7 10 29-16,0 1 2 16,0 8-31-16,0-2 5 15,-13 1-6-15,-4-5 5 16,-1 2 4-16,-1-8 0 15,6-6-4-15,7-9 6 16,2-5-1-16,1-4 16 0,3 0-10 16,0 0-5-16,0 0-2 15,0 0-8-15,0 0-7 16,0-8 10-16,3-2-9 16,6-3-2-16,1 2-1 15,4 6 1-15,-1 1 0 16,-2 0 0-16,2 4 0 15,-2 0-1-15,5 0 0 16,-7 0-1-16,4 0 1 16,-3 0 0-16,2 13 0 15,-4 2 0-15,-2 3 0 16,0-4 0-16,-2 1 4 16,-4 0 0-16,0-2 0 0,0 1 3 15,0-1 3-15,0 2 9 16,0-2-6-16,-10-2 3 15,0-4-4-15,1 3 0 16,-2-1 17-16,1-4-17 16,-3-1 4-16,-3 0 0 15,0-2-3-15,3 0 4 16,-2-2-8-16,6 0-1 16,-1 0-2-16,4 0-4 15,2 0-2-15,1 0 2 16,2 0-2-16,-2 0 1 15,3 0-1-15,0 0 1 0,0 0-2 16,0 0-1-16,0 0-14 16,-2 0-11-16,2 0-8 15,0 0-21 1,0 0-30-16,0 0-46 0,0 5-90 16,0 1 63-16,0-1-189 15</inkml:trace>
          <inkml:trace contextRef="#ctx0" brushRef="#br0" timeOffset="-2451.5314">-4645 8222 355 0,'0'0'11'0,"0"0"39"16,0 0 29-16,0 0-16 15,0 0-20-15,0 0 18 0,0 0-9 16,-36-50 1 0,27 42-8-16,0-2 8 0,-1 1-8 15,1-2-15 1,-5 1-11-16,4-3 1 0,1 4 5 15,0-5-12-15,1 6 1 16,-1-1 2-16,0-2-7 16,-7-2-5-16,3 6 3 15,0-8 7-15,-4 3-6 16,-4-1-7-16,1-2 3 16,1 3 2-16,-4 0 1 15,9 1 4-15,-4 2-7 16,5 3 7-16,-7 1-6 15,2-3-3-15,1 4 2 0,4-1 4 16,-3-1-5 0,3 6 0-16,0-3-3 0,4 3 4 15,-4 0-4-15,-1 0 2 16,3 0-2-16,0 0 0 16,5 0-2-16,-3 0 2 15,5 3 0-15,-5 3 4 16,5 7-2-16,-8 2-2 15,4 5 1-15,-1 1 0 16,2-2 4-16,1-1-5 16,1 3 0-16,-3 3 1 15,3-4-1-15,1 7-2 16,-6-3 2-16,6 3 2 0,-1-3-2 16,4-2 1-1,-2 1-1-15,3-3 0 0,-2 3 0 16,2 1 0-16,0-1 0 15,0 5-1-15,0-1 1 16,0-4 1-16,0 5-1 16,0 0 0-16,0-1 0 15,2-3 0-15,5 0-3 16,-1-2 3-16,4 2 0 16,-6 3-1-16,5 5 1 15,-3-4 4-15,3-1-4 16,-1-7 0-16,4 2 0 15,0-5 0-15,-4-1 0 16,1 2-2-16,-3-5 4 0,5 2-5 16,-2-2 4-16,1 2-1 15,5-6 0-15,-7 4 0 16,3-3 0-16,0 0-2 16,-1-3 2-16,3 0-1 15,2 3 1-15,-2-5 0 16,-3-1-1-16,6 0 1 15,-1-4-1-15,3 4 1 16,-3-3-1-16,2-1 1 16,2 0 0-16,3 0 0 15,-5 0 0-15,2 0 2 0,5 0-2 16,-1 0-1 0,4-5-2-16,-3-5 3 15,0-3 0-15,1 0 5 16,-2 2-8-16,-3-2 3 0,5-1 0 15,-8 4 1-15,1-7 0 16,2 0 0-16,-2 0-1 16,-5-1 1-16,0 2 1 15,-3-1-1-15,4-1-1 16,-5-1 4-16,0 2-4 16,1-4 0-16,-1-1 3 15,-2 0-1-15,-1 6-1 16,-2 2 1-16,2 3-2 15,-2-4 2-15,1 1 0 0,-5 3 1 16,0 0 0 0,0-4-1-16,0 0 2 0,0-3-1 15,0-1-1-15,0-4 1 16,0 1-3-16,0-2 1 16,0 7 1-16,-5-2-2 15,1 4 0-15,-3 2 1 16,-1-2 0-16,3 1 3 15,-4 5-1-15,-3-4-3 16,6-1 3-16,-7 1 1 16,5-3-2-16,-4 1-2 15,0-2-2-15,2 8 2 16,-3-5 1-16,0 4-1 0,2-4 0 16,-1 4-1-1,2-2 1-15,-2 3 2 16,2-6 2-16,-3 6-4 0,3-1 0 15,0 1 2-15,1-1-1 16,-3 1-1-16,2 0 0 16,-3-4-2-16,-1 7 0 15,1-2 1-15,-2 5 1 16,-2-4 1-16,-2 2 0 16,-3 1-1-16,3-4 0 15,-8 5 0-15,3-1 0 16,3-3-3-16,0 7 2 0,5-6 1 15,2 3 1 1,1 3 0-16,-2-4-1 0,2 0-1 16,0 1 1-16,3-1 0 15,1 4-1-15,1-4 1 16,-4 4 1-16,5 0-1 16,-2 0 0-16,0-2 0 15,1 0 0-15,2 2 0 16,-3 0 2-16,5-2-2 15,-1 2 0-15,5 0-2 16,-5 0 3-16,5 0-2 16,0 0 1-16,-2 0 0 15,2 0 0-15,0 0 3 16,0-3-3-16,0 3-1 16,0 0-24-16,0 0 4 0,0 0-11 15,0 0-3-15,0 0-33 16,12 0-51-16,23 9-19 15,15 6-26-15,1-7-176 16</inkml:trace>
          <inkml:trace contextRef="#ctx0" brushRef="#br0" timeOffset="-816.7937">-4342 7981 321 0,'0'0'63'16,"0"0"-44"-16,0 0 86 16,0 0-38-16,0 0-33 15,0 0-8-15,-21 0 11 16,15 0-7-16,2 0 13 16,0 0-1-16,1 0-1 0,3 0-5 15,0 0-26 1,0 0-5-16,0 0-4 0,0 0-1 15,0 0-6-15,17 0 6 16,11 0 0-16,-1 0 3 16,10 0 0-16,-5 0 5 15,8 0 1-15,-5 0 0 16,3 0 0-16,-2 0-3 16,2 0-5-16,2 0 1 15,-8 0-2-15,4 5 3 16,-5 2-4-16,-8 0 2 15,5-7 1-15,-9 3-1 0,1-3 0 16,-4 0 5 0,-3 0 2-16,-3 0 1 0,2 0 4 15,-2 0-2-15,0 0-3 16,-6 0 7-16,1 0-2 16,-1 0-13-16,-4 0 1 15,4 0 0-15,-4 0 0 16,0 0 1-16,0 0-2 15,2 0 0-15,5 0 0 16,-3 0 0-16,2 0 3 16,1 5-3-16,-2-4-1 15,3 3 0-15,0-4 1 16,-4 4 0-16,5 0 0 0,-9 2 0 16,6 4 0-16,-4 4 0 15,3 3 0-15,-4 7 2 16,2 9 2-16,-1 0-4 15,-2 3 1-15,0 5 2 16,0-4-1-16,0-1-2 16,3-6 0-16,-2 2 2 15,3 3-2-15,1-5 0 16,-2 2 0-16,1-5 1 16,0-3-1-16,4 0 0 15,-4 8-1-15,0-1 1 16,1 2 0-16,-1-4 3 15,0-7-3-15,1-8 0 16,-4 1 0-16,2-7 0 0,-2 3 0 16,2-4 0-16,-3-1 0 15,0 0 1 1,0-2 0-16,0 4-1 0,0 1 1 16,0 1 3-16,0 2-3 15,0-7 0-15,-8 6 1 16,-1-1 15-16,-4-7-2 15,-3 7-5-15,-1-6 5 16,-5-3-1-16,-7-1-3 16,-2 0-2-16,-2 0-3 15,2 0 6-15,-6 0-6 16,2 0 0-16,-1 0-1 16,4 0-4-16,-9 0 5 0,9 0-4 15,-5-5 2-15,5-5-4 16,4 7 7-16,2-3-3 15,3 1-3-15,1-5 0 16,7 7 5-16,-3 1-6 16,7 0 3-16,0 0-7 15,2-2 7-15,3 4-3 16,-2 0 0-16,3 0-1 16,5 0-3-16,-4 0 6 15,4 0-5-15,0 0-10 16,0 0-15-16,0 0-24 15,0-4-41-15,0 4-26 0,0-6-103 16,13-11 33-16</inkml:trace>
          <inkml:trace contextRef="#ctx0" brushRef="#br0" timeOffset="11604.5833">-5931 8207 114 0,'0'0'45'0,"0"0"-5"15,0 0-19-15,0 0 2 16,0 0 32-16,0 0-27 15,-132-54 10-15,115 47-12 16,-6 7-10-16,5 0 8 0,4 0 19 16,-5 0-34-16,4 0-4 15,-1 7-5-15,2 13-1 16,-5 4 0-16,5 3-14 16,-4 7 5-16,5-6 3 15,9 5 7-15,-1 1-4 16,1 1 3-16,4-2 1 15,0-2-1-15,0 6 1 16,0-8 0-16,13-1-1 16,-4 3 1-16,-3-3 0 15,5 1-6-15,-1-7-5 16,5-3 6-16,-6 0-12 16,4 1 13-16,-5-7-2 0,5 4-1 15,-3-1 2 1,5-4-2-16,-6 0-9 0,1-5-9 15,-1 3 3-15,-2-7 1 16,2 4 10-16,-5-3-1 16,2-4-3-16,4 0 8 15,-1 0 2-15,4 0 4 16,-5 0 0-16,5 0-3 16,3 0 4-16,-3 0-1 15,2-7 1-15,1 0 0 16,-3-3 0-16,3 3 0 15,-3-4 0-15,1 2 0 0,-1 1 0 16,0-4 0 0,6 1 1-16,-9-4-1 0,4 0 0 15,-1 5 0-15,5-4 9 16,-4-9 0-16,-1 2-7 16,1-6 19-16,5-4-15 15,-6 0 13-15,0-3-16 16,-4 3 2-16,-1-2-2 15,-6 6-3-15,1-1 0 16,-3 1 0-16,0 3 4 16,0 0-4-16,-12 1 0 15,2-5 7-15,-7-4-7 16,-7-3-1-16,6-5 0 0,-4-2 1 16,-6-4-3-1,1 0 3-15,-7 0-3 0,4 5-1 16,-11 13-4-16,9 5 2 15,-5 14 6-15,6 8-4 16,-1 1 4-16,9 0 0 16,-2 0-2-16,8 10 2 15,4 4-1-15,0 9-5 16,4-5-10-16,-1 8 1 16,1-5 9-16,-1 6 4 15,1-3 1-15,1 3-1 16,-1-3 1-16,0 3 0 15,5 3 1-15,-8-3-1 16,5 4-4-16,1-3-1 16,-1-4-3-16,6 2-3 0,-2-3-24 15,3 5 12-15,0 2-52 16,0-4 25-16</inkml:trace>
          <inkml:trace contextRef="#ctx0" brushRef="#br0" timeOffset="-6395.9827">-5816 7889 299 0,'0'0'53'0,"0"0"-9"15,0 0 12-15,0 0-2 16,0 0 12-16,0 0-30 16,0 0 9-16,-59-26-9 0,54 19 5 15,-3 6-4-15,-4-1 2 16,3-2-2-16,-4 4-24 16,0 0-6-16,-4 0 11 15,-4 0 0-15,4 0-5 16,0 0 2-16,-2 2-6 15,1 3-2-15,4 5-1 16,5-5-3-16,0 0 1 16,1 3 4-16,-7 6-8 15,2 10-2-15,0 4 2 16,3 4 0-16,-3 5 0 16,-2-1 5-16,7-3-5 0,2-4 0 15,-1-1 0 1,2 3-1-16,4-2 2 0,1 1-2 15,0-6 1-15,0 0 0 16,0-1 0-16,0 1-3 16,1 0 1-16,6-2 2 15,-1 1 0-15,-1-6 3 16,2 2-3-16,-1 1-3 16,4-2 3-16,-6 0-1 15,1 1 1-15,3 1 0 16,-3 2 6-16,3 5-12 15,2 5 6-15,2-2 0 16,0 0 0-16,-4-10 2 0,5-3-4 16,-7-6 2-1,3-1-1-15,0-3 1 0,-1-1 0 16,2 0-3-16,4-2 1 16,0 0 2-16,2 4 0 15,1-3 0-15,4-1 0 16,-7-1 0-16,4-2 0 15,1 1 2-15,-2-2-2 16,-3 0 0-16,4 0 1 16,1 0-1-16,-6 0 0 15,0 0 2-15,-3 0-2 16,3-2 1-16,2-6-1 16,-2 0 4-16,-5-1-4 0,5-5 22 15,-2-5-14-15,3 1 4 16,-1-5 7-16,-4 2 6 15,-5-1-6-15,1 4-5 16,-4-7-9-16,2 9 11 16,1-8-13-16,-2 4 4 15,1-6-1-15,-2 1-3 16,-1-1 1-16,0-2 0 16,0-2 0-16,0 2-1 15,0 0 1-15,0 2-4 16,0 8 4-16,0-2-3 15,0 2 2-15,0-5-1 16,0 7 1-16,-1-9 2 0,-4 6-3 16,1-3-1-16,0 2 1 15,-1 3 6-15,1-2-7 16,-1 4 1-16,1-2-2 16,0 2 4-16,-1 4-1 15,1-2 1-15,-3-1 0 16,0 1-4-16,1-5 4 15,-2 5-3-15,3-2-1 16,0 7 2-16,1-3 0 16,-5 6 2-16,5-3-1 15,0 6 1-15,4 0-4 16,-5-3 0-16,-2-1 0 16,3 3 1-16,-4-3 4 0,3 2-3 15,-4 4-2-15,2-5 1 16,1-4-6-16,-3 8 5 15,0-3 0-15,-1 0 0 16,2 3-1-16,-3-2 1 16,0 2 2-16,1 1-2 15,1-6 1-15,-6 2-1 16,7 4 0-16,2-1 0 16,-3 1 0-16,2 0 0 15,1-2-1-15,-3 2 0 16,1 0 1-16,-2 0 0 15,1 0-1-15,4 0 0 16,0 0 0-16,0 0 1 0,-2 0 0 16,1 0-4-16,2 3 2 15,-5 4 0-15,5 0-15 16,-6-2 12-16,4 4 5 16,-3 1 4-16,0 0-4 15,2-1-3-15,1 0 3 16,2 3 0-16,0-5-2 15,-1 0 1-15,1-1-1 16,4 1 2-16,-4 1 0 16,-4 1-5-16,4 5 5 15,-3 3 0-15,1 7 0 16,2 3 0-16,-1-4 0 16,2-4 0-16,2 5 0 0,-2 0 0 15,2-2 0-15,1-1 0 16,0-5 5-16,0-2-5 15,-5-2 0-15,5-1 0 16,-4-6-5-16,4 8 5 16,0 0 0-16,0-3 0 15,0 9 0-15,0 0 3 16,0-5-7-16,0 1 3 16,4 0 1-16,1 0 0 15,0 0 4-15,3-1-4 16,-4 0-4-16,2-1 3 15,1 6 2-15,-1-4-1 16,4 2 0-16,-6-2 0 16,1 0 0-16,-1-2-1 0,0 1 0 15,1-1 0-15,-1 2-4 16,0-2 0-16,1-2 0 16,-1-4 1-16,2 3-2 15,1 3 3-15,0-2 3 16,2-4-2-16,-4 4 1 15,-1-3 0-15,0-3 0 16,1 5-2-16,0-6 3 16,0 5-1-16,2 1-4 15,-1-5 0-15,1-1 1 16,-1 1-2-16,4 1 4 16,-6 3-5-16,5-5-1 0,-5 4 8 15,2-5-3-15,2 0 2 16,-3 1 1-16,0 0-2 15,-1 0-1-15,3-3 1 16,1 3-1-16,0 0-2 16,1-1 4-16,-5-3-5 15,5 1-2-15,-3 1 5 16,3-2 1-16,2 0 1 16,-4 0 1-16,2 0-1 15,0 0-2-15,-5 0 1 16,2 0 0-16,1 0-1 15,-1 0-7-15,3 0 3 16,-1-3 7-16,3-4 0 0,-3 3 2 16,-3 0-2-1,-1-1 1-15,0 1 0 0,2-2-1 16,1-2 2-16,-1-5 4 16,1-2 7-16,-2 6-8 15,2-2 0-15,2-1-2 16,-5 1 1-16,0 1 0 15,-4-3-1-15,5 0 3 16,-5 2-5-16,4-2 0 16,-4-2 2-16,2-1 5 15,1 1-4-15,-2-1-1 16,-1 1 3-16,0-1-1 0,0-1-4 16,0 2 0-1,0 1 3-15,0 0-2 0,0-5 7 16,0 0-7-16,0 2-1 15,0 2 1-15,0-7-2 16,0 9 1-16,0-6-1 16,0 4 0-16,0 6 3 15,0 1-3-15,-1-3-1 16,-2 2 1-16,1 1 1 16,2-1-1-16,-4-1 2 15,-5-5 1-15,5 6-2 16,-1-2-1-16,1 3 1 15,-3-1 2-15,2 2-3 0,1 1 0 16,0-3 0 0,-1 0 1-16,1 5-1 0,0-6 1 15,-1 1-1 1,-3-1 1-16,-1 1-1 0,5-6 4 16,-8 6-8-16,3-5 8 15,2 6-4-15,-2-1 0 16,5-2-4-16,0 8 4 15,2-3 0-15,-7 2 0 16,5 0 1-16,0-3-1 16,-8 2 0-16,5-3 0 15,-3 1 0-15,1-4 0 16,0 6 0-16,-4-3 5 16,5-2-5-16,-7 1-1 0,2 1 1 15,3 1 0-15,1-1 0 16,-4 2 0-16,3 3-4 15,1-3 7-15,3 5-7 16,2-2 7-16,1 3-8 16,2 0 10-16,-2 0-10 15,3 0 10-15,0 0-10 16,-2 0 2-16,2 0 0 16,-3 0-21-16,-1 0 19 15,3 0 2-15,-8 0-3 16,5 0 2-16,-5 3 3 15,-3-2-1-15,4 8-3 16,-1-3-9-16,2 2 10 16,1-1 3-16,1 4-6 0,1 1-5 15,0-5-6-15,-1 7 5 16,1 0-3-16,0 6 2 16,-4 3 4-16,4-1-2 15,0 7-4-15,1-1-13 16,3-1 5-16,-2 0-4 15,2 1-9-15,0-4 9 16,0-1-18-16,0-5 11 16,0 4 5-16,0-6-3 15,0 3-1-15,0 1 19 16,0 0 8-16,0 4 0 16,0 3-11-16,0 1-1 15,0 1-7-15,0 2 13 0,0 1-7 16,0-3 2-16,0-1 10 15,0-4 1-15,0-2-7 16,0-4 7-16,0-5 4 16,5-1 2-16,-1 0 1 15,2-1 0-15,0-2 1 16,-2 5-1-16,5-2 2 16,-5-3-2-16,5 1 4 15,-5 0-2-15,0 4-1 16,5-6 1-16,-3 1-3 15,1-2 4-15,5-3-5 0,-3 0 4 16,-1 1 0-16,1-1-2 16,0 1-2-1,-1-1 2-15,1 0 3 16,3-4-3-16,-4 0 2 0,1 0-2 16,4 0 1-16,-3 0 5 15,3 0-1-15,2-3-4 16,-6-7 3-16,1 5-4 15,3-7 11-15,0-2-2 16,1-3-3-16,-1 0-4 16,2-1 4-16,-2 2 3 15,0-4 3-15,2-4-3 16,-2-3 12-16,0-3-2 16,-3 2 0-16,-1 0 4 0,5-3 1 15,-5 2-10-15,-5-1-4 16,0 5 0-16,-4 2 3 15,0-5 21-15,0 1-10 16,0 4-13-16,0-1-2 16,0 2-6-16,0 2 7 15,0-3 0-15,-4 6-1 16,0-3-4-16,-1-3-3 16,1 1 4-16,-2-2 2 15,0 5-4-15,-1-2 13 16,1 6-10-16,-1-4 9 15,3 5-10-15,-2 1 8 0,2-1-8 16,-5 5 6-16,0-2-11 16,-1-4 2-1,1 2 7-15,1-4-10 16,-1 1 1-16,3 3-1 0,-3 0 3 16,5 2 1-16,-5-2 0 15,-1 4-3-15,6 3 2 16,0 3 4-16,-1-1-5 15,1-2-2-15,2 3 3 16,-2-3 3-16,0 6-6 16,-1-4 3-16,1 4 1 15,4 0-3-15,-4 0-1 16,4 0-1-16,-5 0 1 16,1 0 0-16,4 0 4 15,-4 0-4-15,4-4-3 0,-6 4 3 16,4 0 0-16,-2 0 0 15,1 0 0-15,2 0 3 16,-2 0-3-16,-2 0 0 16,4 0-1-16,1 0 1 15,-3-1 7-15,3 1-7 16,-1 0-2-16,-2 0 2 16,1 0 4-16,-1 0-2 15,3 0-1-15,-4 0-1 16,2 0 1-16,-2 0-1 15,0 0-2-15,-5 0-8 16,-1 0-12-16,0 18-13 0,-6 6-39 16,1 14 9-16,-2 2-29 15,-6 8 12-15,4-3-92 16,-3-2-69-16</inkml:trace>
          <inkml:trace contextRef="#ctx0" brushRef="#br0" timeOffset="11739.2232">-6148 8737 66 0,'0'0'0'0</inkml:trace>
          <inkml:trace contextRef="#ctx0" brushRef="#br0" timeOffset="12092.2809">-6148 8737 129 0,'153'40'3'15,"-129"-40"0"-15,-1 0-2 16,-6 0 4-16,1 0-3 16,-4-5-1-16,5-7 2 15,-6-4 7-15,4-6 13 16,-2 2-17-16,4-3-4 16,-5-5-1-16,2-4-1 15,-3-3-1-15,3-3-6 16,-7-3 6-16,4-1 0 15,-4-6-2-15,-3-1 2 0,1-3 1 16,-1 7-5-16,-6-4 5 16,0 9 0-16,0-2 0 15,0 10-2-15,-6 0 2 16,-10 2 2-16,1 3 2 16,-8-4-4-16,1-3 0 15,-1-3 2-15,0 9-4 16,1 0-4-16,3 9-11 15,-4 10 16-15,1 1-2 16,4 8-1-16,-3-2-15 16,1 2-27-16,1 0 11 15,-3 0 31-15,-2 10-35 16</inkml:trace>
        </inkml:traceGroup>
      </inkml:traceGroup>
    </inkml:traceGroup>
    <inkml:traceGroup>
      <inkml:annotationXML>
        <emma:emma xmlns:emma="http://www.w3.org/2003/04/emma" version="1.0">
          <emma:interpretation id="{AF553818-6712-42E0-9AE3-A35886B5970C}" emma:medium="tactile" emma:mode="ink">
            <msink:context xmlns:msink="http://schemas.microsoft.com/ink/2010/main" type="paragraph" rotatedBoundingBox="10488,9393 16040,9280 16057,10101 10505,10213" alignmentLevel="1"/>
          </emma:interpretation>
        </emma:emma>
      </inkml:annotationXML>
      <inkml:traceGroup>
        <inkml:annotationXML>
          <emma:emma xmlns:emma="http://www.w3.org/2003/04/emma" version="1.0">
            <emma:interpretation id="{292A0F23-18AF-4897-AC56-02D40EFB58C0}" emma:medium="tactile" emma:mode="ink">
              <msink:context xmlns:msink="http://schemas.microsoft.com/ink/2010/main" type="line" rotatedBoundingBox="10488,9393 16040,9280 16057,10101 10505,10213"/>
            </emma:interpretation>
          </emma:emma>
        </inkml:annotationXML>
        <inkml:traceGroup>
          <inkml:annotationXML>
            <emma:emma xmlns:emma="http://www.w3.org/2003/04/emma" version="1.0">
              <emma:interpretation id="{F53A1BDB-3ECE-4279-BBE5-AF92510DD706}" emma:medium="tactile" emma:mode="ink">
                <msink:context xmlns:msink="http://schemas.microsoft.com/ink/2010/main" type="inkWord" rotatedBoundingBox="10488,9393 12532,9351 12548,10172 10505,10213"/>
              </emma:interpretation>
              <emma:one-of disjunction-type="recognition" id="oneOf1">
                <emma:interpretation id="interp1" emma:lang="" emma:confidence="1">
                  <emma:literal/>
                </emma:interpretation>
              </emma:one-of>
            </emma:emma>
          </inkml:annotationXML>
          <inkml:trace contextRef="#ctx0" brushRef="#br0" timeOffset="-31797.8821">-5989 8936 142 0,'0'0'228'0,"0"0"-190"16,0 0 50-16,0 0-16 15,0 0-30-15,0 0-16 16,0 0 3-16,0-16 2 16,0 16 2-16,0 0 13 15,0 0-13-15,0 0-2 0,0 0 1 16,0 0-5-16,0 0-4 15,0 0-9-15,0 0-4 16,0 0 5-16,0 0 2 16,0 0 7-16,0 0-16 15,0 0 8-15,0 0-7 16,0 0-5-16,0 0 1 16,0 0 4-16,0 0-3 15,0 0 7-15,0 0-12 16,0 0 5-16,0 0-4 15,0 0-1-15,-1 0 0 16,-2 6-1-16,1 9 0 0,-2 4 3 16,4-2-5-1,-4-3 2-15,4 3 0 0,0-6 0 16,0 2 0-16,0 1 0 16,0-5 0-16,0 1 0 15,0 3 2-15,0-2-1 16,0 2-1-16,0-5 0 15,0-1-3-15,0 2 8 16,0 9-5-16,0-5 0 16,0 5 0-16,0-1-2 15,0-2 3-15,0 1-2 16,0 7 1-16,4 0-1 16,0-2 1-16,-4-1 0 15,0 10 2-15,2-1-2 16,-2 0-1-16,3-4 1 0,-2 1 0 15,-1-6 2-15,3-3-3 16,-3-3 1-16,0-4 0 16,0 0 0-16,0-6 0 15,0 4 0-15,0-3 1 16,0 6-1-16,0 1 0 16,2-8 0-16,0 7 1 15,-2-7-1-15,0 2-3 16,0-2 3-16,0-4 1 15,0 3-1-15,0-3 1 16,0 0-2-16,0 0 1 16,0 0 0-16,0 0 0 0,0 6 0 15,0-6-1 1,0 0 1-16,0 0 1 0,0 0 2 16,0 1-6-16,0-1 6 15,0 0-6-15,0 0 6 16,0 0-7-16,0 0 4 15,0 0-10-15,0 0-33 16,0 0-4-16,0 0-26 16,0 0-108-16,-8 0-201 15</inkml:trace>
          <inkml:trace contextRef="#ctx0" brushRef="#br0" timeOffset="-31151.5802">-6180 9548 394 0,'0'0'114'16,"0"0"-96"-16,0 0 55 15,0 0-19-15,0 0-32 16,0 0-13-16,0 0-1 15,0 3 16-15,11 14 12 16,2 0-8-16,3 1-8 16,2 5-17-16,-4-5-2 15,2 5 8-15,0 0-6 0,-3-9-2 16,0 0-1-16,-3 0 1 16,-1-9 3-16,1-1-2 15,-5-4-2-15,-1 0 0 16,-4 0 1-16,0 0-1 15,0 0 9-15,4 0 11 16,-4 0 17-16,0 0-1 16,5 0-1-16,-5 0-1 15,0-13-6-15,0-3-9 16,4-6-8-16,-4 2-11 16,4 3 8-16,-2 3-6 15,1 1-2-15,-3 3 3 16,1 9-1-16,-1-1-1 0,3 2-2 15,-3 0 0-15,0 0-1 16,0 0 0-16,0 0 2 16,0 0-2-16,2 0 1 15,-2 0 1-15,0 0-1 16,0 0 1-16,0 0 1 16,0 0-1-16,0 0-1 15,0 0 0-15,0 0 0 16,0 0-13-16,0 0-1 15,0 0 13-15,0 0-9 16,0 0-10-16,0 0 4 16,0 0-10-16,0-2-21 0,0-6-75 15,0-6-16 1,0 0-201-16</inkml:trace>
          <inkml:trace contextRef="#ctx0" brushRef="#br0" timeOffset="-23022.3321">-6259 9060 147 0,'0'0'64'0,"0"0"-37"15,0 0 12-15,0 0-21 16,0 0 21-16,0 0 19 0,0 0-43 16,-85-18-6-16,85 18-8 15,-6 0-1-15,5 0 0 16,1 0 0-16,-3 0-4 15,1 0-24-15,-2 0-11 16,4 0 16-16,-4 0 12 16,4 4 3-16,0 1-11 15,0 0-12-15,0-1 1 16,-3 6-82-16</inkml:trace>
          <inkml:trace contextRef="#ctx0" brushRef="#br0" timeOffset="-21896.9467">-6441 9124 327 0,'0'0'76'0,"0"0"2"15,0 0-6-15,0 0-7 16,0 0-19-16,0 0-15 15,-5 0-9-15,5 0 3 16,0 0 4-16,0 0-4 16,0 2-8-16,0 16-4 15,0 3 12-15,0-2 1 16,2 2-17-16,9-4-3 16,-1-3 0-16,5-1-1 0,-2 1 3 15,0-5-4 1,5-3-4-16,2-2 2 0,-3 0 2 15,2-4-4-15,-2 0 3 16,2 0-3-16,-1 0 11 16,-1-8-9-16,-2-7 14 15,-1 7-10-15,-1-6 1 16,-3-4 6-16,3 7-11 16,0 2 1-16,6 1-3 15,-6 1 0-15,0 3 0 16,5 4 1-16,2 0-2 15,2 0 0-15,0 0 1 16,2 11 1-16,0 6-1 0,-3-2 1 16,3-1-1-1,-10 4 1-15,-1-5-1 0,0 2 0 16,-3-2 7-16,-5-3-7 16,-1 1 1-16,0-7-1 15,-4 1 3-15,5-5 3 16,-5 0-5-16,0 0 0 15,0 0 6-15,0 0-2 16,0 0 6-16,0 0 2 16,4 0 1-16,-4 0-8 15,1-14-1-15,7 2-3 16,-2-5 0-16,5 4-2 0,-1 2-1 16,9 3 1-16,-6 2 0 15,5 3-2-15,2 3-1 16,2 0 3-16,-1 0-4 15,4 0 1-15,-3 4 3 16,4 9-4-16,-1 6 8 16,1-1-4-16,-3-2 0 15,0-2 1-15,-4 0-1 16,-3-5 0-16,0-1 0 16,-3-1-1-16,-7-6-2 15,1-1 3-15,-3 0 0 16,2 0 2-16,-1 0-2 15,2 0-1-15,-1 0-1 16,-1-4 2-16,0-4 0 16,-1-2 0-16,5 3 2 0,-5-3 0 15,-2-4-1-15,5 2 7 16,-3-2-6-16,-2 2-1 16,2 3 4-16,0-1-4 15,1 1 0-15,-2 0-1 16,-2 0 2-16,2 0 1 15,-2 5 3-15,-1-8-2 16,0 4 2-16,0 1 8 16,0-1-10-16,0 5 3 15,0 3 4-15,0 0-2 16,0 0 2-16,0 0-10 16,0 0 5-16,0 0-3 0,0 0-2 15,0 0-1-15,0 0-3 16,0 0 2-16,0 0-1 15,0 0-12-15,0 0 0 16,0 0-1-16,0 0-14 16,0 0-10-16,0 0-7 15,0 0-46-15,0-2-109 16,0 0-61-16</inkml:trace>
          <inkml:trace contextRef="#ctx0" brushRef="#br0" timeOffset="-20766.6674">-5381 9065 369 0,'0'0'67'15,"0"0"32"-15,0 0-21 16,0 0-11-16,0 0 6 16,0 0-12-16,-48-14-7 15,48 14-10-15,0 0-19 0,0 0-9 16,0 0-9-16,0 0-5 15,0 0-1-15,0 0-1 16,0 19-1-16,0 9 1 16,13 0 1-16,0-1 2 15,0 4-1-15,2-3 1 16,4-4 3-16,-11 3-4 16,5-8-3-16,0 1 4 15,3-6-1-15,-7 4-2 16,4-8 1-16,-4 2-1 15,0-7 1-15,-1-1 0 16,-3-4-1-16,0 0 0 16,1 0 0-16,-1 0-1 0,3 0 3 15,-3 0-2 1,5-4 9-16,1-10 13 0,2-5-9 16,3-3-3-16,-3 3 4 15,-2 1-11-15,2-1-3 16,0 5 0-16,1 5 2 15,-1 1-2-15,-3 1-2 16,2 3 1-16,1 4 1 16,3 0-1-16,1 0 1 15,-2 0 1-15,2 4-1 16,2 11 0-16,-6-1 1 16,-4 4-1-16,1-3 4 0,-3-2 3 15,-1 0 2-15,-6-7-3 16,5 1 4-16,-5-4 2 15,0-3-11-15,2 0 3 16,-2 0-1-16,0 0 2 16,0 0-2-16,0 0 3 15,0 0-3-15,2 0-3 16,4 0-5-16,-6-12 2 16,4-2 2-16,5-7 2 15,-1 2 4-15,7 4-5 16,2 2-1-16,2-1 0 15,0 9 1-15,3-3-9 16,5 8 5-16,-5 0 3 16,11 0-5-16,-5 0 6 15,8 4-1-15,-1 15 5 0,3-5-6 16,-8 0 2-16,-1-1 0 16,-5-3-1-16,-4-5 2 15,-6-1-1-15,-4-4 0 16,-1 0 0-16,-4 0 0 15,-5 0-1-15,4 0-1 16,2 0 2-16,-2-9 3 16,3-11 6-16,-1-6 1 15,-2-2 2-15,1 0-8 16,-2 1-3-16,-2 4 1 0,-1-5 5 16,0 9 4-16,0 0 1 15,0 0-1-15,0 6 10 16,-4-1-12-16,-5 0 0 15,0 4-3-15,5 2-3 16,0 2 0-16,-1 3-3 16,5 3 0-16,-1-3-9 15,1 3-30-15,0 0-32 16,0-1-89-16,13-5-225 16</inkml:trace>
        </inkml:traceGroup>
        <inkml:traceGroup>
          <inkml:annotationXML>
            <emma:emma xmlns:emma="http://www.w3.org/2003/04/emma" version="1.0">
              <emma:interpretation id="{1774032F-9320-4698-AA7D-B8EF2A75329C}" emma:medium="tactile" emma:mode="ink">
                <msink:context xmlns:msink="http://schemas.microsoft.com/ink/2010/main" type="inkWord" rotatedBoundingBox="13455,9663 13621,9659 13625,9825 13459,9829"/>
              </emma:interpretation>
              <emma:one-of disjunction-type="recognition" id="oneOf2">
                <emma:interpretation id="interp2" emma:lang="" emma:confidence="1">
                  <emma:literal/>
                </emma:interpretation>
              </emma:one-of>
            </emma:emma>
          </inkml:annotationXML>
          <inkml:trace contextRef="#ctx0" brushRef="#br0" timeOffset="-20386.5417">-3484 9203 806 0,'0'0'0'0,"0"0"0"15,0 0 0-15,0 0 4 16,0 0-4-16,0 0-1 16,0-4-8-16,15 4 7 15,5 0-25-15,0 0-71 16,-7 0-34-16,-2 0-237 16</inkml:trace>
          <inkml:trace contextRef="#ctx0" brushRef="#br0" timeOffset="-20248.8901">-3330 9347 248 0,'0'0'0'0,"0"0"-15"15</inkml:trace>
        </inkml:traceGroup>
        <inkml:traceGroup>
          <inkml:annotationXML>
            <emma:emma xmlns:emma="http://www.w3.org/2003/04/emma" version="1.0">
              <emma:interpretation id="{6EB7F16E-AAED-4EEF-8E67-6BD735C00D7E}" emma:medium="tactile" emma:mode="ink">
                <msink:context xmlns:msink="http://schemas.microsoft.com/ink/2010/main" type="inkWord" rotatedBoundingBox="14701,9553 16045,9525 16050,9764 14705,9792">
                  <msink:destinationLink direction="with" ref="{BE9395F7-ED80-44EB-BB17-0C1B786B66A6}"/>
                  <msink:destinationLink direction="with" ref="{2A39FA28-3D56-4095-93B1-EBF979361959}"/>
                </msink:context>
              </emma:interpretation>
              <emma:one-of disjunction-type="recognition" id="oneOf3">
                <emma:interpretation id="interp3" emma:lang="" emma:confidence="1">
                  <emma:literal/>
                </emma:interpretation>
              </emma:one-of>
            </emma:emma>
          </inkml:annotationXML>
          <inkml:trace contextRef="#ctx0" brushRef="#br0" timeOffset="-18958.4883">-2204 9100 351 0,'0'0'57'16,"0"0"30"-16,0 0 21 16,0 0-15-16,0 0 16 15,0 0-33-15,-35-11-36 16,35 11-20-16,0 0-7 16,0 0-6-16,0 0-4 0,0 0 3 15,7 17-6-15,12 7 9 16,4 10-5-16,-4-3 7 15,1 1-11-15,5-4 4 16,-11-5-4-16,4 1 0 16,-5-13 5-16,1-3-4 15,-5-5-1-15,0-3-6 16,5 0 2-16,4-8-1 16,5-15 0-16,-1-7 5 15,1 3-5-15,0-1 5 16,0 4-7-16,5 7 3 15,-5 3-2-15,3 5 5 16,3 5-1-16,2 4-4 16,1 0 3-16,-2 0-1 15,-1 8-1-15,-3 9 5 0,2 6-1 16,-4-3 1-16,-3 4 0 16,-4-6 0-16,-1 1 0 15,-6-6 0-15,2-2 0 16,-6-4 1-16,-3-5 1 15,-3-2-2-15,0 0 0 16,1 0 5-16,-1 0-5 16,3 0 2-16,-3 0-7 15,4 0 1-15,2-9 4 16,4-6 4-16,3 6 0 0,2-1-4 16,2 1-2-1,6 9-3-15,1 0 3 0,5 0 3 16,0 0-1-16,1 0 0 15,0 9 1-15,0 1-1 16,3-2 1-16,-7-3-2 16,-1 3 0-16,-2-1 1 15,-1-7 4-15,1 3-1 16,-4-1 0-16,1-2 3 16,-1 0-5-16,4 0-1 15,-4 0 0-15,3-5 4 16,-3-6 0-16,-2-1 7 15,-4 1-6-15,-3-2 6 16,0 4-2-16,-1 0-2 16,-5 0 8-16,-4-2 6 0,0 4 7 15,0-3-4 1,0-1 11-16,0-2-7 0,-4-5-12 16,-11 1 2-16,2 1-1 15,3 2-1-15,2 1 4 16,-1 7-5-16,2-3 0 15,5 9-1-15,-2 0 0 16,4 0-10-16,0 0 3 16,0 0-7-16,0 0-1 15,0 0-1-15,0 0 0 16,0 0 2-16,0 0-14 16,0 0 0-16,0 0-9 0,0 0-1 15,-5 0-12-15,5 0-25 16,0 0-33-16,0 9-50 15,-20 10-112-15</inkml:trace>
        </inkml:traceGroup>
      </inkml:traceGroup>
    </inkml:traceGroup>
  </inkml:traceGroup>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3:27.8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E9395F7-ED80-44EB-BB17-0C1B786B66A6}" emma:medium="tactile" emma:mode="ink">
          <msink:context xmlns:msink="http://schemas.microsoft.com/ink/2010/main" type="inkDrawing" rotatedBoundingBox="15727,7062 15867,8704 15829,8707 15688,7065" semanticType="callout" shapeName="Other">
            <msink:sourceLink direction="with" ref="{6EB7F16E-AAED-4EEF-8E67-6BD735C00D7E}"/>
            <msink:sourceLink direction="with" ref="{2467219E-371B-4D64-B878-95E35054B74D}"/>
          </msink:context>
        </emma:interpretation>
      </emma:emma>
    </inkml:annotationXML>
    <inkml:trace contextRef="#ctx0" brushRef="#br0">-1237 6606 601 0,'0'0'34'0,"0"0"23"15,0 0 93-15,0 0-56 0,0 0-46 16,0 0-13-1,-5-5 3-15,5 5-21 0,0 0 0 16,0 0-6-16,0 0-11 16,0 0 0-16,0 11 3 15,0 17-2-15,0 12 31 16,15 15-12-16,-6 8 3 16,1 8-1-16,1 11-5 15,-2 3-3-15,1 3-8 16,5 4 6-16,-7 6-2 15,2 1-7-15,2 5 13 16,-3 2-8-16,-1 1-4 0,1 0 3 16,-3-1 2-16,0-16-2 15,-6-18-2-15,0-19 1 16,0-17-3-16,0-13 0 16,0-10 4-16,0-8 2 15,0-5 0-15,0 0-2 16,-6 4 4-16,6-2-1 15,-1 0-3-15,-2-2-3 16,-2 0-2-16,5 0-3 16,0 0 1-16,0 0-19 15,0 0-16-15,0 0-8 16,0 0-11-16,0 0-47 16,0-12-53-16,0-16-221 15</inkml:trace>
  </inkml:traceGroup>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01.8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1C1ADF8-D517-4AF9-844A-58F3032B7131}" emma:medium="tactile" emma:mode="ink">
          <msink:context xmlns:msink="http://schemas.microsoft.com/ink/2010/main" type="inkDrawing" rotatedBoundingBox="16162,4906 16174,4906 16174,4921 16162,4921" semanticType="connector" shapeName="Other">
            <msink:sourceLink direction="with" ref="{2467219E-371B-4D64-B878-95E35054B74D}"/>
            <msink:sourceLink direction="with" ref="{17B86F01-9621-4731-852F-C704F6DB531C}"/>
          </msink:context>
        </emma:interpretation>
      </emma:emma>
    </inkml:annotationXML>
    <inkml:trace contextRef="#ctx0" brushRef="#br0">-778 4224 181 0,'0'0'85'0,"0"0"-80"16,0 0 28-16,0 0 32 16,0 0-7-16,0 0-27 15,0 0-6-15,12 0 1 16,-12 0-3-16,0 0-7 15,0 0-5-15,0 0-8 16,0 0 0-16,0 0-2 16,0 0 5-16,0 0-6 15,0 0-2-15,0 0 1 16,0 0-55-16,0 0-120 16</inkml:trace>
  </inkml:traceGroup>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2:47.2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B86F01-9621-4731-852F-C704F6DB531C}" emma:medium="tactile" emma:mode="ink">
          <msink:context xmlns:msink="http://schemas.microsoft.com/ink/2010/main" type="inkDrawing" rotatedBoundingBox="18224,1956 18862,4587 15576,5383 14939,2753" hotPoints="17795,2121 19070,3628 17776,5118 16501,3611" semanticType="enclosure" shapeName="Ellipse">
            <msink:destinationLink direction="with" ref="{A1C1ADF8-D517-4AF9-844A-58F3032B7131}"/>
            <msink:destinationLink direction="with" ref="{DB8F3D2A-EE36-4F45-A65E-85CECE0D7FA7}"/>
          </msink:context>
        </emma:interpretation>
      </emma:emma>
    </inkml:annotationXML>
    <inkml:trace contextRef="#ctx0" brushRef="#br0">-90 2159 222 0,'0'0'11'15,"0"0"-11"-15,0 0 50 16,0 0 31-16,0 0-28 16,0 0 0-16,65 71 8 15,-62-67-24-15,-1-4-2 16,-2 0 0-16,0 0-3 16,0 0 8-16,0 0-8 15,0 0-6-15,0 0 7 16,3 0 0-16,-3 0-8 15,0 0-6-15,0 0-3 16,0 0-2-16,0 0-1 0,0 0-5 16,0 0-2-16,0 0 0 15,0 0 2-15,0 0-5 16,0 0 8-16,0 0-5 16,0 0-5-16,0 0 7 15,0 0-6-15,-3 0 4 16,1 0-2-16,2 0-4 15,0 0 2-15,0 2-2 16,0-2 0-16,-3 0 0 16,3 0-2-16,0 1 5 0,0-1-1 15,0 3 0-15,-1-3 3 16,1 0 0-16,-3 1 2 16,1 1 0-16,2-2 1 15,-2 0-2-15,2 0-4 16,-2 0-2-16,-1 5 0 15,2-4 0-15,-4 3-4 16,-3 0-23-16,-1-4-27 16,-10 3-48-16,-7-3-111 15,-7 0-244-15</inkml:trace>
    <inkml:trace contextRef="#ctx0" brushRef="#br0" timeOffset="-57219.0582">834 1829 384 0,'0'0'22'0,"0"0"83"0,0 0 7 16,0 0-64-16,0 0-4 15,0 0-11-15,0 0 4 16,-26-16-3-16,22 13 4 16,-5-1-1-16,2 0-15 15,-5 0-1-15,-1 0-2 16,-2-2-2-16,-5 0 0 16,-2 3 19-16,2-4-5 15,3 1-22-15,-2 2-4 16,-6-1 3-16,5-1-5 0,1 2 0 15,3 1 26-15,3-1-13 16,-3 3-12-16,1-2-1 16,0 2 3-16,-6 0 0 15,2 1 0-15,-4-3-5 16,-3 3 3-16,3 0-3 16,-11 0-1-16,4 0 2 15,-3 0-2-15,2 8 1 16,7 0-1-16,-3 0 3 15,6-1-1-15,0 1-1 16,5-6-1-16,6 7 2 16,3-8 4-16,1 3-2 15,-4 0-2-15,0 0-1 16,-3 1 1-16,0 2 0 16,0 1 0-16,-3 1-1 0,0 0 3 15,3-1-2-15,-2 2 4 16,2-3-3-16,-3 1-2 15,0-3-1-15,3 5 1 16,0-1-1-16,-3-1 6 16,3-1-4-16,-1 1 0 15,-2 3-1-15,6-2 3 16,-11 2-3-16,1 1 0 16,1-1-2-16,-4-2 2 15,5 5-2-15,1-4 1 16,3 0 0-16,-1-1 1 15,6-1 2-15,4-4-3 0,0-2 0 16,1 2 2-16,1-3-1 16,1 2 0-16,-2-2 2 15,1 2-3-15,-3 2 1 16,-2 0 3-16,-2 8-2 16,-1 4-2-16,-2-2 0 15,2 2-4-15,-2 2 4 16,7-6 5-16,-6-2-5 15,8-1 1-15,1-5-1 16,-1 0 1-16,-1 10-1 16,1-3 0-16,0 2 0 15,-1 2 0-15,1 2 2 16,-2 9-2-16,-1 0 2 16,1 6 0-16,2-2-2 15,-4 0 2-15,4-4-1 0,0 7 1 16,1-7 0-16,-1-2-1 15,2 4 0-15,2-4 0 16,0 2-1-16,0 4 1 16,0 2-1-16,0 9 0 15,0 0 0-15,0 0 2 16,0 2 0-16,0-3-1 16,0-1 2-16,0 2-3 15,0 0 0-15,0-5 2 16,0 2-2-16,0 3 0 0,0 2 0 15,0 7 0 1,0-1 0-16,2 0 1 0,2-2 0 16,3-4 1-16,-1 0-2 15,4-3 0-15,0 0 1 16,3 0-2-16,3-1 3 16,5-3-4-16,0 3 4 15,1-3-2-15,3 1 2 16,-4 1-2-16,1-3-1 15,4 1 1-15,-1-2 2 16,-2-1-1-16,2-3-1 16,0-4 0-16,-1-3-2 15,-5 0 2-15,7-2 2 16,2-1-2-16,-7 0-1 16,6 2 1-16,-3-4 2 0,4 3-2 15,1-2-1-15,0-3 1 16,0 2 2-16,-2-4-2 15,2 3 0-15,2-2 0 16,-1-2 7-16,7 0-7 16,5-5 1-16,-3 2-4 15,7-1 8-15,1 0-4 16,1-1-1-16,-2-1 0 16,-3 0-1-16,0-4 1 15,-1-4-1-15,1 0 2 0,-1 0-1 16,2 0 1-1,2 0-1-15,3-8 1 0,-5-5-1 16,-1-2-3-16,2-2 3 16,-5-5 1-16,-1 3 2 15,-2 0-1-15,-2-3-3 16,-4 3 2-16,1-1-1 16,-5-1 3-16,2 4-3 15,-3 0 1-15,2-1 0 16,-6-1 5-16,-3 6-6 15,4-2 0-15,3 1-2 16,-3-4 5-16,0 2-2 16,-4 0 0-16,-1-2 4 15,0 5-5-15,-5-3 2 0,-2-2-1 16,0 5 5 0,-2-8-2-16,-3-5 10 15,1 2-9-15,-1-7 6 0,0 9-9 16,-5-4 8-16,2 0-10 15,-2 2 5-15,-1-7-1 16,0-3 4-16,0 5-3 16,0-7-4-16,0-5 4 15,-1-2-4-15,-3 2-1 16,-4-6 1-16,1 0 0 16,3-3-1-16,-2 3 0 15,2 4 1-15,1 2-1 16,1 6 2-16,2-1-3 15,0 1 2-15,-4 1 3 16,-1-4-4-16,-2-1-1 0,1-2 0 16,-1-6 1-16,1 2-1 15,-5-2 1-15,2 2 0 16,0 4 0-16,1 1 0 16,0 5-1-16,4 3 2 15,0 4-1-15,-1-3 2 16,4 4-2-16,-3-4 2 15,-2 0-2-15,4-2-4 16,-1-4 4-16,2 0 0 16,-6-1 1-16,2 1-1 0,0-1 0 15,-3 2 4 1,4 8-4-16,0 1-4 16,-2 2 4-16,-3 2 0 0,-1-2 3 15,0 0-4-15,1 1 3 16,-3 3-2-16,2 0 1 15,-1-2-1-15,-2 3 0 16,0-1 0-16,1 2-1 16,2 1 1-16,-2 1 1 15,2 0 0-15,-2 4-1 16,1 0 0-16,2-1 0 16,-1 4 0-16,1 0 0 15,-2 1 0-15,-2 1 0 16,1 1 1-16,-1-2-1 15,0 1 0-15,-2-2-1 0,-3 2 1 16,-1 0 0-16,1 3-2 16,-1 1 2-16,-2 1 0 15,-1 1 0-15,-4 1 0 16,1-3 0-16,3 0-2 16,5 2 2-16,0-1 2 15,1 3-2-15,1 0 0 16,-1 0 0-16,0 0 0 15,2-4 0-15,1 4 1 16,-6 0-2-16,4 0 2 16,-1 0-2-16,-1 0 1 15,0 0 0-15,1 0 0 16,1 0 0-16,-2 0 0 0,1 0 0 16,-2 0 0-16,2 0 0 15,3 0 1-15,-1 0-1 16,-2 0 0-16,3 0-2 15,0 0 2-15,1 0-1 16,2 0 1-16,-10 0 0 16,-1 4-3-16,2 3 0 15,1 0 2-15,-1-2 0 16,3 2 1-16,6-5 0 16,0 1 0-16,4-2 0 15,1-1 0-15,1 0 0 16,0 0 1-16,1 0-1 15,-2 3 1-15,4-3-1 16,-2 0 0-16,2 1 0 0,-2-1 0 16,3 0-1-16,-2 3-11 15,2 1-30-15,0 6-37 16,-4 15-26-16,-19 7-131 16,-25 3-572-16</inkml:trace>
    <inkml:trace contextRef="#ctx0" brushRef="#br0" timeOffset="8566.8614">-173 3114 55 0,'0'0'36'0,"0"0"20"16,0 0 13-16,0 0-8 15,0 0 8-15,0 0 22 0,11-8-25 16,-11 8-13-1,0 0-20-15,0 0-5 0,0 0-22 16,0 0 2-16,0 0-7 16,0 0 1-16,0 0 10 15,0 0 0-15,0 0 1 16,0 0-3-16,0 0 1 16,0 0 0-16,0 0-4 15,0 0-3-15,2-1 1 16,-2 1-5-16,0 0 2 15,0 0-1-15,0 0 0 16,0 0 0-16,0 0 0 16,0 0 0-16,0 0 0 15,0 0 5-15,0 0-5 16,0 0 2-16,0-3-3 0,0 3 1 16,0 0 0-1,0 0-1-15,0 0 0 0,0 0 3 16,0 0-3-16,0 0 0 15,0 0 0-15,0 0 2 16,0 0-1-16,0 0-1 16,0 0 0-16,0 0 0 15,0 0 0-15,3 0 0 16,-3 0 0-16,0 0 0 16,0 0 0-16,0 0 0 15,0 3 0-15,0 0 1 16,0-1-1-16,0-2 1 0,0 0-1 15,0 2 0-15,0 0 0 16,0-2 0-16,0 0 0 16,0 2 0-16,0-2 0 15,0 0 1-15,0 0 0 16,0 0-1-16,0 0 0 16,0 0 0-16,0 0 0 15,0 0 1-15,0 0-1 16,0 0-2-16,0 0 2 15,0 0-1-15,0 0-8 16,0 0 5-16,0 3 0 16,0-3-2-16,0 4 3 15,0-4-7-15,0 0 0 16,0 3-2-16,0-3-11 16,0 0-19-16,0 3-28 0,1-2-14 15,4-1-69-15,-2 0-23 16</inkml:trace>
    <inkml:trace contextRef="#ctx0" brushRef="#br0" timeOffset="-8710.6588">-724 2190 69 0,'0'0'36'0,"29"106"27"16,-29-53-59-16,0 2 31 16,-15 6-35-16,-23 6 0 15,-11 8 5-15,-12 6-1 16,-7 1 2-16,-11-7 4 15,-4-8-7-15,-13-5 1 16,1-8 2-16,-5-7 15 0,13-20 2 16,10-13 13-16,13-14-30 15,6 0-6-15,8-27-1 16,6-4-6-16,9-6-5 16,8-5-70-16,5-1 59 15</inkml:trace>
  </inkml:traceGroup>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4:33.6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39FA28-3D56-4095-93B1-EBF979361959}" emma:medium="tactile" emma:mode="ink">
          <msink:context xmlns:msink="http://schemas.microsoft.com/ink/2010/main" type="inkDrawing" rotatedBoundingBox="17982,9525 23388,9632 23377,10201 17971,10093" semanticType="callout" shapeName="Other">
            <msink:sourceLink direction="with" ref="{E73D90BE-C95E-4DF6-B67E-DBDBE23A1871}"/>
            <msink:sourceLink direction="with" ref="{6EB7F16E-AAED-4EEF-8E67-6BD735C00D7E}"/>
          </msink:context>
        </emma:interpretation>
      </emma:emma>
    </inkml:annotationXML>
    <inkml:trace contextRef="#ctx0" brushRef="#br0">166 118 99 0,'0'0'8'15,"0"0"27"-15,0 0-14 16,0 0-4-16,0 0 15 16,0 0-15-16,0 0 4 0,-75-23 22 15,70 19-24-15,1-2-8 16,-2 3-2-16,-1-7 9 15,1 10 24-15,-4-1-4 16,4-7-8-16,-1 4-3 16,1 3-2-16,2-2 17 15,0 2 3-15,-1-5-6 16,1 2 4-16,-3 3-13 16,2-1 15-16,4 2-6 15,-4 0 4-15,5 0-11 16,0 0-6-16,0 0-6 15,0 0-9-15,0 0-6 0,0 0 0 16,0 0-5 0,0 0 0-16,0 0-6 0,0 3 4 15,11 12 2-15,10 3 0 16,1 4 6-16,3 5-5 16,1-1 2-16,1 2 0 15,0 3 1-15,0 1-1 16,1 0 1-16,-7-2-1 15,4-6-3-15,-8-3 2 16,1-2 0-16,1-1 1 16,-3-5-2-16,1 2-1 15,1-7 2-15,-1-3-1 16,8 6 1-16,4-11 6 16,1 0-4-16,8 0 4 15,4 0 0-15,1-14 9 0,5-3-13 16,2-7 10-16,-3 0-12 15,3 4 5-15,-5-2-4 16,1-2 0-16,1 6-3 16,2 0 0-16,3-1-1 15,5 1 1-15,6 4 0 16,4 4 0-16,3-4 2 16,8 8 0-16,-1-1-1 15,6 7-2-15,5 0 1 16,5 0-2-16,-3 0 2 0,-2 0 0 15,-11 0-1 1,-9 7 4-16,-11 4-6 0,-6 5 3 16,-5-1 0-16,-8 1 13 15,-8 1-13-15,-8-2 5 16,-2 7-3-16,-2-2 1 16,-4 4-1-16,2-1 14 15,-4-2-15-15,-6-5 7 16,-2 1-4-16,0-2 0 15,1 3 8-15,-2-5-8 16,-3 2 10-16,0-1-9 16,1-5-3-16,-1-1 4 15,0-1-6-15,3-3 4 16,-3-4-4-16,0 0 3 16,1 0 0-16,-1 0-1 0,3 0 10 15,-1 0 5-15,-2 0-1 16,3 0 4-16,-3 0-13 15,0 0 1-15,0-4-8 16,0-7 4-16,0 2-4 16,0-9 0-16,0-1-1 15,0 1-2-15,0-6 0 16,0-9 3-16,0 0-6 16,8-2-1-16,5 2-10 15,5 5 5-15,2 1 4 16,5 3 5-16,-2 4-1 15,3 3 2-15,-1 3-2 0,1 6-1 16,2-1 5-16,-1 3 0 16,6 1 0-16,15 1-2 15,16 4 2-15,19 0 1 16,8-4 2-16,-2 4-1 16,-12 0-2-16,-9 0 0 15,-9 0-1-15,1 4 0 16,-4 8 1-16,2-2 0 15,-6 0-3-15,-1 4 6 16,-7-4 0-16,1 3-2 16,-2-3 0-16,4 4 0 15,-1 0 0-15,0 0-1 16,2 3 3-16,-4-2-2 16,1 4-1-16,-2-2 0 15,-1-4 3-15,0 0-3 0,1-2 0 16,-3-1-1-16,-2 0 1 15,-3-2 5-15,1-3-5 16,-4 3 0-16,6-2 0 16,-1-2 3-16,1 2-2 15,0-3 0-15,-2 5-1 16,0-5 0-16,3 1 3 16,1 0-3-16,2 0-1 15,0-2 1-15,-3-2 0 16,1 3 0-16,-3-3 1 0,-1 6-1 15,-4-5 6 1,0-1-6-16,-2 0 0 0,-1 0 1 16,-5 0 0-16,2 0-1 15,-2 0 0-15,1 0 0 16,-3 0 0-16,2-1 0 16,0-8 0-16,-4 5 3 15,2-6 2-15,-2-1-5 16,0 8 1-16,-2-7-3 15,-1 4 3-15,0-2-1 16,-1-1 1-16,2-2 2 16,-5 4 1-16,0-3-6 15,3 0 8-15,-3-2-6 16,1-3 3-16,0 2-1 16,-3 2 4-16,1-1-2 0,-4 7 0 15,-3-1-1-15,-1 1 0 16,-2 1 2-16,-2 0-1 15,2 0 2-15,-2 4 2 16,0 0-3-16,2 0 4 16,-2-1-3-16,3 1 0 15,-3-6 1-15,0 6 1 16,1-4 1-16,-1 4-2 16,3 0-2-16,-3 0-1 15,2 0 0-15,-2 0-1 16,0-3 0-16,0 3-3 15,0 0 0-15,0 0-1 0,0 0 0 16,0-4-2-16,0-9-7 16,0-8-38-16,-18-10-12 15,-8 1-18-15,-16-6-61 16,-19-2-107-16,-27-10-274 16</inkml:trace>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5:04.9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9DF153-7495-4AFF-A10B-BE245CDA63AA}" emma:medium="tactile" emma:mode="ink">
          <msink:context xmlns:msink="http://schemas.microsoft.com/ink/2010/main" type="inkDrawing" rotatedBoundingBox="8488,11573 9139,19020 8019,19118 7367,11671" semanticType="verticalRange" shapeName="Other">
            <msink:sourceLink direction="with" ref="{6ECB5523-B96C-4E17-A5B4-A75549D006DF}"/>
          </msink:context>
        </emma:interpretation>
      </emma:emma>
    </inkml:annotationXML>
    <inkml:trace contextRef="#ctx0" brushRef="#br0">829 16 288 0,'0'0'13'0,"0"0"60"15,0 0-33-15,0 0 54 16,0 0-19-16,0 0-38 16,-120-12-8-16,107 12 18 15,-5 0-26-15,-1 0 9 16,2 0 8-16,-2 0-6 16,-4 4-10-16,0 15-10 15,1 0-6-15,-14 3-1 16,4 21 8-16,-15 15-11 15,-3 13 9-15,0 2 3 16,14-13 1-16,7-13 3 16,16-13-14-16,4-3 0 15,6-3-2-15,3 0-2 16,0 1 0-16,0 2 3 0,0 15 1 16,0 16-3-16,0 6 15 15,5 2 21-15,3 0-36 16,11-11 2-16,-6 6 4 15,5 9-6-15,-8-5 0 16,3-4 0-16,6-8 11 16,-2 4-12-16,5 7 2 15,3 10 2-15,-4 11 0 16,3-5-2-16,3 4 1 16,-5-5-3-16,3 0 3 15,-8-4-3-15,0-4 1 16,-6-6-1-16,0 1 1 0,1 4-1 15,-4 8 5-15,-3 10-3 16,-5 6-2-16,0 14 0 16,0-6 2-16,0 1-2 15,-13-1 1-15,-8-8-2 16,4-1 2-16,-9-13-2 16,1-10 2-16,-1-5 2 15,1-9 2-15,-1-9-10 16,5-3 11-16,-8-12-5 15,7-3 0-15,-6-11 7 16,9-7-3-16,2-2 6 16,-5-12 4-16,2 3-5 15,-2-4-4-15,-4 0 3 0,-6 0-4 16,5-18 2-16,-7 0-5 16,8-6-2-16,-1-9 1 15,8 5-1-15,1-5-1 16,2 1 1-16,8 1 1 15,3 2-1-15,5 5-3 16,0 7 2-16,5-6 0 16,15 9-4-16,2 0 3 15,1 3-6-15,9 11-1 16,-2 0 8-16,12 0 0 16,-4 11 2-16,3 6-4 15,-1 7 1-15,-5-1 2 0,3 5 3 16,-6 6-3-16,4 2 0 15,-8-1-3-15,-1 9 6 16,-4 6-2-16,1 5-1 16,-3 7-2-16,-2 1 2 15,-1-2 0-15,0 4 1 16,0 5-1-16,-5 5 1 16,0 12-1-16,3-3 0 15,-3-5 0-15,-4-5 0 16,-1 4 0-16,-2 10 1 15,-3 8-2-15,-1-12 3 16,-2-6-4-16,0-7-2 16,0 7 4-16,0 11 1 15,0-2 0-15,0-4-2 16,0-12 1-16,0 3 0 0,-6 4 0 16,-2 3 1-16,3-5-2 15,0-6-1-15,-3 9 1 16,3 6 1-16,-3 2 0 15,0-14 4-15,1-2-3 16,1 3 0-16,-1 0-1 16,3 1-3-16,2-3 3 15,2-2 2-15,0 5-2 16,0 4-2-16,0-15 2 16,0-10 3-16,0-2-1 15,0 0-2-15,0 3 0 16,0-3 0-16,9-7-1 0,4 3 1 15,-1-2-2-15,1-5 4 16,4 1-4-16,0-6 2 16,8 3 0-16,-3-8-1 15,0-7 0-15,-2-17-3 16,-3 4 3-16,-2-5 0 16,5 2 1-16,5-5 0 15,-2 8 0-15,5-9 0 16,-1 9 0-16,-1-5 2 15,2-2-2-15,2 0 0 16,4 2 0-16,-2 1-5 16,8 4 5-16,-2-2 0 15,-6 1 5-15,0-9-4 16,-15 0-2-16,-2 2 1 16,-2-3-2-16,-5 4 2 0,2-4 0 15,-5 0 4-15,4 0-4 16,-9 0 0-16,4 0 0 15,0 0 0-15,-4 0 2 16,5 0-1-16,-5 0 1 16,0 0 0-16,0 0 1 15,0 0 2-15,0 0-5 16,0 0 2-16,0 0 1 16,0 0-3-16,0 0 0 15,0 0 0-15,0 0-11 16,0 0-54-16,5-20-52 0,0-30-122 15,-5-25-113-15</inkml:trace>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5:12.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B536CC9-D51B-4A58-8570-63A7AD93D0E5}" emma:medium="tactile" emma:mode="ink">
          <msink:context xmlns:msink="http://schemas.microsoft.com/ink/2010/main" type="writingRegion" rotatedBoundingBox="13100,13771 17075,14529 16776,16099 12801,15341"/>
        </emma:interpretation>
      </emma:emma>
    </inkml:annotationXML>
    <inkml:traceGroup>
      <inkml:annotationXML>
        <emma:emma xmlns:emma="http://www.w3.org/2003/04/emma" version="1.0">
          <emma:interpretation id="{0653F834-DA21-4C4A-989D-51242BAEEF55}" emma:medium="tactile" emma:mode="ink">
            <msink:context xmlns:msink="http://schemas.microsoft.com/ink/2010/main" type="paragraph" rotatedBoundingBox="13100,13771 17075,14529 16776,16099 12801,15341" alignmentLevel="1"/>
          </emma:interpretation>
        </emma:emma>
      </inkml:annotationXML>
      <inkml:traceGroup>
        <inkml:annotationXML>
          <emma:emma xmlns:emma="http://www.w3.org/2003/04/emma" version="1.0">
            <emma:interpretation id="{7D4E255E-33F0-4EB6-A248-C1CA31BDDAAD}" emma:medium="tactile" emma:mode="ink">
              <msink:context xmlns:msink="http://schemas.microsoft.com/ink/2010/main" type="line" rotatedBoundingBox="13100,13771 17075,14529 16776,16099 12801,15341"/>
            </emma:interpretation>
          </emma:emma>
        </inkml:annotationXML>
        <inkml:traceGroup>
          <inkml:annotationXML>
            <emma:emma xmlns:emma="http://www.w3.org/2003/04/emma" version="1.0">
              <emma:interpretation id="{74D5750B-8257-4C29-8E76-8A18E082704B}" emma:medium="tactile" emma:mode="ink">
                <msink:context xmlns:msink="http://schemas.microsoft.com/ink/2010/main" type="inkWord" rotatedBoundingBox="13100,13771 14464,14031 14165,15601 12801,15341"/>
              </emma:interpretation>
              <emma:one-of disjunction-type="recognition" id="oneOf0">
                <emma:interpretation id="interp0" emma:lang="" emma:confidence="1">
                  <emma:literal/>
                </emma:interpretation>
              </emma:one-of>
            </emma:emma>
          </inkml:annotationXML>
          <inkml:trace contextRef="#ctx0" brushRef="#br0">-2380 445 388 0,'0'0'34'0,"0"0"-16"15,0 0 82-15,0 0-38 16,0 0-23-16,0 0-8 16,0 0-2-16,-51 6 0 0,38-6 14 15,-7 4 12 1,-1 0-22-16,3-3-4 0,-7 4-2 15,0-5 2-15,2 4-7 16,-4-4 4-16,-1 0-2 16,0 0-11-16,5 0 3 15,1 0 2-15,-5 0 0 16,5-9-2-16,-1 0-9 16,-6 0 1-16,7-6 0 15,-10-4 4-15,6 1-4 16,3 0-5-16,-2 0 3 15,3-3-1-15,5-2 4 16,-2 5-8-16,6-5 6 16,-1-1 1-16,1-3-6 0,-2-6 3 15,2 2-4 1,3-3-1-16,-2 7 1 16,6-4 4-16,-2 7-1 0,-1-4 1 15,2-5-3-15,0 2 7 16,2-3-5-16,1-3-3 15,2 1 1-15,2-2 3 16,0 1-5-16,0 5 2 16,0 1-2-16,0 8 0 15,0-7 0-15,6 2 0 16,3 0 0-16,5-4-1 16,1 4 2-16,5-3-2 15,5-7 1-15,1 1 0 0,2 1 0 16,3 2 1-1,-3 6-1-15,4 5 0 0,-2-3 1 16,-1 6-1-16,2 1-1 16,2 6 1-16,-5-2 0 15,8-4 1-15,-4 6-1 16,4 6 0-16,1-8 1 16,0 6 1-16,2-2-4 15,2 3 4-15,-3-1-2 16,-6 4 0-16,4 0-3 15,-10 1 3-15,3 4 1 16,-1 0-1-16,8 0 0 16,-6 0-2-16,8 0 0 15,-2 0 2-15,1 9 0 16,-7 0-2-16,-1-4 2 0,-3 10 0 16,0-4 1-16,-5-2-2 15,-3 10-4-15,0-3 5 16,1 5 0-16,-2-2-1 15,0 5 1-15,1 3 0 16,2 1 1-16,-7-1-1 16,5 3-1-16,-5 6 1 15,3-4 0-15,-8 5 0 16,-3 1 2-16,1-4-2 16,1-3 1-16,-1-4-1 15,-2 1 0-15,0 0 0 16,-1 0 3-16,-1 6-3 0,-2-3-1 15,0 1 1-15,0 4 0 16,0-2 2-16,-6-2-2 16,-1-4 0-16,1 3 0 15,-6-3 0-15,6-4 0 16,-2-1 2-16,-4 0-3 16,3 1 2-16,-2-1 4 15,1-1-5-15,-3-2-4 16,-1 3 3-16,3-5 2 15,-5 5 3-15,6-4-4 16,-3 3 0-16,0-1 0 16,1-4 0-16,-4-3 1 15,3 5-1-15,-1-2 0 0,0-2-2 16,-4-2 2-16,3 2 2 16,-2-1-1-16,-2-1-2 15,1 2 1-15,0-2 0 16,0 1 3-16,-5 0-3 15,4-4-1-15,2 3-4 16,-4 1 5-16,0-4 3 16,-1 4-3-16,-3-6-2 15,5 1 2-15,1 2 0 16,0-2 1-16,0-1 0 16,2-2-1-16,4-2 3 15,-6 1-3-15,5-1-1 0,-4 0 0 16,5 6 1-1,-6-9 0-15,6 3 6 0,-1 0-6 16,1 1-4-16,0-5 4 16,-3 6 0-16,4-6 5 15,3 0-9-15,1 4 8 16,-3-4-4-16,3 3 1 16,-7-1-1-16,5 2 0 15,-2 0 1-15,4-4-1 16,2 0-1-16,2 0 1 15,-1 0-2-15,5 0 4 16,-4 0-3-16,4 0 3 16,-4 0-1-16,4 0 0 15,0 0 0-15,0 4 0 16,0-4-1-16,0 0 2 0,0 0 0 16,0 0-2-16,0 0 0 15,0 0 2-15,0 0-2 16,0 0 0-16,0 0 0 15,0 0 3-15,0 0-3 16,0 0 0-16,0 0-1 16,0 2 1-16,0-2 1 15,0 0-1-15,0 0 3 16,0 0-1-16,0 0 1 16,0 0-2-16,0 0 0 15,0 0 0-15,0 0-1 16,0 0 1-16,0 0 3 0,0 0-4 15,0 0 1-15,0 0-1 16,0 0 0-16,0 0-2 16,0 0 3-16,0 0-1 15,0 0 1-15,0 0 2 16,0 0-3-16,0 0 0 16,0 0-2-16,0 0 2 15,0 0 0-15,0 0-3 16,0 0 5-16,0 0-2 15,0 0 1-15,0 0-1 16,0 0 0-16,0 0-1 16,0 0 0-16,0 0 1 15,0 0-1-15,0 0 0 16,0 0 0-16,0 0 1 16,0 0 3-16,0 0-3 0,0 0-1 15,0 0 1-15,0 0 1 16,0 0-1-16,0 0-4 15,0 0 4-15,0 0-2 16,0 0 0-16,0 0 0 16,0 0-16-16,0 0-6 15,0 0-20-15,0 0-8 16,0-10-43-16,0-9-108 16,4-9-69-16</inkml:trace>
        </inkml:traceGroup>
        <inkml:traceGroup>
          <inkml:annotationXML>
            <emma:emma xmlns:emma="http://www.w3.org/2003/04/emma" version="1.0">
              <emma:interpretation id="{1A781064-C31B-49B8-83C0-2EF3956FF0F8}" emma:medium="tactile" emma:mode="ink">
                <msink:context xmlns:msink="http://schemas.microsoft.com/ink/2010/main" type="inkWord" rotatedBoundingBox="16096,14821 16111,14823 16107,14839 16093,14837"/>
              </emma:interpretation>
              <emma:one-of disjunction-type="recognition" id="oneOf1">
                <emma:interpretation id="interp1" emma:lang="" emma:confidence="1">
                  <emma:literal/>
                </emma:interpretation>
              </emma:one-of>
            </emma:emma>
          </inkml:annotationXML>
          <inkml:trace contextRef="#ctx0" brushRef="#br0" timeOffset="7555.8213">0 0 20 0,'0'0'31'0,"0"0"-31"0,0 0-9 15,0 0-11-15</inkml:trace>
        </inkml:traceGroup>
        <inkml:traceGroup>
          <inkml:annotationXML>
            <emma:emma xmlns:emma="http://www.w3.org/2003/04/emma" version="1.0">
              <emma:interpretation id="{7EC459A3-E242-447F-87E3-CF7A818ECD97}" emma:medium="tactile" emma:mode="ink">
                <msink:context xmlns:msink="http://schemas.microsoft.com/ink/2010/main" type="inkWord" rotatedBoundingBox="16694,15510 16882,15546 16850,15714 16662,15678"/>
              </emma:interpretation>
              <emma:one-of disjunction-type="recognition" id="oneOf2">
                <emma:interpretation id="interp2" emma:lang="" emma:confidence="0">
                  <emma:literal>7</emma:literal>
                </emma:interpretation>
                <emma:interpretation id="interp3" emma:lang="" emma:confidence="0">
                  <emma:literal>•</emma:literal>
                </emma:interpretation>
                <emma:interpretation id="interp4" emma:lang="" emma:confidence="0">
                  <emma:literal>n</emma:literal>
                </emma:interpretation>
                <emma:interpretation id="interp5" emma:lang="" emma:confidence="0">
                  <emma:literal>9</emma:literal>
                </emma:interpretation>
                <emma:interpretation id="interp6" emma:lang="" emma:confidence="0">
                  <emma:literal>^</emma:literal>
                </emma:interpretation>
              </emma:one-of>
            </emma:emma>
          </inkml:annotationXML>
          <inkml:trace contextRef="#ctx0" brushRef="#br0" timeOffset="17164.9598">596 700 226 0,'0'0'0'0,"0"0"-3"16,0 0 3-16,0 0 3 15,0 0-1-15,0 0 1 16,0 0 2-16,0 0 2 16,95 4-6-16,-79 16 0 15,0 4 1-15,-2 16-2 16,-2 7 0-16,-7 8-43 15</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5:33.4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D68F43-34BE-4814-889D-3A0C57A5522D}" emma:medium="tactile" emma:mode="ink">
          <msink:context xmlns:msink="http://schemas.microsoft.com/ink/2010/main" type="inkDrawing" rotatedBoundingBox="22783,17813 23998,17223 24173,17582 22957,18172" semanticType="callout" shapeName="Other"/>
        </emma:interpretation>
      </emma:emma>
    </inkml:annotationXML>
    <inkml:trace contextRef="#ctx0" brushRef="#br0">68 482 680 0,'0'0'50'0,"0"0"-20"15,0 0 69-15,0 0-34 16,0 0-28-16,0 0-9 0,-68-5-22 15,68 1-6 1,17-5 1-16,15-5 0 0,15-4 4 16,6-2-3-16,14-3-2 15,14 5-2-15,9-11 2 16,12-6 4-16,4-2-4 16,-3-5-8-16,0-5-1 15,-8 0 1-15,-8 6-3 16,-10 8 11-16,-13 6 0 15,-15 13-1-15,-11-1 1 16,-16 11 1-16,-13 4-1 16,-5 0 0-16,-4 0 0 15,0 0 0-15,0 0-3 16,-18 24 3-16,-19 18-6 16,-14 7-25-16,-13 8-6 0,-1-5-30 15,-8 2 34-15,-1 1 9 16,-2-3 12-16,-3-5-18 15,-1-6 30-15,2-5 31 16,-2 3-11-16,5-3-20 16,5 7 2-16,6-3 1 15,6-6-3-15,15-7 4 16,10-13 15-16,18-5 25 16,11-9-6-16,4 0-38 15,0 0-5-15,32-10-12 16,26-18 17-16,20-11 7 15,18-5 6-15,2-6-3 0,4 3-8 16,-4 5-2-16,-8 1-4 16,-5 7-6-16,-16 7-20 15,-11 14-61-15,-16 8-31 16,-23 5-21-16,-16 14-22 16,-3 13-58-16</inkml:trace>
  </inkml:traceGroup>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04.1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A9F7E8-525F-4FDE-A050-5643DAF0AC7C}" emma:medium="tactile" emma:mode="ink">
          <msink:context xmlns:msink="http://schemas.microsoft.com/ink/2010/main" type="writingRegion" rotatedBoundingBox="165,11769 15044,2987 16658,5722 1779,14504"/>
        </emma:interpretation>
      </emma:emma>
    </inkml:annotationXML>
    <inkml:traceGroup>
      <inkml:annotationXML>
        <emma:emma xmlns:emma="http://www.w3.org/2003/04/emma" version="1.0">
          <emma:interpretation id="{1B28A798-08FF-4C1D-9ED6-103D7020D12E}" emma:medium="tactile" emma:mode="ink">
            <msink:context xmlns:msink="http://schemas.microsoft.com/ink/2010/main" type="paragraph" rotatedBoundingBox="165,11769 15044,2987 16658,5722 1779,14504" alignmentLevel="1"/>
          </emma:interpretation>
        </emma:emma>
      </inkml:annotationXML>
      <inkml:traceGroup>
        <inkml:annotationXML>
          <emma:emma xmlns:emma="http://www.w3.org/2003/04/emma" version="1.0">
            <emma:interpretation id="{48C3599A-D054-482B-84BC-E6AF877FAABC}" emma:medium="tactile" emma:mode="ink">
              <msink:context xmlns:msink="http://schemas.microsoft.com/ink/2010/main" type="line" rotatedBoundingBox="165,11769 15044,2987 16658,5722 1779,14504"/>
            </emma:interpretation>
          </emma:emma>
        </inkml:annotationXML>
        <inkml:traceGroup>
          <inkml:annotationXML>
            <emma:emma xmlns:emma="http://www.w3.org/2003/04/emma" version="1.0">
              <emma:interpretation id="{72E9FB2D-2B56-4914-BAD7-B3D19CF0064E}" emma:medium="tactile" emma:mode="ink">
                <msink:context xmlns:msink="http://schemas.microsoft.com/ink/2010/main" type="inkWord" rotatedBoundingBox="598,12503 5757,9458 6931,11448 1772,14493">
                  <msink:destinationLink direction="with" ref="{780626BB-B382-4539-949F-5C51547ABD9E}"/>
                </msink:context>
              </emma:interpretation>
              <emma:one-of disjunction-type="recognition" id="oneOf0">
                <emma:interpretation id="interp0" emma:lang="" emma:confidence="1">
                  <emma:literal/>
                </emma:interpretation>
              </emma:one-of>
            </emma:emma>
          </inkml:annotationXML>
          <inkml:trace contextRef="#ctx0" brushRef="#br0">653 658 522 0,'0'0'102'0,"0"0"-89"16,0 0 65-16,0 0 18 15,0 0 5-15,126 56-44 16,-83-10-13-16,-6 2 8 16,7 0-34-16,-6-6 4 15,-7-9-12-15,1-10-9 16,-6-10-1-16,-10-9 0 15,2-4-2-15,-5 0-7 16,-4-11 9-16,1-33 0 0,-3-24 7 16,-3-11 1-1,-4-5-1-15,0 7-4 0,0 19-3 16,0 18 0-16,0 20 1 16,0 16 0-16,2 4 10 15,4 0 3-15,-6 0-2 16,4 0-1-16,0 0-9 15,9 4-2-15,5 28 0 16,11 11 8-16,10 16 1 16,3 16 18-16,9 10-14 15,-3 1-8-15,3-2-3 16,-1-2 3-16,-8-1-3 16,-1-3-2-16,0-3 3 0,-15 2-3 15,-2-6-1 1,-2 4 1-16,-9-7 1 0,0 7 4 15,-1-6-2-15,-8-9-3 16,1-14 1-16,-5-19-3 16,0-12 4-16,0-10 5 15,-13-5 26-15,-16 0-7 16,-12-15-6-16,-4-21-7 16,-15-20-13-16,5-9 1 15,-4-14-1-15,8-8 0 16,12-1 0-16,5 3-9 15,13 3-12-15,8 8-16 16,8 13 0-16,5 5-12 16,0 11-19-16,0-4-33 0,18-1-40 15,-1-1-129-15</inkml:trace>
          <inkml:trace contextRef="#ctx0" brushRef="#br0" timeOffset="418.9023">1383 439 646 0,'0'0'104'15,"0"0"-70"-15,0 0 90 16,0 0-65-16,0 0-48 0,0 0-7 16,77 29 1-1,-51 12 45-15,7 2-21 0,-5 9-9 16,4 1-7-16,-10-1-5 15,-3-7 0-15,-5-8-8 16,-5-13 1-16,-5-11 6 16,-4-7-1-16,0-6 13 15,0 0 3-15,0 0 17 16,0-23 6-16,-13-20-19 16,-16-26-25-16,-1-13 5 15,1 1-4-15,11 4-2 16,9 22 0-16,9 12 0 15,0 20-10-15,5 4 3 16,17 10-7-16,7 4 1 16,10 5 0-16,7 0 10 0,9 18 0 15,0 16 1-15,1-2-16 16,-13 3-14-16,-5-5-17 16,-3-2-33-16,2-5-104 15,0-10-82-15</inkml:trace>
          <inkml:trace contextRef="#ctx0" brushRef="#br0" timeOffset="801.8686">2188 59 699 0,'0'0'20'0,"0"0"66"16,0 0 28-16,0 0-83 15,0 0-11-15,0 0 14 16,-4 0-5-16,-5-15-11 16,-8 2-17-16,-3 2 11 15,2 0-1-15,1 5-4 16,-1 3-2-16,4 3 10 16,4 0 2-16,-12 9-11 15,-3 19-3-15,8 9-2 16,8 14-1-16,9 0 0 15,0 0 5-15,13 0-5 16,20 0-1-16,11-10 0 16,2-11 1-16,1-9 0 0,-1-11 2 15,-7-6-2-15,4-4-11 16,-12-18-45-16,1-23-22 16,-10-16-48-16,-7-11-51 15,-1-7-61-15,-5-9-78 16</inkml:trace>
          <inkml:trace contextRef="#ctx0" brushRef="#br0" timeOffset="-645.4772">621 47 213 0,'0'0'428'15,"0"0"-418"-15,0 0 43 16,-145-42 20-16,107 40 6 16,4-1-5-16,-4 3-42 15,2 0-8-15,-1 9 18 16,0 13-13-16,-2 12 0 16,-8 20-16-16,5 20 3 0,3 11-11 15,5 13-2-15,8-2-3 16,9-4 9-16,7-21-3 15,8-26-2-15,2-16-7 16,5-12 9-16,28-6-7 16,18 2 2-16,13-3-1 15,17-10 3-15,9 4 16 16,-2 1-6-16,-6 6-13 16,-10 10 5-16,-17 6-2 15,0 19-3-15,-18 11 6 16,-5 13 5-16,-19 12 4 15,-13 12 5-15,-9 11-3 0,-32-8-5 16,-8-13 1 0,-6-18-5-16,-5-23 7 0,1-17 7 15,-1-25 0-15,-8-1-8 16,-4-24-13-16,4-18-1 16,12-4-7-16,14-1-8 15,16 12 0-15,13 11-13 16,2 11 7-16,6-2-25 15,5 6-31-15,0-6-24 16,16-4 7-16,15-8-86 16,2 0-60-16</inkml:trace>
          <inkml:trace contextRef="#ctx0" brushRef="#br0" timeOffset="1442.8078">2167-727 618 0,'0'0'57'0,"0"0"57"0,0 0 24 16,0 0-62-1,0 0-38-15,0 0-20 0,-51 143-3 16,84-69 0-16,11 10 1 15,6 2 2-15,1 8 6 16,4-1-15-16,-7-4-1 16,3-12-3-16,-9-7 3 15,-7-14 0-15,-2-10-6 16,-11-14-2-16,-7-12 2 16,-1-9-2-16,-14-11 0 15,4 0 2-15,-4-7-2 16,0-31-4-16,-18-16 3 15,-6-7-8-15,7 4 9 16,4 16 0-16,8 13-4 0,5 15 2 16,0 3-2-16,0 7 0 15,14 3-3-15,16 0 7 16,3 0 1-16,7 0-1 16,6 3 5-16,0 7-5 15,5-9 2-15,-6-1-1 16,0 0 0-16,-17 0-1 15,-1-11-15-15,-14-2-4 16,-4-3-2-16,-9-6 6 16,0-2 15-16,-9-7 5 15,-12-1-1-15,-8 0-3 16,-2-3 0-16,-1 5 1 16,9 7 0-16,6 6 4 0,2 6-6 15,11 9 6-15,4 2 1 16,0 0-3-16,0 0-8 15,0 0 1-15,14-4-9 16,12 4 11-16,12 0-1 16,1 0 4-16,-1 0 2 15,1 10-4-15,-1 8 2 16,-2-2 1-16,0-4-3 16,2-7-29-16,-7-5-22 15,2 0-23-15,-7-20-77 16,-4-21-75-16,-6-5 47 15</inkml:trace>
          <inkml:trace contextRef="#ctx0" brushRef="#br0" timeOffset="2345.394">3165-717 674 0,'0'0'90'0,"0"0"58"16,0 0-50-16,0 0-26 15,0 0-29-15,0 0-25 16,-45 96-1-16,45-50-12 15,13 2 10-15,13-3-7 16,3-5-8-16,-3-6 2 16,6-1 0-16,0-5-2 15,-2-14 0-15,4 0-1 16,-15-14-23-16,-1 0-14 16,-9 0-8-16,-4-24-7 15,-5-8 33-15,0-10 16 0,-21 0-5 16,-1 0 5-16,-12 3 4 15,-4 4 0-15,-3 8 0 16,5-1 1-16,7 13 1 16,7 2-1-16,9 2 11 15,4 7 0-15,5-5-11 16,0 5-1-16,4-11-6 16,0-7 4-16,0-1-4 15,8-6 6-15,6 2 0 16,3 4 1-16,-3 3-2 0,5 3 0 15,-1 7-1 1,-1 6-7-16,1 4 7 0,6 0 2 16,2 0 0-16,8 13 1 15,-2 5 5-15,4 16 15 16,-4-6-12-16,4 4-3 16,-10 6 11-16,-1-11-10 15,-3 1 6-15,-9 0-7 16,-8-9 3-16,3-10-5 15,-4-1-1-15,-4-8 7 16,0 0-3-16,0 0-1 16,0 0 9-16,0 0 6 15,0-8 4-15,-4-16-17 16,-18-19-7-16,0-4 1 16,-5-5-1-16,8 5-1 0,1 0 0 15,0 10-3 1,7 5 4-16,3 3-1 0,3 6 0 15,5 9-1-15,0 10-1 16,0 4 1-16,0 0-1 16,0 0-5-16,0 0 6 15,0 0-8-15,5 0-7 16,12 0 15-16,3 0 2 16,-2 0 1-16,4 4-1 15,2 6-1-15,-2-1 4 16,0 1-4-16,-2-1 0 15,2 0 0-15,-5 6 2 0,4 0-4 16,0 2 4-16,-3 5-2 16,2-3 6-16,2-2-2 15,-5 3 0-15,-4-1-3 16,-1-5-1-16,-3-1 0 16,4-4 0-16,-9-3 2 15,0-3-2-15,1-3-6 16,-5 0-19-16,4 0-22 15,-4 0-7-15,4 0-35 16,2-18-109-16,-1-9-68 16</inkml:trace>
          <inkml:trace contextRef="#ctx0" brushRef="#br0" timeOffset="3365.416">3852-1214 789 0,'0'0'4'16,"0"0"30"-16,0 0 75 15,0 0-85-15,0 0-12 16,-17 111 1-16,39-80-3 16,4-1 2-16,3 6 2 15,1 2 3-15,-1-10-13 16,-2-4 0-16,-6-7 1 15,4-8-4-15,-8-4-1 16,1-5-7-16,-2 0-13 0,-3-7-20 16,-4-17 9-16,-9 0 10 15,0-4-14-15,0-5 17 16,-14 0-2-16,-10 1 20 16,-2 2 9-16,0 2-6 15,1 1-3-15,3 1 3 16,-1 2 0-16,6 6-3 15,6-5-5-15,11 9 5 16,0-3-12-16,0 2 8 16,0 3-3-16,11 5 4 15,4 1 3-15,1 4-5 16,6 2-1-16,-3 0 5 16,9 0 1-16,-2 2-4 15,3 11 4-15,1 8 30 16,-4 2-7-16,3 1 4 0,-5 7-11 15,-1-7-3-15,-6-2 3 16,1-2-10-16,-5-5 2 16,-2-4-6-16,-2-5 0 15,-9-3-1-15,4-3-1 16,-4 0-4-16,0-7-7 16,0-21 3-16,0-9 8 15,0-10 0-15,0 0-3 16,-4 12 2-16,0 5-8 15,4 13 7-15,0 7 1 0,0 5 1 16,0 5-1 0,0 0-1-16,8 0-2 0,14 0 0 15,11 0 1-15,8 0 3 16,8 0 4-16,7 0-2 16,-10 0-4-16,-2-13-9 15,-7-6-39-15,-9-15-17 16,-5-2-53-16,-14-3 52 15,-9 0-56-15,0 1 21 16,-13 7 60-16,-12-3 43 16,-1 7 55-16,1 3 23 15,3 2-13-15,1 7-27 16,5 6 20-16,7 9 4 0,2 0 15 16,5 0 4-1,-1 0-51-15,3 0-17 16,0 9-12-16,0 4 3 15,5 4-1-15,11 0-2 0,4 1-1 16,2-5 0-16,0 2-1 16,2-6-1-16,2 1 1 15,3 0 1-15,-3 0 0 16,-2-2 4-16,3 1-3 16,-4 5 1-16,1-1 2 15,-7 2 15-15,1 7 3 16,-10 10 2-16,-6 7-9 0,-2 2 2 15,0 1-15 1,0-6-1-16,3-12-2 0,1-10-47 16,-4-6-139-16,0-8-169 15</inkml:trace>
          <inkml:trace contextRef="#ctx0" brushRef="#br0" timeOffset="4432.5957">5166-536 942 0,'0'0'0'0,"0"0"-18"16,0 0 18-16,0 0 3 16,0 0-3-16,0 0 0 15,62 7-22-15,-61 3-176 16,-1 4-222-16</inkml:trace>
          <inkml:trace contextRef="#ctx0" brushRef="#br0" timeOffset="3540.9491">5147-1816 884 0,'0'0'0'0,"0"0"0"16,0 0 8-16,0 0-8 16,0 0-1-16,-25 136-82 0,-5-72-111 15</inkml:trace>
        </inkml:traceGroup>
        <inkml:traceGroup>
          <inkml:annotationXML>
            <emma:emma xmlns:emma="http://www.w3.org/2003/04/emma" version="1.0">
              <emma:interpretation id="{C1F45EC6-7F53-4EF9-85FD-5DC485EF2F60}" emma:medium="tactile" emma:mode="ink">
                <msink:context xmlns:msink="http://schemas.microsoft.com/ink/2010/main" type="inkWord" rotatedBoundingBox="9720,7425 10289,7090 10871,8077 10303,8412"/>
              </emma:interpretation>
              <emma:one-of disjunction-type="recognition" id="oneOf1">
                <emma:interpretation id="interp1" emma:lang="" emma:confidence="1">
                  <emma:literal/>
                </emma:interpretation>
              </emma:one-of>
            </emma:emma>
          </inkml:annotationXML>
          <inkml:trace contextRef="#ctx0" brushRef="#br0" timeOffset="-157565.1351">9230-4947 179 0,'0'0'229'0,"0"0"-213"15,0 0 21-15,0 0 78 16,0 0-61-16,0 0-15 0,0 0 4 16,0 0 1-1,-5-5-11-15,5 5-2 0,0 0 10 16,0 0-20-16,0 0-10 16,-4 0 1-16,4 0 8 15,0 0-16-15,0 0-4 16,0 0-3-16,0 15 3 15,0 9 10-15,0 4 7 16,4 3 3-16,1 1-12 16,-1 5 4-16,0 5-1 15,2 1 0-15,1 4-7 16,2-2 10-16,3-1-10 16,-4 4 3-16,-3-2 6 0,-1 6-12 15,-4 19 8 1,0 16-2-16,-13 12 37 0,-12-1-31 15,8-19 1-15,8-15-11 16,5-12 1-16,4-9-4 16,0-7 5-16,0-8-5 15,0-8 0-15,0-2-3 16,0-1 3-16,4-6 0 16,1-2 0-16,-1 6 0 15,-4-7 3-15,1-1 0 16,-1 0-3-16,0-1 0 15,0-6 0-15,0 4 0 16,0-3 1-16,0-1-1 16,0 0 2-16,0 0-1 0,0 0 5 15,0 0-4-15,0 0-1 16,0 0 6-16,3 0-7 16,2 0 0-16,0 0-29 15,19-18-81-15,3-16-45 16,14-10-132-16</inkml:trace>
        </inkml:traceGroup>
        <inkml:traceGroup>
          <inkml:annotationXML>
            <emma:emma xmlns:emma="http://www.w3.org/2003/04/emma" version="1.0">
              <emma:interpretation id="{F0669CFA-DB1F-4EE6-80B9-7913C6596819}" emma:medium="tactile" emma:mode="ink">
                <msink:context xmlns:msink="http://schemas.microsoft.com/ink/2010/main" type="inkWord" rotatedBoundingBox="10560,7619 10573,7612 10581,7626 10569,7633"/>
              </emma:interpretation>
              <emma:one-of disjunction-type="recognition" id="oneOf2">
                <emma:interpretation id="interp2" emma:lang="" emma:confidence="0">
                  <emma:literal>.</emma:literal>
                </emma:interpretation>
                <emma:interpretation id="interp3" emma:lang="" emma:confidence="0">
                  <emma:literal>v</emma:literal>
                </emma:interpretation>
                <emma:interpretation id="interp4" emma:lang="" emma:confidence="0">
                  <emma:literal>}</emma:literal>
                </emma:interpretation>
                <emma:interpretation id="interp5" emma:lang="" emma:confidence="0">
                  <emma:literal>w</emma:literal>
                </emma:interpretation>
                <emma:interpretation id="interp6" emma:lang="" emma:confidence="0">
                  <emma:literal>3</emma:literal>
                </emma:interpretation>
              </emma:one-of>
            </emma:emma>
          </inkml:annotationXML>
          <inkml:trace contextRef="#ctx0" brushRef="#br0" timeOffset="26898.07">9498-4426 42 0,'0'0'0'16</inkml:trace>
        </inkml:traceGroup>
        <inkml:traceGroup>
          <inkml:annotationXML>
            <emma:emma xmlns:emma="http://www.w3.org/2003/04/emma" version="1.0">
              <emma:interpretation id="{549175DB-5CEA-453B-9D63-EF007C5CDE00}" emma:medium="tactile" emma:mode="ink">
                <msink:context xmlns:msink="http://schemas.microsoft.com/ink/2010/main" type="inkWord" rotatedBoundingBox="12522,4320 14379,6613 13105,7644 11249,5350"/>
              </emma:interpretation>
              <emma:one-of disjunction-type="recognition" id="oneOf3">
                <emma:interpretation id="interp7" emma:lang="" emma:confidence="1">
                  <emma:literal/>
                </emma:interpretation>
              </emma:one-of>
            </emma:emma>
          </inkml:annotationXML>
          <inkml:trace contextRef="#ctx0" brushRef="#br0" timeOffset="-154669.8124">12102-5451 528 0,'0'0'37'15,"0"0"35"-15,0 0-5 16,0 0 23-16,0 0-19 0,0 0-26 16,-86-10-3-1,63 10-11-15,-9 0-13 0,0 0 5 16,-1 10 13-16,2 8-17 16,7-5-5-16,3 3-7 15,7-3-5-15,2 2-2 16,8 0 0-16,4 2 4 15,0 1-4-15,0 2-1 16,1 1-3-16,18-4 3 16,0 3-1-16,3-3 0 15,5-2 2-15,-1-2 0 16,3 0 0-16,-1-1 1 16,4 0-1-16,-9 3 0 15,-1-6-1-15,-6 3 1 16,-4-1-5-16,-4-2 5 0,-8 6 0 15,0-2-1-15,0 6 1 16,0 1 0-16,-8 3 3 16,-17 1 2-16,3-7-1 15,5-1-4-15,-7-7 5 16,11-7 7-16,3-2-11 16,1 0-1-16,-4 0 0 15,9 0-6-15,-6-11-28 16,8-3-32-16,2-5-73 15,0-4-147-15,0-6-161 0</inkml:trace>
          <inkml:trace contextRef="#ctx0" brushRef="#br0" timeOffset="-154381.3748">12306-5575 587 0,'0'0'58'0,"0"0"46"16,0 0 26-16,0 0-79 15,0 0-30-15,0 0 0 16,-36 83-10-16,23-34-1 16,3 3-5-16,4 9 11 15,2 1-14-15,4-7-1 0,0 3 0 16,0-9-1-16,16-9 0 15,1-8-4-15,2-5-32 16,6-11-22-16,1-8-58 16,3-8-45-16,0 0 53 15</inkml:trace>
          <inkml:trace contextRef="#ctx0" brushRef="#br0" timeOffset="-154128.0526">12468-5543 573 0,'0'0'52'0,"0"0"34"0,0 0 39 15,0 0-58-15,0 0-48 16,0 0-16-16,-6 55 9 16,6-10-4-16,0 6 1 15,0-3-7-15,0 0 2 16,0 0 0-16,4-9-4 15,0-4 0-15,5-7-14 16,0-9-47-16,-3-10-16 16,1-1-45-16,-1-8-15 15,-6 0-136-15</inkml:trace>
          <inkml:trace contextRef="#ctx0" brushRef="#br0" timeOffset="-153637.3638">12412-5302 97 0,'0'0'185'16,"0"0"-178"-16,0 0 21 15,0 0 2-15,0 0 4 16,0 0-25-16,135-59-9 16,-111 29-1-16,-1 2-43 15,-6-1-9-15,-4-2 18 16,-7 6 32-16,-6-2 3 15,0 7 14-15,0 1 67 16,-13 1 22-16,3 1 0 16,1 6-35-16,5 0-12 0,-1 9 21 15,5 2-27-15,0 0-23 16,0 0-17-16,0 0-10 16,5 0 1-16,12 0-2 15,2 2 2-15,4 14 1 16,-1 3 7-16,1 3 1 15,1 8 3-15,-3 7 10 16,-3 5-6-16,-2 6 2 16,-12 4-4-16,0 3-8 15,-4 3 0-15,0 1 5 16,0-1-6-16,0-6-1 16,-8-8-2-16,-2-15-1 15,5-14-2-15,4-6-1 0,1-9-40 16,0 0-85-16,0-1-12 15,0-22-71-15</inkml:trace>
          <inkml:trace contextRef="#ctx0" brushRef="#br0" timeOffset="-153484.4209">13005-5296 300 0,'0'0'248'16,"0"0"-223"-16,0 0 36 0,0 0-37 16,0 0-24-16,0 0-20 15,0-6-137-15</inkml:trace>
          <inkml:trace contextRef="#ctx0" brushRef="#br0" timeOffset="-298108.7892">11236-7024 609 0,'0'0'0'16,"0"0"19"-16,0 0 63 16,0 0 0-16,-88-101-17 15,70 81-9-15,-5 11-6 16,-9-3-7-16,2 4-8 15,-10 2 6-15,1 3 8 16,-6 3-33-16,-3 0-10 0,5 0 18 16,1 13-17-16,1 8 1 15,9 5 0-15,0 2-5 16,5 1 2-16,-2 4-4 16,3 2 3-16,4 2-4 15,2 5 1-15,2 4-2 16,5 1 4-16,4 6-2 15,5 1-1-15,0-3 5 16,4 5-3-16,0-2-2 16,0-3 2-16,0-4-1 15,0-1 2-15,0 1-2 16,13-10-1-16,1 1 0 16,2-1-1-16,4-1 1 15,-1-7 0-15,7 4-1 16,2-3 1-16,0-2-2 0,4-1 4 15,-2 1-4-15,3 1 2 16,4-5 0-16,3-7 0 16,1-2 0-16,5 4 0 15,5-10 0-15,7 6 2 16,-3-6-2-16,0-5 0 16,2 0 2-16,-6-3-2 15,1-1 0-15,-3 0 0 16,2 0-6-16,-2 0 6 15,7-5 0-15,6-8 1 16,2-2-1-16,1 2 0 16,-1-3 3-16,-5-2-2 0,-3 5-1 15,-3-6 0-15,-12-3-2 16,-3-2 2-16,-5-4 3 16,-4 5-2-16,-7-9 1 15,2 0-2-15,-9-1 7 16,1 1-4-16,-2-5 1 15,1 0 4-15,-6 0 3 16,-5-2-6-16,0 0-2 16,-2-1 4-16,-2-2-5 15,0 1 2-15,0-5 2 16,0 4-3-16,-6 2 3 16,-3 1 1-16,-1 2-2 15,1 1-4-15,-1 2 5 0,-6 4-3 16,2 2 3-16,-2 1-3 15,-5 2 7-15,3-4-4 16,-7 1-4-16,-1 4 1 16,0-2 2-16,-6 2 1 15,4 4-2-15,-1 0 0 16,-1 0 2-16,1 6 5 16,-6-2-7-16,-3 3 5 15,-1 1-4-15,-3 1 0 16,-3-2 0-16,4 6-3 15,-5 0 0-15,4 4 1 16,-2 3-3-16,-1 0 1 0,-1 0 2 16,-5 7 0-16,2 5-3 15,-5-1 1-15,3 2-1 16,8-7 3-16,4-1-3 16,2 2 4-16,5 1-4 15,-4-3 0-15,9 9-6 16,-10-1 3-16,10 2-3 15,-5 4-9-15,6-2-16 16,7 2 1-16,3-4-8 16,4 6-14-16,2 0-17 15,3 5-4-15,5 7-49 16,-2-5-102-16,0-4-102 16</inkml:trace>
        </inkml:traceGroup>
        <inkml:traceGroup>
          <inkml:annotationXML>
            <emma:emma xmlns:emma="http://www.w3.org/2003/04/emma" version="1.0">
              <emma:interpretation id="{A3586825-0CB7-42AF-AAE6-317C215035DF}" emma:medium="tactile" emma:mode="ink">
                <msink:context xmlns:msink="http://schemas.microsoft.com/ink/2010/main" type="inkWord" rotatedBoundingBox="13862,5321 15760,4201 16658,5722 14760,6842"/>
              </emma:interpretation>
              <emma:one-of disjunction-type="recognition" id="oneOf4">
                <emma:interpretation id="interp8" emma:lang="" emma:confidence="1">
                  <emma:literal/>
                </emma:interpretation>
              </emma:one-of>
            </emma:emma>
          </inkml:annotationXML>
          <inkml:trace contextRef="#ctx0" brushRef="#br0" timeOffset="-189319.1478">13305-5865 220 0,'109'-36'0'0</inkml:trace>
          <inkml:trace contextRef="#ctx0" brushRef="#br0" timeOffset="-239095.6093">15018-7228 650 0,'0'0'0'0,"0"0"1"16,0 0 11-16,0 0 57 15,0 0 7-15,0 0 13 16,-14-46-49-16,5 38-11 15,1-3 11-15,-1 6 1 16,-7-3-21-16,5 4 1 16,-4-7 11-16,-2 2-19 15,-3-2 1-15,-2-2 4 16,1 3-8-16,-7 2-2 16,1-2 7-16,-6 0-7 15,0 3-3-15,-5 1 0 16,2-1 1-16,-8 6 2 0,2-3-7 15,2 2-1-15,-1-2 2 16,2 0-2-16,2 3 1 16,2 0 1-16,-2 1 2 15,7 0-4-15,-1 0 1 16,7 0 3-16,-2 0-4 16,4 0 3-16,-1 0-3 15,2 0 3-15,2 1-4 16,0 0 2-16,-2 3 0 15,-2 3 3-15,-6 4-3 0,0-2-1 16,-4 3 5 0,3 3-3-16,-4-2 0 0,4 2 1 15,0 2 0-15,1 1-2 16,2 1 0-16,2-1 0 16,4 5-1-16,3-1 2 15,-2-2-4-15,4-3 4 16,2 6-2-1,1-2 0-15,-3 5-2 0,0 2 2 16,3 3 0-16,3 4 2 16,-8 6-2-16,3 3-2 15,2 4 0-15,0 2 2 16,5 6 4-16,-2-1-4 16,4 2-4-16,3-6 4 15,1 1-2-15,0-1 6 0,0-4-6 16,2-6 2-16,0 7-2 15,0-3 1-15,2 3 1 16,11 0 0-16,1 0 0 16,0-4 0-16,4-3-1 15,5-3 1-15,-6-4 0 16,5-3 0-16,-4-4-2 16,7 0 2-16,-1-3-2 15,5 0 3-15,-3-4-2 16,7 4 2-16,-7-3-2 15,4-1 1-15,-1-2 0 16,-2-1 0-16,1-2 0 0,-2-6-1 16,-2 4 0-16,4-7 1 15,0 2 1-15,1-1-1 16,1-6-2-16,4 1 2 16,0 0 0-16,-1-2 0 15,3 0 3-15,0 0-3 16,2 0-3-16,2-9 3 15,6-6 1-15,3 6 3 16,6-6-3-16,-6 0-1 16,4-2 0-16,-2 3-1 15,-1-3 1-15,-10-4-1 16,2 3 0-16,-2 2 1 16,-9-1 0-16,2-1-1 15,-3-2 2-15,3-4-1 16,-10-3 0-16,6 3-4 0,0-3 4 15,-2-1 0 1,5-4 0-16,-6 3 1 0,3-4-1 16,-12 2 1-16,5 3-2 15,-2-6 4-15,-6-1-6 16,3 0 5-16,-1 3-4 16,0 4 2-16,-6-2 0 15,-1 2 0-15,-2 3-4 16,-1-4 4-16,-3 0 0 15,-3-3-2-15,0-1 2 0,0 3 2 16,0 0-2 0,0 6-5-16,0 3 5 0,0 6 0 15,0 0 1-15,0-2 3 16,-5 3-3-16,-2-3-1 16,1 0 0-16,-2-1 0 15,-1 1 1-15,-2-3-1 16,-1 0-1-16,2 1 1 15,-3 2 0-15,0-2 2 16,-1 4-1-16,-1-1 3 16,-2-4 2-16,0 0-3 15,-8-2 1-15,1 5-3 16,-2-3 1-16,0 1 3 16,0 0-5-16,1 5 3 0,-1-1-3 15,5 1 3-15,-2 6-3 16,4-2 1-16,6 5-2 15,-1 0 2-15,-1 0-1 16,-2 1 0-16,0 0-1 16,-6-1-7-16,1 5-15 15,3 0-12-15,-1 0-23 16,0 6-35-16,-3 26-37 16,-14 16-166-16</inkml:trace>
          <inkml:trace contextRef="#ctx0" brushRef="#br0" timeOffset="-192543.6491">14131-7382 270 0,'0'0'0'16,"0"0"7"-16,-113-4-5 16,68 4-2-16,-2 6 1 15,4 14 19-15,-6 6 14 16,3 3-12-16,1 4-22 16,1 5 2-16,5 1-2 15,5 4-9-15,1 0-4 16,7-2-6-16,-2-3-27 15,10-1-44-15,2-3-38 16</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40.7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4CEDC0-7274-4E71-A279-8A3B15F97602}" emma:medium="tactile" emma:mode="ink">
          <msink:context xmlns:msink="http://schemas.microsoft.com/ink/2010/main" type="inkDrawing" rotatedBoundingBox="10063,9837 10347,9887 10344,9905 10060,9855" shapeName="Other"/>
        </emma:interpretation>
      </emma:emma>
    </inkml:annotationXML>
    <inkml:trace contextRef="#ctx0" brushRef="#br0">0 0 24 0,'0'0'76'16,"0"0"-22"-16,0 0-21 15,0 0-10-15,0 0 15 16,0 0 10-16,0 0-5 15,64 22-24-15,-51-22 4 16,6 0-4-16,-2 0-15 16,6 0-2-16,9 0-2 0,5 9-24 15,0 10-39-15,4-10-238 16</inkml:trace>
  </inkml:traceGroup>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5:08.2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CB5523-B96C-4E17-A5B4-A75549D006DF}" emma:medium="tactile" emma:mode="ink">
          <msink:context xmlns:msink="http://schemas.microsoft.com/ink/2010/main" type="writingRegion" rotatedBoundingBox="9060,13875 9934,13875 9934,15302 9060,15302">
            <msink:destinationLink direction="with" ref="{139DF153-7495-4AFF-A10B-BE245CDA63AA}"/>
          </msink:context>
        </emma:interpretation>
      </emma:emma>
    </inkml:annotationXML>
    <inkml:traceGroup>
      <inkml:annotationXML>
        <emma:emma xmlns:emma="http://www.w3.org/2003/04/emma" version="1.0">
          <emma:interpretation id="{DDF2682C-27E3-4299-AEE2-44DD4A61F5AA}" emma:medium="tactile" emma:mode="ink">
            <msink:context xmlns:msink="http://schemas.microsoft.com/ink/2010/main" type="paragraph" rotatedBoundingBox="9060,13875 9934,13875 9934,15302 9060,15302" alignmentLevel="1"/>
          </emma:interpretation>
        </emma:emma>
      </inkml:annotationXML>
      <inkml:traceGroup>
        <inkml:annotationXML>
          <emma:emma xmlns:emma="http://www.w3.org/2003/04/emma" version="1.0">
            <emma:interpretation id="{74B2F9BC-B772-4894-8BF6-31A3E85AC298}" emma:medium="tactile" emma:mode="ink">
              <msink:context xmlns:msink="http://schemas.microsoft.com/ink/2010/main" type="line" rotatedBoundingBox="9060,13875 9934,13875 9934,15302 9060,15302"/>
            </emma:interpretation>
          </emma:emma>
        </inkml:annotationXML>
        <inkml:traceGroup>
          <inkml:annotationXML>
            <emma:emma xmlns:emma="http://www.w3.org/2003/04/emma" version="1.0">
              <emma:interpretation id="{737BF0DB-95FA-429B-AEF0-2F8E43C5A907}" emma:medium="tactile" emma:mode="ink">
                <msink:context xmlns:msink="http://schemas.microsoft.com/ink/2010/main" type="inkWord" rotatedBoundingBox="9060,13875 9934,13875 9934,15302 9060,15302"/>
              </emma:interpretation>
            </emma:emma>
          </inkml:annotationXML>
          <inkml:trace contextRef="#ctx0" brushRef="#br0">839 1313 353 0,'0'0'50'15,"0"0"-16"-15,0 0 44 16,0 0-7-16,0 0-47 16,0 0-9-16,0-4 2 15,0 4 8-15,0 0 0 16,-5 0 6-16,1 0-9 0,-8 10-19 16,-1 3 11-16,2-3-7 15,1-1 10-15,-8 6-2 16,-1-2-7-16,5 2 12 15,1-6-7-15,0 0 11 16,1 0 7-16,1-5-27 16,-3-3 7-16,4 3-2 15,-3-4 12-15,-7 0-6 16,3 0-3-16,-1 0-7 16,-4-4 0-16,-1-1 5 0,0-9-9 15,-2 1 2 1,1-2 0-16,0-4 2 0,1 1-5 15,4-5 0-15,2 4 2 16,-6-3-1-16,4-2 1 16,-3 1-2-16,5-5 0 15,-4 0 0-15,4 0 4 16,0-3-4-16,-7 4 2 16,6-4-2-16,0 4 0 15,-2-9-5-15,4 3 8 16,1-5-5-16,2 2 3 15,-6-1-2-15,5 1 1 16,-2 1-2-16,6 4 2 16,-3-2-1-16,-3 1 0 15,3 1-2-15,4 1-3 0,0-2 6 16,5-6 0-16,0 3-5 16,4-2 4-16,0-1 1 15,0 2-7-15,0 7 3 16,0 0 3-16,0 8-6 15,0 5 7-15,0-2 0 16,0 4 3-16,0 1 2 16,4-4-5-16,5-3-3 15,8-3 3-15,3 4 0 16,2-3 0-16,1-2 0 16,5 7 0-16,-5 0-1 15,2 3 1-15,0 1 0 0,-2-1 0 16,4 0 0-1,-5 0 1-15,1 2 1 0,0 1-1 16,1 6-2-16,-3 1 1 16,7 0-4-16,-5 4 4 15,5 0-4-15,-2 0 4 16,0 0 0-16,-1 0 0 16,-2 0 0-16,4 9 1 15,-5 5-1-15,-4-1-6 16,0 3 5-16,6 2 1 15,-10 6 0-15,4-4 1 16,0 8-1-16,0 0 2 16,-5 1-4-16,0 4 2 0,-3 5 0 15,5-3 0 1,-2-1 2-16,-5 2-1 0,-2 1-1 16,3 1 0-16,-2-7 1 15,2 7 0-15,-2-7-1 16,2 7 0-16,-1-5 2 15,1 4-2-15,-4-4 0 16,-1 2 2-16,-3-1-2 16,4-2-1-16,-1 0 1 15,-1 2 1-15,-3 1 0 16,1-5 2-16,-1 1-3 16,0-2 0-16,0-5 0 0,0-2 6 15,0 4-6 1,-4-6 2-16,-2 2-2 0,-2-7 2 15,3-2 1-15,-4 1-1 16,1-5 4-16,3 6 0 16,-6-6-3-16,4-1 2 15,-2 3-1-15,0-6-3 16,-1 4 0-16,1 4 1 16,1-3 0-16,-7 3 3 15,5 1-4-15,-2 0 1 16,2-1-4-16,1 2 4 15,-4-2-2-15,3 2 2 16,2-1-2-16,-1-1-2 16,3-8 2-16,2 5 2 15,-5-1-2-15,5-5 0 0,-1 1 1 16,1 4 1-16,0-3 0 16,-1-2 6-16,-1-4-3 15,5 4-1-15,-2-4 2 16,3 0-5-16,-1 1 3 15,1-1 2-15,0 5-2 16,0-5-3-16,0 0 3 16,0 0 3-16,0 0-6 15,0 0 2-15,0 0 2 16,0 0 3-16,0 0-8 16,0 0 10-16,0 0-9 15,0 0 3-15,0 0-2 0,0 0 4 16,0 0-3-1,0 0-3-15,0 0 0 0,0 0 0 16,0 0 1-16,0 0 4 16,0 0-5-16,0 0 0 15,0 0-1-15,0 0 0 16,0 0 1-16,0 0 0 16,0 0 3-16,0 0 2 15,0 0-5-15,0 0 0 16,0 0 0-16,0 0-2 15,0 0 1-15,0 0-2 16,0 0 3-16,0 0 3 16,0 0 0-16,0 0-6 15,0 0 6-15,0 0-8 16,0 0 4-16,0 0 1 0,0 0 0 16,0 0 0-16,0 0 0 15,0 0-1-15,0 0 2 16,0 0-1-16,0 0 0 15,0 0 0-15,0 0 0 16,0 0 0-16,0 0 1 16,0 0 5-16,0 0-6 15,0 0 0-15,0 0-1 16,0 0-2-16,0 0 3 16,0 0 0-16,0 0 0 15,0 0 0-15,0 0 4 16,0 0-4-16,0 0-1 0,0 0 1 15,0 0 0-15,0 0-3 16,0 0 3-16,0 0 0 16,0 0 5-16,0 0-5 15,0 0 0-15,0 0-4 16,0 0 8-16,0 0-6 16,0 0 2-16,0 0 0 15,0 0 1-15,0 0-1 16,0 0 1-16,0 0 0 15,0 0 4-15,0 0-4 16,0 0-1-16,0 0 4 16,0 0-4-16,0 0 0 15,0 0 2-15,0 0-2 0,0 0 3 16,0 0-3 0,0 0 0-16,0 0 1 0,0 0-2 15,0 0-1-15,0 0 2 16,0 0 0-16,0 0 0 15,0 0 3-15,0 0-3 16,0 0 0-16,0 0-4 16,0 0 7-16,0 0-7 15,0 0 8-15,0 0-3 16,0 0-1-16,0 0-4 16,0 0 4-16,0 0 5 15,0 0-5-15,0 0-5 16,0 0 5-16,0 0 0 15,0 0 0-15,0 0 0 0,0 0 0 16,0 0 0-16,0 0 0 16,0 0-3-16,0 0 3 15,0 0 0-15,0 0-2 16,0 0 2-16,0 0 0 16,0 0-1-16,0 0 1 15,0 0 0-15,0 0 1 16,0 0-2-16,0 0 1 15,0 0 0-15,0 0-1 16,0 0 3-16,0 0-4 16,0 0 4-16,0 0-4 15,0 0 2-15,0 0-1 16,0 0-1-16,0 0 2 0,0 0-1 16,0 0 0-16,0 0 0 15,0 0-9-15,0 0-1 16,0 0-13-16,0 0-5 15,0-6-25-15,16-8-42 16,11-10-39-16,18-12 32 16,4-5-44-16,2-11-225 15</inkml:trace>
        </inkml:traceGroup>
      </inkml:traceGroup>
    </inkml:traceGroup>
  </inkml:traceGroup>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08.3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80626BB-B382-4539-949F-5C51547ABD9E}" emma:medium="tactile" emma:mode="ink">
          <msink:context xmlns:msink="http://schemas.microsoft.com/ink/2010/main" type="inkDrawing" rotatedBoundingBox="3524,13435 5968,11319 6211,11600 3767,13716" semanticType="scratchOut" shapeName="Other">
            <msink:sourceLink direction="with" ref="{72E9FB2D-2B56-4914-BAD7-B3D19CF0064E}"/>
          </msink:context>
        </emma:interpretation>
      </emma:emma>
    </inkml:annotationXML>
    <inkml:trace contextRef="#ctx0" brushRef="#br0">0 2070 931 0,'0'0'1'0,"0"0"0"16,0 0 5-16,0 0 29 16,0 0-26-16,0 0 17 15,113-157 13 1,-11 60-13-16,11-10-10 0,14-14-6 16,14-13 13-16,14-11-9 15,19-15-4-15,27-5-7 16,16-5 7-16,12 0-10 15,-2 5 0-15,-26 15 0 16,-32 24 0-16,-37 29-6 16,-41 35 5-16,-37 31-7 15,-27 18-3-15,-17 13-9 16,-10 0 9-16,-19 32 11 16,-30 31-4-16,-34 27-7 15,-25 17-31-15,-20 17-10 0,-24 10 4 16,-15 10-36-1,-16 14-10-15,-4 8-29 0,-9 10 43 16,13 1 55-16,9 3 24 16,16-7 2-16,18-17 20 15,25-30 41-15,34-28-14 16,30-44 6-16,29-33 2 16,22-21-26-16,45-35-29 15,42-39-1-15,25-33 67 16,23-26-20-16,5-16-28 0,10-5 4 15,8-2-4 1,16 4-2-16,0-2 1 0,-3 14-18 16,-10 11 6-16,-20 18-12 15,-22 23 6-15,-32 24-7 16,-23 25-1-16,-24 13-4 16,-21 16-2-16,-10 7 5 15,-6 3 0-15,-3 0 9 16,0 0 8-16,0 0-5 15,0 0-3-15,0 7-1 16,-4 3-81-16,-10 4-105 16,-3-6-183-16</inkml:trace>
  </inkml:traceGroup>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45.6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D6CB6B5-9608-455A-910E-C1C077A50EDB}" emma:medium="tactile" emma:mode="ink">
          <msink:context xmlns:msink="http://schemas.microsoft.com/ink/2010/main" type="writingRegion" rotatedBoundingBox="116,1030 4360,-417 4795,858 552,2307">
            <msink:destinationLink direction="with" ref="{8B656800-987F-429E-B6B8-73B7C2E56EEE}"/>
          </msink:context>
        </emma:interpretation>
      </emma:emma>
    </inkml:annotationXML>
    <inkml:traceGroup>
      <inkml:annotationXML>
        <emma:emma xmlns:emma="http://www.w3.org/2003/04/emma" version="1.0">
          <emma:interpretation id="{121C45D4-1F3B-40A4-9DC7-07B4EBD2F543}" emma:medium="tactile" emma:mode="ink">
            <msink:context xmlns:msink="http://schemas.microsoft.com/ink/2010/main" type="paragraph" rotatedBoundingBox="116,1030 4360,-417 4795,858 552,2307" alignmentLevel="1"/>
          </emma:interpretation>
        </emma:emma>
      </inkml:annotationXML>
      <inkml:traceGroup>
        <inkml:annotationXML>
          <emma:emma xmlns:emma="http://www.w3.org/2003/04/emma" version="1.0">
            <emma:interpretation id="{CC6E20FB-BCBF-41AA-B4FA-605E01419842}" emma:medium="tactile" emma:mode="ink">
              <msink:context xmlns:msink="http://schemas.microsoft.com/ink/2010/main" type="line" rotatedBoundingBox="116,1030 4360,-417 4795,858 552,2307"/>
            </emma:interpretation>
          </emma:emma>
        </inkml:annotationXML>
        <inkml:traceGroup>
          <inkml:annotationXML>
            <emma:emma xmlns:emma="http://www.w3.org/2003/04/emma" version="1.0">
              <emma:interpretation id="{86EA12DB-1E9E-4B0E-9D5D-EFF9BD29B3C7}" emma:medium="tactile" emma:mode="ink">
                <msink:context xmlns:msink="http://schemas.microsoft.com/ink/2010/main" type="inkWord" rotatedBoundingBox="116,1030 4360,-417 4795,858 552,2307"/>
              </emma:interpretation>
              <emma:one-of disjunction-type="recognition" id="oneOf0">
                <emma:interpretation id="interp0" emma:lang="" emma:confidence="1">
                  <emma:literal/>
                </emma:interpretation>
              </emma:one-of>
            </emma:emma>
          </inkml:annotationXML>
          <inkml:trace contextRef="#ctx0" brushRef="#br0">541 365 794 0,'0'0'50'16,"0"0"49"-16,0 0 25 0,0 0-54 15,0 0-20-15,0 0-22 16,0-14-14-16,0 14-11 16,0 0-3-16,0 0-8 15,9 11 3-15,5 8 5 16,9-2-3-16,-1-3-4 15,-4-9-7-15,10-5-6 16,-7 0-10-16,3-9 22 16,-2-25 7-16,-5-6 2 15,-7-8 2-15,-6-2 2 16,-4 8-2-16,0 6 4 16,0 8-1-16,-1 9 11 15,-8 5 3-15,5 9 10 16,0 2 2-16,-1 3-4 15,5 0-10-15,0 0-3 0,0 7-15 16,0 31-2-16,0 22-2 16,5 19 4-16,13 14 0 15,14 1 2-15,-5-3-2 16,5 5 0-16,-2-12-1 16,-10-10 1-16,-3-14-1 15,-4-19 1-15,0-7-13 16,-7-11-15-16,4-5 17 15,-6-11-39-15,-4 3-10 16,0-10-9-16,0 0-32 0,0 0-32 16,-4-27-99-1</inkml:trace>
          <inkml:trace contextRef="#ctx0" brushRef="#br0" timeOffset="1350.3851">879 160 118 0,'0'0'526'0,"0"0"-515"16,0 0 4-16,0 0 48 15,0 0-47-15,0 0-16 16,15-4 11-16,7 14 34 15,-1 11-6-15,8 6-2 16,-7 6-5-16,0 5 0 16,-6-1-14-16,-8 0 11 0,-3-9-7 15,-1-11-10 1,-4-8 5-16,0-9 0 0,0 0 6 16,0 0 7-16,0 0 1 15,0-19 3-15,-23-11-19 16,4-12-15-16,2-5 1 15,4 6 1-15,8 4-2 16,5 10-2-16,0 1-1 16,5 7 0-16,12 2 0 15,5 4 1-15,2 8-7 16,7 4 1-16,7 1-4 16,2 0 2-16,5 9 8 0,2 14-8 15,-1 4-9 1,-7 1-6-16,-1-4-37 0,-8-5-32 15,4-11-104-15,-8-8-44 16</inkml:trace>
          <inkml:trace contextRef="#ctx0" brushRef="#br0" timeOffset="285.369">886 159 618 0,'0'0'37'16,"0"0"-19"-16,0 0 101 16,0 0-52-16,0 0-35 15,0 0-4-15,0-10-10 0,0 10 3 16,0 0-6-16,0 0-3 15,0 0-3-15,0 0-8 16,0 0 0-16,0 0-1 16,0 0-2-16,0 0-20 15,0 0-42-15,0 0-13 16,0 0-115-16,0 0-412 16</inkml:trace>
          <inkml:trace contextRef="#ctx0" brushRef="#br0" timeOffset="-517.6172">464 77 833 0,'0'0'53'0,"0"0"-1"0,0 0 40 16,0 0-44-16,0 0 21 16,-132-77-17-16,95 77-32 15,-7 0-1-15,2 15-18 16,0 7 10-16,-1 6-10 16,5 9 2-16,7 10-3 15,2 4 0-15,8-1 0 16,16-8-3-16,5-15 3 15,0-4-1-15,18-5-8 16,8-2 9-16,16-2-3 16,9-4 0-16,4 3 3 15,-6-7 0-15,5 3 1 0,-4 0-1 16,-3 3 3-16,-7 7-6 16,-3 1 3-16,-11 11 0 15,-6 7 0-15,-7 8 1 16,-8 8 2-16,-5-2 2 15,0-1 5-15,-22-8-4 16,-7-4 10-16,-6-8-6 16,-3-5 6-16,-4-12 0 15,3-1 2-15,1-7-9 16,4-6-3-16,5 0 4 16,7 0-7-16,9 0-3 15,8 0-5-15,1 0-9 0,4 0-25 16,0 0-12-16,0 0-61 15,9 0-59 1,17 15-23-16,3-1-89 0</inkml:trace>
          <inkml:trace contextRef="#ctx0" brushRef="#br0" timeOffset="2220.1765">1549 2 534 0,'0'0'49'0,"0"0"24"16,0 0 47-16,0 0-62 15,0 0-27-15,0 0-4 16,0-19-14-16,0 0 2 0,0 0 0 16,0-4 1-1,0 2 15-15,0 4-1 0,-4 3-7 16,-15 7 4-16,5 3-1 16,-4 4-2-16,1 0-4 15,1 8-9-15,3 18-8 16,8 9-3-16,5 10-2 15,0 6-4-15,18-2 3 16,11-5 1-16,6-9 0 16,2-10 1-16,6-8-6 15,0-11-27-15,-1-6-8 16,5-21-10-16,-8-23-2 16,-6-24-44-16,-3-11 3 15,-16-11-11-15,-9-2 12 16,-5 1 19-16,-4 2 64 0,-24 11 11 15,-14 15 93-15,-1 20-9 16,1 19 37-16,16 10 37 16,5 14-67-16,13 0-13 15,3 0-33-15,5 19-28 16,0 21-16-16,13 22 1 16,21 19 6-16,6 10 1 15,14 8-2-15,-3-2 1 16,-5-6 0-16,-2-15-8 15,-2-21 1-15,-15-21-2 16,1-17 1-16,-15-7 0 16,-4-10-3-16,-9 0 3 0,0 0 0 15,0-32 2-15,0-15 4 16,0-13 3-16,0 9-9 16,0 14-1-16,0 16 0 15,0 10-10-15,0 5 4 16,14 4-8-16,14 2 2 15,4 0-2-15,8 0 15 16,-2 0 0-16,1 2-9 16,3-2-6-16,-7 0-2 15,-2-2 0-15,-2-18-10 16,-7-8 7-16,-10-7 17 16,-10-5-3-16,-4-1 4 15,0 4 2-15,-13-1 2 16,-10 12 0-16,4 5 5 0,1 8 17 15,5 7 8-15,9 6 8 16,4 0-21-16,0 0-19 16,0 0-4-16,0 0-10 15,17 0 8-15,5 6 6 16,11 10-1-16,2 2 2 16,7 1-1-16,0 3 0 15,2-2-7-15,-2-3-22 16,4-7-46-16,-6-7-28 15,-3-3-126-15,-2-17-268 16</inkml:trace>
          <inkml:trace contextRef="#ctx0" brushRef="#br0" timeOffset="2969.2837">2765-618 719 0,'0'0'37'0,"0"0"75"16,0 0-16-16,0 0-63 15,0 0-13-15,-64 107-18 16,70-68-2-16,20 2 0 16,-3-6 5-16,9-4-3 15,0-3-2-15,4-10-4 16,-8-6 1-16,-1-7-13 16,-5-5-9-16,-7 0 5 15,-7 0-3-15,-8-18 17 16,0-9 6-16,-10-7 4 0,-16 1-2 15,-12-1-2-15,-1-1 1 16,-3 3 13-16,4 2 2 16,12 5 1-16,5 4-5 15,12 7-5-15,2 1-1 16,7 3-6-16,0 3-7 16,7-3 2-16,15 3 1 15,8 1-1-15,3 6 3 16,8 0 0-16,4 6 2 15,1 14 1-15,1 12 0 16,-4 2 1-16,-1 3 1 16,-4-1 0-16,-7-1 8 0,-12-2 7 15,-1-9-8-15,-5-10-2 16,-8-5 3-16,-1-8-2 16,-4-1 6-16,0 0 12 15,0-1 8-15,0-21 2 16,-13-16-21-16,-12-13-14 15,4-9-1-15,-1 4 0 16,2 3-2-16,11 14 1 16,0 9-1-16,9 15 1 15,0 4 0-15,0 7-4 16,0 4-3-16,0 0-13 16,10 0-2-16,14 0 14 15,-3 4 6-15,3 9 0 16,7 8 2-16,0 1 0 15,-2 0 0-15,-3 1 2 0,3-3-1 16,-7 1-1-16,0-1-1 16,-2 1 1-16,-3-5 1 15,-4 0 0-15,0-7 0 16,-2 1-1-16,-1-4 1 16,-10-3-1-16,4 1-7 15,-4-4-24-15,4 0-21 16,-4 0-29-16,0 7-45 15,0-4-97-15,0-2-205 16</inkml:trace>
          <inkml:trace contextRef="#ctx0" brushRef="#br0" timeOffset="3897.7543">3542-721 263 0,'0'0'471'0,"0"0"-438"16,0 0 115-16,0 0-69 15,0 0-25-15,0 0-28 0,-56 34-17 16,56-12-9-16,0 4 5 15,17 12-11-15,9-3 6 16,8-2 0-16,-2 4 1 16,8-8-1-16,-5-6-12 15,-2-7-12-15,-5-6-18 16,-5-10 15-16,-10 0-11 16,0 0 19-16,-13-23 13 15,0-8 2-15,0-3 4 16,0-6 1-16,-21-2 3 15,-7 1-2-15,5 0 0 16,-3 8-1-16,1 6 7 16,12 8 9-16,4 5-10 0,5 9 9 15,4 3-2-15,0 2-14 16,0 0-8 0,4 0-1-16,22 2 7 15,8 12 2-15,-2 7 2 0,4 2 3 16,-1 4-1-16,-2-2 4 15,-2 1 1-15,-2-2-8 16,-3-4 8-16,-12-5-5 16,1-6 3-16,-7-5-7 15,-8-4 4-15,0 0-4 16,0 0 9-16,0-8 2 16,0-20 4-16,0-11-14 0,-8-2 2 15,3 3-3-15,1 6 1 16,-2 10 0-16,6 10-1 15,0 5-6-15,0 7 6 16,10 0-14-16,8 0 11 16,3 0-1-16,8 10 4 15,6 0-3-15,7 0 2 16,-5-3-8-16,3-7-11 16,-6 0-15-16,-8-13-27 15,-7-15 18-15,-12-9-65 16,-7-6 36-16,0 1 46 15,-5 2 27-15,-12 12 12 16,0 8 52-16,-7 6 10 0,10 7 29 16,1 5-41-1,4 2 5-15,5 0-26 16,4 0-22-16,0 20-15 16,0 12-4-16,4 9-9 0,14 7 9 15,5-3 0-15,9 1 2 16,-5-3-2-16,10-4 0 15,0 1 0-15,-2 1-5 16,-2 0 4-16,-6 9-8 16,-9 9-6-16,-10 13-45 15,-8 18 6-15,-9 9-106 16,-45 12-68-16</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49.9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6404A06-388F-4AF8-BC23-5556022429AE}" emma:medium="tactile" emma:mode="ink">
          <msink:context xmlns:msink="http://schemas.microsoft.com/ink/2010/main" type="inkDrawing" rotatedBoundingBox="1561,3742 3886,3222 4044,3930 1719,4449" hotPoints="912,3151 3726,3562 2181,4307" semanticType="enclosure" shapeName="IsoscelesTriangle"/>
        </emma:interpretation>
      </emma:emma>
    </inkml:annotationXML>
    <inkml:trace contextRef="#ctx0" brushRef="#br0">114 425 1043 0,'0'0'2'16,"0"0"-2"-16,0 0 34 16,0 0 43-16,-110-14-34 0,106 14-30 15,4 0-13 1,23-2-4-16,35-5 4 0,30-7 6 16,28-6 18-16,37-10-11 15,18-4 0-15,25-3 0 16,11-5-9-16,2-2 1 15,8 0-2-15,-8-2 2 16,-17 8-3-16,-27 10-4 16,-29 8 1-16,-38 15-18 15,-30 5-7-15,-29 0-12 16,-29 22-23-16,-10 15 0 16,-36 14 8-16,-37 5-134 0,-28 7-195 15</inkml:trace>
    <inkml:trace contextRef="#ctx0" brushRef="#br0" timeOffset="278.2577">655 1008 1020 0,'0'0'0'16,"0"0"0"-16,0 0 40 15,0 0 29-15,0 0-26 16,0 0-43-16,-22-50 0 15,91 3 1-15,12-7-1 16,6-3 2-16,13-5 4 0,10-1-5 16,3 0-1-1,9-1 0-15,1 2-5 0,1 4-18 16,-10 14-10-16,-14 6-15 16,-13 14-22-16,-27 8-23 15,-21 6-45-15,-14 9-5 16,-17 1-51-16,-8 0-181 15</inkml:trace>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55.8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2DC588-989B-4B5A-BC5F-C4D1D44E7F7A}" emma:medium="tactile" emma:mode="ink">
          <msink:context xmlns:msink="http://schemas.microsoft.com/ink/2010/main" type="inkDrawing" rotatedBoundingBox="4643,5554 11824,5985 11799,6396 4618,5965" shapeName="Other"/>
        </emma:interpretation>
      </emma:emma>
    </inkml:annotationXML>
    <inkml:trace contextRef="#ctx0" brushRef="#br0">1 311 255 0,'0'0'27'0,"0"0"6"16,0 0 1-16,0 0 1 15,0 0 1-15,0 0 53 16,0 0-29-16,0-98-19 16,0 97 61-16,0-2-90 15,0 3-11-15,0 0 1 16,0 0 5-16,2 0-4 16,12-5-1-16,8-4 15 15,0 0 2-15,11 5-3 0,11-7-11 16,17-6 12-1,21-3 16-15,17-3 4 0,7 1-26 16,13 4-6-16,-3 0-1 16,4 1 4-16,7 4-4 15,-4 9 1-15,0-6 0 16,-4 9-4-16,-4 1-1 16,-11 0 1-16,1 0 5 15,-7 0-4-15,-5 1-2 16,-3 13 1-16,-2-5 0 15,-2 5 0-15,-3-5 1 16,-2-4-1-16,-3 5-1 16,-5-9-3-16,-1 1 3 15,-4-2 2-15,1 0 1 16,-1 0 0-16,1 0 1 0,2 0-4 16,-1 2 1-16,-3 2-1 15,-3 1 1-15,-3 5-1 16,-3-1 2-16,-2 2-5 15,2 4 5-15,-7-3-2 16,-2-1 0-16,2 1 3 16,3-4-6-16,1 2 6 15,0 0-2-15,4-2-1 16,1 5 2-16,-6-3 0 16,5 3-2-16,3 1 0 15,7-4 1-15,6 4 0 16,-2-4-1-16,3-1-1 0,-2 0-1 15,-1-1 3-15,-1-3-1 16,0-2 0-16,-3 3 1 16,5-2-2-16,-6-4 1 15,0 6-3-15,-4-6 3 16,0 7 4-16,-4-2-3 16,-2 1 2-16,-3 4 0 15,0-3 0-15,-1 0-3 16,-8 3 6-16,-1-7-6 15,1 7 2-15,4-6-2 16,-8 5 3-16,3 1 1 16,0-2 0-16,1-1-1 15,-7-1-1-15,9 1-1 0,6-4 3 16,1-1 7 0,9 2-3-16,-5-4-7 0,5 0 2 15,4 0-1-15,5 0 4 16,4-6 5-16,-8-1-4 15,8-4-7-15,-2-1 2 16,-1 1 7-16,0 7-9 16,-10 4 4-16,0-5-3 15,-10 5-1-15,4 0 0 16,-6 0 1-16,-3 0 0 16,-17 0-1-16,0 9 0 15,-6-5 0-15,-1 3 0 0,-2 0-2 16,-1-2 2-1,1 0 1-15,-6 1 3 0,-2-1-8 16,2-3 8-16,2 0-3 16,-6 2-1-16,2-4 0 15,1 0 0-15,-5 0 1 16,2 0-1-16,-2 4 0 16,-3-3-4-16,-3 2 7 15,-1-3-3-15,-1 0 1 16,-2 0-1-16,2 0 0 15,-3 0 0-15,0 0-5 16,0 1 5-16,0-1 4 16,0 0-4-16,0 0 0 15,0 0 0-15,0 0-3 16,0 0 4-16,0 0-1 16,0 0 6-16,0 0-6 15,0 0 0-15,0 0-4 0,0 0 4 16,0 0 8-16,0 0-8 15,2 0 1-15,-2 0 1 16,0 0-1-16,0 0 0 16,0 0-1-16,0 0 0 15,0 0-2-15,0 0 2 16,0 0 1-16,0 0-1 16,0 0 2-16,0 0 0 15,0 0-2-15,0 0 0 16,0 0 5-16,0 0-10 0,0 0 3 15,0 0-3-15,0 0-25 16,0 0-14-16,-6 19-42 16,-33 3-160-16,-34-10-226 15</inkml:trace>
  </inkml:traceGroup>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6:57.7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239A6B-9213-4F4D-BADE-286F48152106}" emma:medium="tactile" emma:mode="ink">
          <msink:context xmlns:msink="http://schemas.microsoft.com/ink/2010/main" type="inkDrawing" rotatedBoundingBox="5405,5820 11648,6259 11634,6457 5391,6018" shapeName="Other"/>
        </emma:interpretation>
      </emma:emma>
    </inkml:annotationXML>
    <inkml:trace contextRef="#ctx0" brushRef="#br0">0 11 101 0,'0'0'122'16,"0"0"-116"-16,0 0 1 15,0 0 63-15,0 0-19 16,0 0-18-16,5-5-29 0,3 5 5 16,3 0 25-16,2 0-8 15,5 5 31-15,1 3-33 16,13-3-7-16,-2-1 7 15,12-4-2-15,9 0 3 16,4 0-9-16,4 0 6 16,2 0-4-16,3-5 4 15,7-2-7-15,-7 6-8 16,9-3 6-16,-5 2-1 16,-4 2-7-16,4 0-2 15,0 0 0-15,0 0 2 16,5 0-1-16,-1 0-4 0,9 0 1 15,12 0-1-15,3 0 1 16,8 0 0-16,-1 0-1 16,-5 0 1-16,-8 2-1 15,-2 7 0-15,-2 4 0 16,-5 0 0-16,3 4 0 16,-3-4 0-16,-4 4-2 15,0-4 2-15,1 2 0 16,1-2 1-16,-7 8-1 15,1-3 0-15,-5 1 4 16,0-1-4-16,-4-4 0 16,0 1-1-16,-5-8 3 15,5-1 2-15,0-6-2 0,0 0-2 16,-1 0 14-16,6 0-14 16,-6 0 7-16,-3 0-7 15,-1 0 2-15,1 0 0 16,-1 0-4-16,5 0 4 15,-3 0-2-15,10 0 0 16,2 15 0-16,-5 0-4 16,4 1 5-16,-3 1-1 15,-6-1 1-15,6 1 5 16,-6-7-5-16,1 7-1 16,4-6 0-16,-4-1 0 15,0-2 0-15,-5-8 5 16,1 0-4-16,-5 0 8 15,-1 0-9-15,4 0 2 0,-3 0 4 16,0-4-6-16,2-1 1 16,1-1-1-16,1 2 3 15,-8 0-1-15,-3 4-4 16,-5 0 1-16,2 0 1 16,-6 0 0-16,3 0 0 15,-5 0 1-15,5 0-2 16,-2 0 1-16,-3 0 0 15,-1 0 0-15,-4 4-3 16,0 0 5-16,-5-2-2 16,1 2 2-16,-2-3-2 15,-3 2 0-15,0 1 0 16,-4-3 0-16,3-1 0 0,1 5-4 16,-5-1 4-1,0-2 0-15,6-2 2 0,-6 0-4 16,0 0 4-16,-5 0-2 15,1 0 0-15,0 0 0 16,-4 0-2-16,6 0 2 16,0 0 1-16,1 0 0 15,-4 0-1-15,2 0 0 16,3 0 0-16,-5-2-2 16,0-2 2-16,2 4-2 15,-2 0-4-15,6 0 1 16,-6-5 5-16,-4 5 0 0,1-1 0 15,-3 1-6-15,-3 0 3 16,1 0 1-16,-1 0 1 16,3 0-2-16,-7 0 3 15,5 0 0-15,-5 0-2 16,0 0 2-16,0 0 0 16,0 0 0-16,0 0-1 15,0 0 1-15,0 0 3 16,0 0 2-16,0 0 10 15,0 0-5-15,0 0-8 16,4-3 11-16,-4 3-5 16,0-1 0-16,0 1-7 15,0 0 2-15,0 0-2 0,0 0 0 16,0 0 4 0,0-3-2-16,0 3-3 0,0 0 3 15,0 0 5-15,0-1-1 16,0 1-4-16,0-4 2 15,0 4-3-15,0-2 1 16,0-2-1-16,0 0-2 16,0-2 0-16,0 3 0 15,0-1 1-15,0-3 0 16,0 3-1-16,-4-4-1 16,4 4 1-16,-5-3 0 15,5 3-3-15,-5 1-1 0,5-3-20 16,-2 2-14-1,2 4-27-15,0 0-62 0,-11 0-103 16</inkml:trace>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25.4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656800-987F-429E-B6B8-73B7C2E56EEE}" emma:medium="tactile" emma:mode="ink">
          <msink:context xmlns:msink="http://schemas.microsoft.com/ink/2010/main" type="inkDrawing" rotatedBoundingBox="3181,1332 4682,660 4790,901 3289,1573" semanticType="underline" shapeName="Other">
            <msink:sourceLink direction="with" ref="{1D6CB6B5-9608-455A-910E-C1C077A50EDB}"/>
          </msink:context>
        </emma:interpretation>
      </emma:emma>
    </inkml:annotationXML>
    <inkml:trace contextRef="#ctx0" brushRef="#br0">0 614 223 0,'0'0'6'16,"0"0"20"-16,0 0 11 15,0 0 56-15,0 0-41 16,0 0-41-16,0 0 1 16,128-54 31-16,-60 20-26 15,9 2-1-15,11-5 4 0,11-3-2 16,11-4-3-16,14-3-15 15,3-4 6-15,1 0-6 16,-5 3 0-16,-16 8 0 16,-14 5 4-16,-11 4-3 15,-19 4-1-15,-16 10-3 16,-12 6 3-16,-18 6 2 16,-5 1-1-16,-12 4-1 15,0 0 0-15,0-3 6 16,0 3-2-16,-15-3-4 15,-4 3 0-15,-7 0-2 0,-6 0-7 16,-4 17 9-16,-15 9-12 16,-4 9-10-16,-4 5 1 15,-14 7 11-15,-4 3-48 16,-4 4 51-16,-8-1-3 16,4 1-2-16,-1 7 7 15,7-2 2-15,6-2 3 16,0-3 1-16,10-12-1 15,16-15 0-15,21-11 2 16,13-11 15-16,9-2 25 16,4-3-14-16,0 0-21 15,17-3-5-15,34-26 16 16,26-15-6-16,21-14-1 0,17-6-4 16,8 3-7-1,-8 6 0-15,-9 8 1 0,-21 10-1 16,-8 4 1-16,-9 6-1 15,-12 4 0-15,-6 4 1 16,-11 6-3-16,-5 6 2 16,-12 3-4-16,-9 4-4 15,-2 0-26-15,-6 0 11 16,-1 0 1-16,0 0-4 16,-4 10-40-16,0 3 7 15,0 3-45-15</inkml:trace>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18.1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922ED4-3E31-479F-B726-C748AB6E4CAA}" emma:medium="tactile" emma:mode="ink">
          <msink:context xmlns:msink="http://schemas.microsoft.com/ink/2010/main" type="inkDrawing" rotatedBoundingBox="6435,8744 8054,8775 8052,8882 6433,8852" shapeName="Other"/>
        </emma:interpretation>
      </emma:emma>
    </inkml:annotationXML>
    <inkml:trace contextRef="#ctx0" brushRef="#br0">761 0 157 0,'0'0'6'0,"-124"0"-5"16,66 10 1-16,3-5 6 16,2 4-7-16,-2-5 15 0,4 6 4 15,0-7 19 1,2-1-6-16,8 2-2 0,-5 1 7 16,4-3 6-16,7-2-23 15,1 4 24-15,13-4-21 16,-1 0 15-16,10 0-6 15,5 0 3-15,6 0-10 16,-2 0-3-16,3 0-6 16,-2 0-3-16,2 0 0 15,0 0 4-15,0 0-16 16,0 0-2-16,0 0-1 16,0 0-7-16,2 0 8 0,21 0 3 15,7 4-1-15,8-4 2 16,6 0 4-16,8 0-3 15,10 0 1-15,6 0 11 16,9 0-7-16,7 0-3 16,6 0-5-16,2 0 2 15,-1 0-3-15,-10 0 2 16,1 0-2-16,-3 0 2 16,-2 0 3-16,-4 0-4 15,-5 0-2-15,-9 0 2 16,1 0-2-16,-9 0 9 15,-11 0-8-15,1 0 0 16,-6 0-1-16,-6 3 2 16,-8 3-2-16,-3-2 3 15,-2 0-3-15,-8-2 1 0,-3-1-1 16,-5 2 0-16,0-3 4 16,0 0-1-16,0 0 5 15,0 0-1-15,0 0-2 16,0 0 5-16,0 0-1 15,0 0-1-15,0 0-2 16,0 0 4-16,0 0-1 16,0 0 3-16,0 0-7 15,0 0 4-15,0 0-5 16,0 0-3-16,0 0 9 16,0 0-7-16,0 0-2 15,0 0 0-15,0 0 2 0,0 0-1 16,0 0 2-16,0 0-2 15,0 0-2-15,0 0 0 16,0 0 1-16,0 0-1 16,0 0 0-16,0 0 2 15,0 0-2-15,0 0-1 16,0 0-3-16,0 0-26 16,0 4-49-16,4 4-45 15,6 1 57-15,-2 1-31 16,-8-2-214-16</inkml:trace>
  </inkml:traceGroup>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20.7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F8B79C7-C522-4FF7-B1E6-992671AF1D92}" emma:medium="tactile" emma:mode="ink">
          <msink:context xmlns:msink="http://schemas.microsoft.com/ink/2010/main" type="inkDrawing" rotatedBoundingBox="5522,14857 7784,14328 7807,14426 5545,14955" shapeName="Other"/>
        </emma:interpretation>
      </emma:emma>
    </inkml:annotationXML>
    <inkml:trace contextRef="#ctx0" brushRef="#br0">42 578 277 0,'0'0'60'0,"0"0"3"16,0 0-29-16,0 0 46 16,0 0-5-16,0 0-36 0,-41-4-7 15,37 4 11-15,4 0-6 16,-6 0-9-16,6 0-4 16,0 0-8-16,0 0-3 15,0 0-7-15,0 0-3 16,0 0-3-16,0 0 0 15,0 0-2-15,0 0 1 16,6 0 1-16,16 0 2 16,13-3 5-16,12-8 4 15,11-2 10-15,11-5-1 16,0-2-9-16,4-8-8 16,5 5 5-16,-1-3-7 0,0-2 6 15,1-6-6-15,8 3 0 16,1-3 3-16,0 6-3 15,9 1 0-15,2-1-1 16,12 0 0-16,5 1 0 16,1 3 1-16,-6 2-1 15,-4 2 1-15,-14 7-1 16,-7 3 0-16,-7 1 0 16,-9 5 3-16,-20 4-1 15,-4 0-2-15,-12 0 0 16,-9 0 0-16,-7 0 2 15,-3 0-1-15,-5 0 0 16,-5 0-1-16,-4 0 1 16,0 0 0-16,0 0 5 0,0 0-3 15,0 0 10-15,0 0-6 16,0 0 3-16,5 0-4 16,-5 0 0-16,0 0-1 15,0 0-2-15,0 0 2 16,0 0-1-16,0 0-1 15,0 0 0-15,0 0-1 16,0 0 3-16,0 0-1 16,0 0-4-16,0 0 2 15,0 0-2-15,0 0 0 16,0 0 0-16,0 0 0 16,0 0 3-16,0 0-2 15,0 0-1-15,0 0-1 0,4 0 1 16,-4 0 5-16,0 0-4 15,0 0 4-15,0 0-4 16,0 0-1-16,0 0 1 16,0 0-2-16,0 0 3 15,0 0-2-15,0 0 0 16,0 0 0-16,0 0 4 16,0 0-3-16,0 0 1 15,0 0 0-15,0 0-2 16,0 0 2-16,0 0-3 15,0 0 3-15,0 0-3 16,0 0 2-16,0 0-2 0,0 0 2 16,0 0 3-16,0 0-3 15,0 0-2-15,0 0 2 16,0 0-3-16,0 0 4 16,0 0-7-16,0 0 6 15,5 0-1-15,-5 0 4 16,0 0-4-16,0 0 0 15,0 0-1-15,0 0 1 16,0 0-1-16,0 0 1 16,0 0 0-16,0 0-3 15,0 0 3-15,0 0 0 16,0 0 4-16,0 0-3 16,0 0-1-16,0 0 0 0,0 0 1 15,0 0-2-15,0 0 2 16,0 0 0-16,0 0-1 15,0 0 0-15,0 0 2 16,0 0-2-16,0 0-2 16,0 0 2-16,0 0 2 15,0 0 0-15,0 0-2 16,0 0 1-16,0 0-1 16,0 0 0-16,0-6 0 15,0 6-2-15,0 0 4 16,0 0-1-16,0 0-1 15,0 0 0-15,4 0 0 16,-4 0 0-16,0 0-1 16,0 0-1-16,0 0 3 0,0 0-2 15,0 0 1-15,0 0-1 16,0 0 1-16,0 0 1 16,0 0-1-16,0 0-1 15,0 0 1-15,0-4 1 16,0 4 0-16,0 0 1 15,0 0-2-15,0 0 0 16,0 0-1-16,0 0 1 16,0 0 0-16,0 0 0 15,0 0 0-15,0 0 0 16,0 0 0-16,0 0-2 16,0 0 4-16,0 0-1 15,0 0-1-15,0 0-2 0,0 0 1 16,0 0 0-16,0 0 1 15,1 0-3-15,-1 0 3 16,0 0 0-16,0 0 3 16,0 0-3-16,0 0 0 15,0 0-2-15,0 0 1 16,0 0 2-16,0 0-1 16,0 0 0-16,0 0-1 15,0 0 1-15,0 0 0 16,0 0 1-16,0 0-2 15,0 0 1-15,0 0-1 16,0 0 2-16,0 0 0 16,0 0-1-16,0 0-1 0,0 0 1 15,0 0-1 1,0 0-1-16,0 0 2 0,3 0-1 16,-3 0-1-16,0 0 4 15,0 0-5-15,0 0 3 16,0 0 0-16,0 0-6 15,0 0 1-15,0-3 1 16,0 3-4-16,0 0 5 16,0 0-4-16,2 0 1 15,-2 0-2-15,0 0-1 16,0 0-10-16,0 0 9 16,0 0-3-16,3-2-2 15,-3 2 7-15,1-4-7 16,2 4 3-16,-3 0-22 0,1 0-11 15,-1 0-10-15,0-4-20 16,0-7-8-16,0-2-173 16,0-5-59-16</inkml:trace>
  </inkml:traceGroup>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26.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0266A8-F430-4558-BBBB-D988DBC31A23}" emma:medium="tactile" emma:mode="ink">
          <msink:context xmlns:msink="http://schemas.microsoft.com/ink/2010/main" type="inkDrawing" rotatedBoundingBox="5834,10049 15649,9895 15654,10223 5839,10377" semanticType="callout" shapeName="Other">
            <msink:sourceLink direction="with" ref="{69829906-1BA0-41C6-9ED7-45A55FBBCE4A}"/>
          </msink:context>
        </emma:interpretation>
      </emma:emma>
    </inkml:annotationXML>
    <inkml:trace contextRef="#ctx0" brushRef="#br0">0 292 440 0,'0'0'48'0,"0"0"16"15,0 0-64-15,0 0 0 16,0 0 3-16,0 0 27 16,0 0 17-16,28-12-5 15,-23 12 2-15,-5 0-15 16,5 0 0-16,-5 0-8 15,4 0 2-15,1 0-14 16,3 0 5-16,5-1-4 0,10-2-4 16,9-4 8-16,10 4-5 15,11-3-7-15,6-8 11 16,14 1-5-16,6-5-2 16,3 1-5-16,9-3 3 15,5 1 6-15,-5 5-9 16,9 5 1-16,-1 4 5 15,7 4-4-15,0 1-3 16,-8 0 0-16,-1 0-1 16,-7 0 1-16,-7 1 0 15,-6 12-1-15,1-7 1 16,-5 2 0-16,-9-7-5 0,-5 8 9 16,-4-3-4-1,-7 3 1-15,3-1-1 0,-5 3-4 16,-7-4 4-16,4-3 5 15,-6 2-4-15,-5-6-1 16,4 6 0-16,-4-6 1 16,0 0-1-16,-1 4 0 15,2-4 1-15,-1 0-2 16,4 0 1-16,-5 0-3 16,-2 0 3-16,1 0 6 15,4 4-6-15,-7-4-1 16,9 4 1-16,-4-3 0 15,5 3 1-15,-3 0-1 0,4 2 0 16,-3-6 0 0,3 4 0-16,-4-4 0 15,4 0 0-15,-6 0-1 0,6 0 1 16,2 0 0-16,0 0 0 16,2 0-1-16,-5 0 1 15,-5 0 0-15,4 0-5 16,-8 0 5-16,2 4 1 15,2-4-1-15,0 0 0 16,2 0 0-16,-4 0 1 16,2 0-1-16,-1 0 4 15,2 0-4-15,-6 0 0 16,16 0 0-16,1-8 1 16,1 2-1-16,-2 2-4 0,-3 0 4 15,-9-1 1-15,2 1 5 16,2 0-6-16,7-2-7 15,-10 2 7-15,4 0 7 16,-4-2-6-16,4 3-1 16,11-1 0-16,8-3-5 15,1-1 5-15,5-1 5 16,2-2-5-16,2 2 0 16,3-1 0-16,10-3-1 15,-1 3 1-15,0 5 0 16,-3-7 0-16,-3 1 0 15,-7 4 1-15,0-3-3 16,1-1 4-16,6 2-2 0,3-2 0 16,4-5-5-16,-5 5 3 15,-5 4 2-15,-8 1-2 16,-5 2 2-16,-7 4-1 16,-1-3 0-16,3 3 1 15,-7 0 0-15,1 0-1 16,1 0 1-16,-5 0 4 15,1 3-4-15,-8 5-3 16,-7-6 3-16,-2 5 4 16,8 0-4-16,4 2-1 15,9 2 1-15,1-7 0 16,-7 5 0-16,-8-5-1 0,-5 3 1 16,-3-1 1-16,-8-1-1 15,5 1 0-15,0 1 0 16,2 0 0-16,9 1 0 15,2 0 0-15,-1 3-1 16,0-7 0-16,-11 5 2 16,4-4 0-16,-3 4-1 15,-5-4-1-15,8-1 0 16,-3 1 0-16,-1 1 0 16,4-2 1-16,-3 3 0 15,1-5 2-15,5 2-2 16,2 0-4-16,3-1 3 15,-1 1 2-15,5-4 3 0,-11 3-4 16,7-3 0-16,-5 4 0 16,8-4-4-16,-1 0 3 15,7 0 1-15,4 0 0 16,-1 0 0-16,0 0 1 16,2 0-1-16,-4 0-1 15,4 0 1-15,3 0 5 16,1 0-5-16,-6-4 1 15,6 4-2-15,2-7 2 16,3 4 0-16,3-5-1 16,5-1 0-16,-5-2-4 15,-5 2 8-15,4 1-6 16,-7-2 4-16,-3 6-2 16,1-1 0-16,-8 1 0 0,-1-2 2 15,-4 6-2-15,9 0-3 16,-2 0 3-16,0 0 0 15,-4 0 4-15,-3 0-4 16,-4 0-1-16,9 0-3 16,0 0 6-16,5 0-2 15,-1 0 2-15,-10 0-2 16,3 0 0-16,4 0-4 16,-6-4 4-16,9-1 0 15,-10 1 0-15,4-1 0 16,6-5 1-16,-2 3 2 15,1-3-3-15,5 7 2 16,-8-5 1-16,4 5-2 0,1 3 0 16,-1-1-1-1,4 1 2-15,-2 0-2 16,-5 0 0-16,-12 0 3 0,-8 0-3 16,-2 0-1-16,-7 0 1 15,1 0 2-15,-4 0-2 16,1 0 0-16,5 0 0 15,6 1 0-15,11 2 2 16,-1 1-1-16,5-4-1 16,-14 0 2-16,-3 0-2 15,-5 0 1-15,3 0-2 16,-3 4 0-16,-2-2 1 0,-1-2 0 16,-8 0 1-16,-3 0-2 15,-1 0 2-15,6 0-3 16,-6 0 2-16,5 0 0 15,-5 0 7-15,4 0-2 16,2 0 3-16,1 1 0 16,-3-1-1-16,1 0-1 15,-1 0-3-15,0 4-3 16,2-4 3-16,-2 0 1 16,1 0-2-16,-2 0 0 15,-2 4-1-15,-1-4 1 16,0 0-2-16,0 0 2 15,0 2 0-15,0-2-2 16,0 0 3-16,0 0 0 0,0 2 3 16,6-2 1-16,-6 2-1 15,0-2-5-15,4 0 4 16,-4 0-2-16,0 0 3 16,0 0 6-16,0 0-8 15,0 0 5-15,0 0-6 16,0 0-3-16,0 0 3 15,0 0-2-15,0 0-1 16,0 0 4-16,0 0-3 16,0 0-1-16,0 0 1 15,0 0 2-15,0 0-1 16,0 0-1-16,0 0 2 16,0 0 2-16,0 0-2 0,0 0-1 15,0 0-2-15,0 0 1 16,0 0 0-16,0 0-1 15,0 0 2-15,0 0-1 16,0 0-2-16,0 0 1 16,0 0-1-16,0 0 1 15,0 0 1-15,0 0 1 16,0 0-2-16,0 0 0 16,0 0 1-16,0 0 1 15,0 0-2-15,0 0 1 16,0 0 2-16,0 0-2 15,0 0 3-15,0 0-4 16,0 0 1-16,0 0-1 0,0 0 1 16,0 0-1-16,0 0 0 15,0 0 1-15,0 0-1 16,0 0 0-16,0 0 0 16,0 0-2-16,0 0 4 15,0 0-2-15,0 0 1 16,0 0-1-16,0 0 0 15,0 0 0-15,0 0 0 16,0 0-3-16,0 0-4 16,0 9-22-16,0 4-27 15,-23 15-20-15,-13 10-44 16,-15 6-147-16,0-14-30 0,-4-18 194 16</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41.7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78A00B-A1EE-4ACA-BE24-77F91C4424F6}" emma:medium="tactile" emma:mode="ink">
          <msink:context xmlns:msink="http://schemas.microsoft.com/ink/2010/main" type="inkDrawing" rotatedBoundingBox="12245,9935 13455,10039 13449,10117 12238,10013" shapeName="Other"/>
        </emma:interpretation>
      </emma:emma>
    </inkml:annotationXML>
    <inkml:trace contextRef="#ctx0" brushRef="#br0">81 67 20 0,'0'0'78'0,"0"0"-54"15,0 0 2-15,0 0 1 16,0 0-2-16,0 0 0 16,-55-53 18-16,49 49 2 15,-1 1-9-15,3 3-17 16,2-4-12-16,-2 4 10 15,1 0 7-15,3 0 9 16,-1 0-6-16,1 0-5 16,0 0 4-16,0 0-2 0,0 0-7 15,0 0-3-15,0-3-12 16,0 3 0-16,0 0-2 16,0 0-6-16,0 0 4 15,0 0-1-15,0 0 3 16,10 0-2-16,6 0 2 15,4 0 0-15,-1 0-1 16,1 0 1-16,5 0 0 16,-2 3-1-16,3 1 2 15,3 5-1-15,0-5 0 16,6 6 0-16,3-2 0 16,4 1 0-16,4-1 0 15,1-5-1-15,-4 0 1 0,8 3-2 16,0-2 1-1,4-1-1-15,-7-3 1 0,7 8-21 16,0-6-22-16,4-2 9 16,5 1-6-16,4-1-23 15,5 0 20-15,5 0-14 16,9 0-5-16</inkml:trace>
  </inkml:traceGroup>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36.7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D9EB82-0FD5-449A-B540-31866C08136A}" emma:medium="tactile" emma:mode="ink">
          <msink:context xmlns:msink="http://schemas.microsoft.com/ink/2010/main" type="inkDrawing" rotatedBoundingBox="15339,10056 16217,9949 16224,10006 15346,10113" shapeName="Other"/>
        </emma:interpretation>
      </emma:emma>
    </inkml:annotationXML>
    <inkml:trace contextRef="#ctx0" brushRef="#br0">-1385 2945 487 0,'0'0'48'0,"0"0"-37"0,0 0-5 16,0 0 18-16,0 0 39 15,0 0-31-15,0 0 0 16,0 0-1-16,0 0-17 16,0 0-4-16,2 0 12 15,6-6 18-15,8-7-3 16,9-2-19-16,-2 2 0 16,3 0-8-16,2 3 5 15,-1 6-11-15,5 1-1 16,5-5 2-16,3 5-2 15,7-1 0-15,1-2-1 0,2 3-2 16,1-1 0 0,0-7 0-16,4 6 4 0,-10 1-8 15,0 0 4-15,-7 1 0 16,-11 3-1-16,-5 0 2 16,1 0-2-16,-8 0 0 15,1 0 1-15,-3 0 1 16,-2 0-1-16,-2 0 0 15,-8 0 1-15,2 0 3 16,-1 0-4-16,1 0 11 16,-2 0-8-16,-1 0 2 15,0 0 2-15,0 0 6 0,0 0-2 16,0 0-9 0,0 0 14-16,3 0-11 0,-3 0 6 15,0 0 7-15,0 0-2 16,0 0-9-16,0 0 0 15,0 0 3-15,1 0-7 16,-1 0 0-16,3 0 1 16,-3 0 2-16,0 0-5 15,0 0 7-15,0 0-5 16,0 0 3-16,0 0-6 16,2 0-3-16,-2 0 3 15,0 0 2-15,0 0-1 16,0 0-2-16,0 0 2 15,0 0-2-15,0 0 2 16,0 0-2-16,0 0-1 0,0 0-10 16,7 0-25-16,3 0-101 15,-1 0-34-15,-9 0-135 16</inkml:trace>
  </inkml:traceGroup>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47.9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55D43A-41E4-4404-B7E7-EBA11B0E7407}" emma:medium="tactile" emma:mode="ink">
          <msink:context xmlns:msink="http://schemas.microsoft.com/ink/2010/main" type="inkDrawing" rotatedBoundingBox="13231,11067 17801,11450 17791,11570 13221,11187" semanticType="callout" shapeName="Other">
            <msink:sourceLink direction="with" ref="{12F375D6-6A08-4723-B89D-BA271B74F5C7}"/>
            <msink:sourceLink direction="with" ref="{6EABED72-2FF0-4E29-B465-6D07F604F8B8}"/>
          </msink:context>
        </emma:interpretation>
      </emma:emma>
    </inkml:annotationXML>
    <inkml:trace contextRef="#ctx0" brushRef="#br0">-1-3 243 0,'0'0'17'0,"0"0"-8"15,0 0 71-15,0 0 29 16,0 0-46-16,0 0-21 16,0 0 17-16,2-4-42 15,-2 4 2-15,0 0 22 16,0 0 10-16,0 0-39 16,0 0-10-16,0 0 25 15,0 0-10-15,0 0 19 16,0 0-28-16,0 0-1 15,0 0-6-15,7 0 1 16,9 10-2-16,7-2 20 16,6 2-10-16,4-3 3 15,4-1-9-15,3-1 2 0,7 3 0 16,-7-3-5 0,10 4 2-16,5-4 0 0,0 3-2 15,4-7 6-15,5 9-7 16,4-5 2-16,5-1-2 15,12 1 2-15,8 5 6 16,-3-6-7-16,7 1-1 16,2 3 2-16,7-2 0 15,-6 3-1-15,1-5-1 16,-3 0 4-16,-6 1-4 16,-2-3 0-16,3 2 2 15,-7 3 2-15,4-1-4 16,-2-1 0-16,-2 4 0 15,-4-3 4-15,6 2-3 0,-6-2 0 16,2-2 1-16,5-4 8 16,-8 0-8-16,-4 0 3 15,0 0-4-15,-3 4 2 16,4-4-3-16,-5 4 8 16,-1 0-8-16,2-4 3 15,-3 1-3-15,-1 3 0 16,-3 3 2-16,-4 0 0 15,-3 3-1-15,-5 3 0 16,-9-2 4-16,-5 2-5 16,-5-4 3-16,-4 0 1 15,4 1-2-15,-4-5 5 16,0-1-3-16,3 0-2 0,-4-4-1 16,3 0 4-16,4 6-5 15,7-2 7-15,4 1-6 16,6 3 1-16,3 3 9 15,-2-2-11-15,-6-1 2 16,-3-1-2-16,-12 0 0 16,-2-3 0-16,-11-2 3 15,-1 5-3-15,0-3-3 16,-8 3 3-16,0-7 1 16,-3 4-1-16,-3-3 3 15,-1 3-2-15,1-4-1 16,-5 4 1-16,4-4 1 15,-2 0-1-15,-4 4 0 0,0-4 1 16,0 0 3-16,0 0-2 16,0 0 5-16,1 0-7 15,2 0 3-15,-3 0 0 16,0 0 6-16,0 0-10 16,0 0 1-16,0 0-1 15,0 0 0-15,0 0-1 16,0 0-1-16,0 0-24 15,0 0-30-15,-32 5-62 16,-42-5-271-16</inkml:trace>
  </inkml:traceGroup>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51.6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11F82D8-63C2-4E6C-AED0-707347185796}" emma:medium="tactile" emma:mode="ink">
          <msink:context xmlns:msink="http://schemas.microsoft.com/ink/2010/main" type="inkDrawing" rotatedBoundingBox="4871,12350 6600,12339 6600,12408 4872,12418" shapeName="Other"/>
        </emma:interpretation>
      </emma:emma>
    </inkml:annotationXML>
    <inkml:trace contextRef="#ctx0" brushRef="#br0">319 34 385 0,'0'0'9'0,"-154"0"25"15,95 5 60-15,17-1-20 16,11-4-20-16,13 4-14 0,7-4 23 15,7 0-13 1,4 1-33-16,0-1-8 0,0 0-3 16,0 3-4-16,0-2-2 15,1 4-9-15,27 3 9 16,21-2 1-16,20-2 4 16,22-4-4-16,12 0 16 15,12 0 1-15,12 0-11 16,2-4-1-16,8-5 5 15,-7-5-4-15,-9 5-5 16,-13 4 2-16,-18-1-3 16,-11 6 0-16,-16 0 3 15,-7 0-4-15,-11 0 2 16,-15 9-5-16,-5-3 8 0,-8-1-2 16,-8-2-1-16,-3-2 0 15,-4-1-1-15,0 0 2 16,-2 5 7-16,0-5 6 15,0 0 4-15,0 0-8 16,0 0 5-16,0 0-5 16,0 0 6-16,0 0-8 15,0 0-3-15,0 0-7 16,0 0 12-16,0 0-2 16,0 0-2-16,0 0-6 15,0 0 4-15,0 0 2 16,3 0-1-16,-3 0 1 15,0 0-3-15,0 0 6 0,0 0-11 16,1 0 1-16,-1 0-1 16,0 0 6-16,0 0-6 15,0 0 0-15,0 0-1 16,3 0 1-16,-3 0-4 16,0 0 3-16,0 0 1 15,0 0 0-15,0 0 1 16,0 0-1-16,0 0 0 15,0 0-1-15,0 0 1 16,0 0-1-16,0 0 0 16,0 0 0-16,0 0 1 15,0 0 0-15,0 0 0 16,0 0 0-16,0 0 1 0,0 0-1 16,0 0 0-1,0 0 0-15,0 0 0 0,0 0 0 16,0 0 0-16,0 0-1 15,2 0-2-15,-2 0-1 16,0 0 4-16,0 0-4 16,0 0-7-16,0 0 10 15,0 0-1-15,0 0-8 16,0 0 0-16,0 0 0 16,0 0 2-16,0 0 7 15,5 0-7-15,-5 0-5 16,0 0 5-16,0 0 8 0,0 0-6 15,0 0 5-15,0 0 1 16,0 0 3 0,0 0-3-16,0 0 0 0,0 0-3 15,0 0 7-15,0 0-8 16,0 0 8-16,0 0-9 16,0 0 6-16,0 0-1 15,0 0 0-15,0 0 2 16,0 0 1-16,0 0-6 15,0 0 3-15,0 0-2 16,0 0 4-16,0 0-4 16,0 0 2-16,0 0 0 15,0 0 0-15,0 0 2 0,0 0-1 16,0 0-1 0,0 0 3-16,5 0-7 0,-5 0 4 15,0 0 0-15,0 0 1 16,0 0-1-16,0 0-2 15,0 0 2-15,0 0 5 16,0 0-5-16,0 0 0 16,0 0-6-16,0 0 6 15,0 0 5-15,0 0-5 16,0 0-5-16,0 0 5 16,0 0 0-16,0 0 2 15,0 0 1-15,0 0-3 16,0 0-3-16,0 0 2 15,0 0 1-15,0 0 1 0,0 0-1 16,0 0 0-16,0 0 0 16,0 0 0-16,0 0 0 15,0 0 0-15,0 0 0 16,0 0 4-16,0 0-4 16,0 0 0-16,0 0-3 15,0 0 3-15,0 0-1 16,0 0 2-16,0 0-2 15,0 0 1-15,0 0 0 16,0 0 0-16,0 0 1 16,0 0-2-16,0 0 1 15,0 0 0-15,0 0 0 16,0 0 0-16,0 0 0 0,0 0 5 16,0 0-5-1,0 0-5-15,0 0 5 0,0 0 1 16,0 0-1-16,0 0 0 15,0 0 0-15,0 0 4 16,0 0-4-16,0 0 0 16,0 0-1-16,0 0 1 15,0 0 0-15,0 0 0 16,0 0 0-16,0 0 0 16,0 0 1-16,0 0-4 15,0 0 6-15,0 0-6 16,0 0 6-16,0 0-2 0,0-5-1 15,0 5 0-15,0 0-3 16,0 0 3-16,0 0 0 16,0 0 1-16,0 0-1 15,0 0 4-15,0 0-4 16,0 0-2-16,0 0 2 16,0 0 0-16,0 0 1 15,0 0 6-15,0 0-6 16,0 0-1-16,0 0 1 15,0 0-3-15,0 0 2 16,0 0 0-16,0 0 6 16,0 0-6-16,0 0-4 15,0 0 4-15,0 0 0 16,0 0 1-16,0 0-1 16,0 0 0-16,0 0-1 0,0 0 1 15,0 0 1-15,0 0-1 16,0 0 0-16,0 0 0 15,0 0 0-15,0 0 0 16,0 0 1-16,0 0-1 16,0 0 0-16,0 0-1 15,0 0 2-15,0 0-1 16,0 0 0-16,0 0 0 16,0 0 0-16,0 0 0 15,0 0 0-15,0 0 0 16,0 0 1-16,0 0-2 15,0 0 2-15,0 0-1 0,0 0 0 16,0 0-1-16,0 0 1 16,0 0 1-16,0 0-1 15,0 0 0-15,0 0 0 16,0 0 0-16,0 0 0 16,0 0 0-16,0 0 0 15,0 0 0-15,0 0 0 16,0 0 0-16,0 0 0 15,0 0 0-15,0 0 0 16,0 0 1-16,0 0 0 16,0 0-2-16,0 0 2 15,0 0-1-15,0 0 0 16,0 0 0-16,0 0 0 0,0 0 0 16,0 0 0-1,0 0 4-15,0 0-8 0,0 0 6 16,4 0-2-16,-4 0 0 15,0 0 0-15,0 0-2 16,0 0 2-16,0 0 2 16,0 0 3-16,0 0-5 15,0 0 0-15,0 0 4 16,0 0-3-16,0 0 0 16,0 0 0-16,0 0-2 15,0 0-2-15,0 0 3 16,0 0 0-16,0 0-1 0,0 0 1 15,0 0 0 1,0 0 0-16,0-1 7 0,0 1-7 16,0 0 0-16,0 0-7 15,0 0 4-15,0 0-23 16,0 0-27-16,4 0-48 16,10-3-59-16,7-10 42 15,13-22-119-15</inkml:trace>
  </inkml:traceGroup>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04.9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D7D8DE4-8B79-4BFD-8222-894C4323BFD4}" emma:medium="tactile" emma:mode="ink">
          <msink:context xmlns:msink="http://schemas.microsoft.com/ink/2010/main" type="writingRegion" rotatedBoundingBox="27148,6509 23939,10031 21627,7925 24837,4403"/>
        </emma:interpretation>
      </emma:emma>
    </inkml:annotationXML>
    <inkml:traceGroup>
      <inkml:annotationXML>
        <emma:emma xmlns:emma="http://www.w3.org/2003/04/emma" version="1.0">
          <emma:interpretation id="{661A8242-66C5-44D6-B648-2494771F54E8}" emma:medium="tactile" emma:mode="ink">
            <msink:context xmlns:msink="http://schemas.microsoft.com/ink/2010/main" type="paragraph" rotatedBoundingBox="25898,5168 26143,8056 24927,8159 24683,5271" alignmentLevel="1"/>
          </emma:interpretation>
        </emma:emma>
      </inkml:annotationXML>
      <inkml:traceGroup>
        <inkml:annotationXML>
          <emma:emma xmlns:emma="http://www.w3.org/2003/04/emma" version="1.0">
            <emma:interpretation id="{65160DBF-51BD-41A2-B076-E78BEAD83E96}" emma:medium="tactile" emma:mode="ink">
              <msink:context xmlns:msink="http://schemas.microsoft.com/ink/2010/main" type="line" rotatedBoundingBox="25898,5168 26143,8056 24927,8159 24683,5271"/>
            </emma:interpretation>
          </emma:emma>
        </inkml:annotationXML>
        <inkml:traceGroup>
          <inkml:annotationXML>
            <emma:emma xmlns:emma="http://www.w3.org/2003/04/emma" version="1.0">
              <emma:interpretation id="{F70D43DC-8D73-449A-ABB9-AF5202B24827}" emma:medium="tactile" emma:mode="ink">
                <msink:context xmlns:msink="http://schemas.microsoft.com/ink/2010/main" type="inkWord" rotatedBoundingBox="25563,5146 25830,6010 25259,6187 24992,5323"/>
              </emma:interpretation>
              <emma:one-of disjunction-type="recognition" id="oneOf0">
                <emma:interpretation id="interp0" emma:lang="" emma:confidence="1">
                  <emma:literal/>
                </emma:interpretation>
              </emma:one-of>
            </emma:emma>
          </inkml:annotationXML>
          <inkml:trace contextRef="#ctx0" brushRef="#br0">4280-2168 151 0,'0'0'266'0,"0"0"-216"16,0 0 39-16,0 0 8 15,0 0 11-15,0 0-18 0,0-37-23 16,0 37-21 0,0 0-6-16,0 0-3 0,0 0-16 15,0 0-9-15,0 0 0 16,0 0-12-16,0 0-3 16,0 9-6-16,0 15 7 15,2 7 2-15,5 3 2 16,-1 2 3-16,1 0-3 15,2-3-1-15,-2-1-1 16,2-3-3-16,0-1-54 16,-4-4-29-16,3-7-140 15,-8-12-292-15</inkml:trace>
          <inkml:trace contextRef="#ctx0" brushRef="#br0" timeOffset="3458.7047">4188-1743 262 0,'0'0'269'16,"0"0"-233"-16,0 0-33 15,0 0 43-15,0 0 20 16,0 0-31-16,0 0-21 16,0-4-13-16,0 4-1 0,0 0-6 15,2 0-18-15,0 13 6 16,2 8-20-16,-4-3-53 15,0 5-96-15</inkml:trace>
          <inkml:trace contextRef="#ctx0" brushRef="#br0" timeOffset="4250.9823">4153-1385 678 0,'0'0'62'0,"0"0"-62"16,0 0 0-16,0 0 21 0,0 0-13 15,114-102-5-15,-66 70 4 16,-1-2-6-16,-1 5-1 16,-7 3 0-16,-5 9 0 15,-13 5-2-15,-8 8-9 16,-8 1-32-16,-5 3 0 15,0 0 4-15,0 0-15 16,-5 4-38-16,-19 15 18 16,-11 8 36-16,-7 1-45 15,-3-2 83-15,3-2 3 16,1 0 72-16,11-5-12 16,5-7-7-16,12-6-9 15,9 0-13-15,4-6-11 0,0 0-23 16,0 0-3-1,27 0 3-15,8-19 2 0,4 0-2 16,-1-1 0-16,-8 1 0 16,-5 6 0-16,-10 8-15 15,-5-4 2-15,-9 8-6 16,-1 1 10-16,0 0 6 16,-11 1 3-16,-17 17-1 15,-5 6-4-15,-5 0 5 16,-1 2 2-16,5-1-2 15,5-7 1-15,12-4 4 16,11-7-3-16,6-4-4 16,0-3-7-16,5 0-32 0,21-7 22 15,7-10 19 1,2-3 0-16,-2-2-35 0,-7 9-15 16,-4-1-4-16,-2-1 6 15,-5 2 3-15,-2 8 6 16,-6-1-6-16,-4 6 40 15,-3 0 2-15,0 0 3 16,-4 0 41-16,-20 20 8 16,-3 3-17-16,-5-1 7 15,-4 3 25-15,-1 1-5 16,7-1 8-16,4-3-37 16,9-9 7-16,9-6-21 0,8-7-11 15,0 0-5-15,13 0-20 16,24-20 18-16,6-8 0 15,4-6-24-15,-5 8-5 16,-6 4 1-16,-4 4-12 16,-9 3-16-16,-7 6-41 15,-15 8-72-15</inkml:trace>
          <inkml:trace contextRef="#ctx0" brushRef="#br0" timeOffset="8848.9764">4531-1336 357 0,'0'0'0'0,"0"0"-48"16,0 0 48-16,0 0 48 15,128-113-15-15,-102 94-16 0,-1 8-8 16,-6 3-9-16,-8 6 1 15,-5 2-1-15,-6 0 0 16,0 0-1-16,0 0 0 16,-14 0 1-16,-17 11 4 15,-11 7-2-15,-20 8-2 16,-15 4 1-16,-9 4 5 16,2-8 8-16,25-9 63 15,27-10-17-15,19-7-26 16,13 0-24-16,0 0-10 15,0 0-9-15,13-11 5 16,26-15 4-16,13-3 1 16,7-3-1-16,-3 5 3 0,-7 7 0 15,-13 6-6 1,-7 4 3-16,-8 4-6 0,-13 5-5 16,-6 1-19-16,-2 0-5 15,0 0 30-15,-5 0-15 16,-18 9 7-16,-4 5-9 15,-4-1 20-15,5 2 0 16,1-2 2-16,6-2 2 16,8-8 0-16,5 3 7 15,6-6-5-15,0 0-4 16,0 0-11-16,4 0-8 16,20-16 18-16,5-1-5 0,4-2 3 15,-3 4-10-15,-5 3 13 16,-10 1-11-1,-8 11 7-15,-7 0 4 0,0 0 13 16,0 0-6-16,-22 6-7 16,-7 7-4-16,-4 2 4 15,2 4 0-15,1-2 3 16,4 1-2-16,5-2 1 16,10-4 0-16,5-6-2 15,6-3-5-15,0-3-28 16,0 0 24-16,14 0 7 15,7-3 2-15,1-11 5 16,-2 2 20-16,-6 0-10 16,1 5-15-16,-9 0 11 0,-2 3 6 15,-4 4 6-15,0-2 0 16,0 2 1 0,0 0 3-16,0 0-13 0,0 0-13 15,0 0 4 1,0 0-5-16,0 0 3 0,0 0 1 15,0 0 4-15,0 0-8 16,-1 2 5-16,-2 2-4 16,-2 0-1-16,1-1 1 15,0 2 4-15,1-3-4 16,3-2-1-16,0 0 0 16,0 0-2-16,0 0 2 15,0 0 2-15,0 0-2 0,-2 0-2 16,2 0 2-16,0 0-5 15,0 0-1-15,0 0-1 16,0 0 3-16,0 0-8 16,0 0 4-16,0 0 3 15,0 0 5-15,0 0-1 16,0 0 1-16,0 0-4 16,0 0 4-16,0 0 0 15,0 0 0-15,0 0 0 16,0 0 3-16,0 0-1 15,0 0-2-15,0 0 0 16,0 0-1-16,0 0-3 16,0 0 4-16,0 0-1 0,0 4 0 15,0-4 1 1,0 2-1-16,0 0 1 0,0-2 0 16,0 0 0-16,0 0 2 15,0 0-1-15,0 0-1 16,0 0-1-16,0 0-1 15,0 0 2-15,0 0 1 16,0 0 0-16,0 0-1 16,0 0 0-16,0 0 0 15,0 0 0-15,0 0-1 16,0 0 1-16,0 0 0 16,0 0 2-16,0 0 0 15,0 0-2-15,0 0 0 0,0 0 0 16,0 0 0-16,0 0-3 15,0 0 3-15,0 0 1 16,0 0-1-16,0 0-2 16,0 0 2-16,0 0 1 15,0 0-1-15,0 0 0 16,0 0 0-16,0 2 0 16,0 2 0-16,0 2 0 15,0-5-1-15,0 5-1 16,0-5-29-16,0 3-16 15,0 0 3-15,0 0-20 16,0-3-3-16,0 6-20 16</inkml:trace>
        </inkml:traceGroup>
        <inkml:traceGroup>
          <inkml:annotationXML>
            <emma:emma xmlns:emma="http://www.w3.org/2003/04/emma" version="1.0">
              <emma:interpretation id="{CBD7E6FA-F92A-4FC6-AC0A-B814DC640C0F}" emma:medium="tactile" emma:mode="ink">
                <msink:context xmlns:msink="http://schemas.microsoft.com/ink/2010/main" type="inkWord" rotatedBoundingBox="26030,6726 26143,8056 24927,8159 24815,6829"/>
              </emma:interpretation>
              <emma:one-of disjunction-type="recognition" id="oneOf1">
                <emma:interpretation id="interp1" emma:lang="" emma:confidence="1">
                  <emma:literal/>
                </emma:interpretation>
              </emma:one-of>
            </emma:emma>
          </inkml:annotationXML>
          <inkml:trace contextRef="#ctx0" brushRef="#br0" timeOffset="-2956.9096">3783-264 427 0,'0'0'95'0,"0"0"-90"16,0 0 51-16,0 0 26 16,0 0-60-16,0 0 12 15,0 0 12-15,55-10-18 16,-30-4-9-16,2 5 12 15,5-5-11-15,3-3-12 0,-2 2-3 16,-1 6-5 0,-3-2 0-16,-4 3 1 0,-8 4-2 15,-4 3-8 1,-8 1-6-16,-2 0-2 0,-3 0 2 16,0 0 3-16,0-3 7 15,0 3 5-15,0 0-2 16,0 0 5-16,0 0 8 15,0 0 11-15,0 0 23 16,0 0-5-16,-3 0-34 16,-2 0 10-16,4 0 8 15,-2 0 2-15,3 0-10 16,0 0-7-16,0 0-8 16,0 0-1-16,0 16-7 15,0 9 7-15,12 5 1 0,1 1 1 16,4 4-1-16,-2 2-1 15,5 1 1-15,-3 8-1 16,1-1 5-16,-1 2-3 16,-1-1-2-16,0-4 0 15,-2-1 2-15,-2-7-2 16,0-2 1-16,-4-9-1 16,-2-8 0-16,-1-6 0 15,-3-4 0-15,-2-2-6 16,0-3 6-16,0 0 3 15,0 0-2-15,0-8-1 16,-16-20-3-16,-5-10-6 0,-5-9 6 16,-2-12-4-16,2-5-13 15,3-1 8-15,4 8 7 16,10 2 2-16,5 2 3 16,4-5-3-16,0 6 2 15,0-2 1-15,0 3 0 16,11 8 0-16,1 7 0 15,1 8 0-15,2 9-2 16,2 3 2-16,6 4 2 16,0 3-2-16,6 3 2 15,5 5-2-15,4 1 0 16,1 0-1-16,0 0-1 16,0 7 4-16,-3 4-3 0,-4 6 2 15,-3-3-2-15,-4 6-3 16,-3 0 4-16,-5 4 0 15,-1 4 0-15,-3 1 3 16,-3 5-3-16,0 5 0 16,0 4-2-16,-1-2 2 15,4 4 5-15,-4-1-5 16,3-4-1-16,-1 3 1 16,-1-4 0-16,-2-1 3 15,-4-5-3-15,-3 1-2 16,-1-4 2-16,0-6 0 15,0-4 3-15,0 0-3 16,-4-5 0-16,-5-2 1 16,-1-6 0-16,-4 6 0 0,-4-2 6 15,-4-2 6-15,-4-1-6 16,-7-2 2-16,-5-2 3 16,-1 0-9-16,1-4 3 15,1 0-1-15,2 4 0 16,2-4 1-16,5 0-1 15,3 0-3-15,8 0-1 16,1 0-1-16,3 0 1 16,7 0 5-16,3 0-6 15,3 0-4-15,0 0 4 16,0 0-28-16,0 0-15 16,0 0-52-16,5-12-163 15,11-7-209-15</inkml:trace>
          <inkml:trace contextRef="#ctx0" brushRef="#br0" timeOffset="899.7264">4468-196 590 0,'0'0'48'0,"0"0"-15"0,0 0 34 15,0 0 15-15,0 0-39 16,0 0-18-16,0-21-17 16,0 21-6-16,0-1-2 15,8-3 1-15,2 4-1 16,5 0 1-16,-2 0-1 15,0 0 0-15,-3 0 0 16,2 13-2-16,-6 7-3 16,-6 2-8-16,0 4-1 15,0 3 10-15,-5-1 2 16,-9-1 2-16,2 1 4 16,2-5-4-16,3 0 1 15,2-7 0-15,4-3 2 0,1-7-2 16,0-2 1-16,0-4 1 15,0 0-1-15,0 0-2 16,6 0 4-16,15 0 13 16,11-25 7-16,9-5-18 15,13-8-6-15,1 1-15 16,9 4-98-16,-8-7-375 16</inkml:trace>
          <inkml:trace contextRef="#ctx0" brushRef="#br0" timeOffset="-2781.3753">5000-169 933 0,'0'0'0'0,"0"0"0"16,0 0 45-16,0 0-45 0,0 0-11 15,0 0-176 1</inkml:trace>
          <inkml:trace contextRef="#ctx0" brushRef="#br0" timeOffset="12030.5917">4604 555 505 0,'0'0'1'16,"0"0"-1"-16,0 0-37 15,0 0 31-15,0 0 6 16,0 0 25-16,136-112-17 16,-88 81-8-16,-7 3 2 15,-14 5-5-15,-9 10 3 16,-8 9-1-16,-10 2 1 16,0 2 5-16,0 0 38 15,-16 0-6-15,-19 19-34 16,-11 4 0-16,-4 6 12 15,2 1 5-15,9-2 4 16,10-7 1-16,12-10-22 0,10-1 3 16,7-10-5-16,0 0-2 15,0 0-2-15,17 0-13 16,16 0 14-16,5 0 2 16,1-15 0-16,-2 3-4 15,-14 2-6-15,-10 5 3 16,-9 5 5-16,-4 0 2 15,0 0 0-15,0 0 7 16,-17 0 2-16,-21 19-8 16,-6 9 3-16,-3 1-4 15,2-2 10-15,10-4 3 16,10-5-6-16,15-12 3 16,3-2-1-16,7-4 4 0,0 0-13 15,0 0-3-15,8 0-15 16,21 0 18-16,9-4 0 15,0-9 0-15,-2-2-4 16,-7 6 1-16,-13-1-4 16,-7 9 2-16,-9 1 5 15,0 0 2-15,0 0 6 16,0 0 12-16,-20 0-2 16,-11 5-14-16,-4 18-4 15,-2-3 2-15,6 2 4 16,11-9-3-16,11-6 7 15,6-4-7-15,3-3-3 16,0 0-4-16,0 0 3 0,0 0-10 16,3 0-12-16,10 0 21 15,3 0-2-15,-1 0 8 16,-7 0-4-16,1-3 0 16,-6 3 3-16,-2 0-3 15,-1 0 0-15,0 0 10 16,0 0 2-16,0 0-4 15,0 0 2-15,0 0-5 16,0 0-5-16,0 0 0 16,0 0-7-16,0 0-8 15,0 0-23-15,0 0-2 16,0 0-23-16,0 3-62 16,-5 6 15-16</inkml:trace>
        </inkml:traceGroup>
      </inkml:traceGroup>
    </inkml:traceGroup>
    <inkml:traceGroup>
      <inkml:annotationXML>
        <emma:emma xmlns:emma="http://www.w3.org/2003/04/emma" version="1.0">
          <emma:interpretation id="{460EC922-3CD4-46D8-9507-C09D95822B36}" emma:medium="tactile" emma:mode="ink">
            <msink:context xmlns:msink="http://schemas.microsoft.com/ink/2010/main" type="paragraph" rotatedBoundingBox="25891,5363 22681,8885 21627,7925 24837,4403" alignmentLevel="1"/>
          </emma:interpretation>
        </emma:emma>
      </inkml:annotationXML>
      <inkml:traceGroup>
        <inkml:annotationXML>
          <emma:emma xmlns:emma="http://www.w3.org/2003/04/emma" version="1.0">
            <emma:interpretation id="{2BE4419B-692D-4FF8-984D-06F185D93965}" emma:medium="tactile" emma:mode="ink">
              <msink:context xmlns:msink="http://schemas.microsoft.com/ink/2010/main" type="line" rotatedBoundingBox="25891,5363 22681,8885 21627,7925 24837,4403"/>
            </emma:interpretation>
          </emma:emma>
        </inkml:annotationXML>
        <inkml:traceGroup>
          <inkml:annotationXML>
            <emma:emma xmlns:emma="http://www.w3.org/2003/04/emma" version="1.0">
              <emma:interpretation id="{E12EF48E-87ED-4BF1-85DF-41A016632028}" emma:medium="tactile" emma:mode="ink">
                <msink:context xmlns:msink="http://schemas.microsoft.com/ink/2010/main" type="inkWord" rotatedBoundingBox="25829,5306 24958,6263 24407,5761 25278,4804"/>
              </emma:interpretation>
              <emma:one-of disjunction-type="recognition" id="oneOf2">
                <emma:interpretation id="interp2" emma:lang="" emma:confidence="1">
                  <emma:literal/>
                </emma:interpretation>
              </emma:one-of>
            </emma:emma>
          </inkml:annotationXML>
          <inkml:trace contextRef="#ctx0" brushRef="#br0" timeOffset="-4328.823">3673-1363 554 0,'0'0'54'16,"0"0"-26"-16,0 0 25 15,0 0 22-15,0 0-13 0,0 0-40 16,7-31-11-16,7 21-6 16,7 2-4-16,3-1 4 15,2-2-4-15,1 5 1 16,3-1 2-16,-1 1-4 15,-7-3 0-15,-2 5 1 16,-7 0-2-16,-6-1 2 16,-2 3-1-16,-5-10 6 15,0-3 4-15,0-3-4 16,0-9 6-16,-16-6 1 16,-2 1-3-16,-2-5-8 15,3-5 3-15,-4 3-1 16,4-1 4-16,2 2-2 0,0 1-5 15,3 0 15-15,2 9-12 16,1-3 7-16,5 4-1 16,1 1-4-16,1 4 6 15,2 5-1-15,0 2 2 16,0 4-4-16,0-1-8 16,0 7 1-16,0-5-2 15,0 6 0-15,9-5 0 16,4 5-2-16,5-3 3 15,3 0-3-15,5 1 3 0,6-2-5 16,-4 1 6-16,4 0-4 16,-5 2 0-16,2-2 1 15,-3 0-4-15,1 1-5 16,-4 2-1-16,-6-1 5 16,-2-1-4-16,-7 6 3 15,-5-3-1-15,-1-1 3 16,-2 4 5-16,0-4 1 15,0-2 0-15,0 3 1 16,0-4-2-16,3 3 8 16,-3 0-8-16,0 4 5 15,0-1-5-15,0-2 17 16,0 2 4-16,0-2-7 16,0 2-2-16,0 1 0 15,0 0-4-15,0-4-7 0,0 4 5 16,0 0-6-16,0 0-2 15,0 0 0-15,0 0-4 16,0 0-2-16,0 0-5 16,0 0-1-16,0 5 14 15,4 3 0-15,3 7-2 16,-1-2 2-16,3 9-2 16,-2 2 0-16,2 5 2 15,-5 2 5-15,2 6-5 16,-2-4 0-16,1 1 0 15,-1-3-3-15,-4-3 9 16,0-1-6-16,0-13 0 0,3-3 0 16,-3-9-3-16,0 0 2 15,0-2 1-15,0 0 1 16,0 0 4-16,0-2 2 16,-3-20-7-16,-15-11-1 15,-3-7-1-15,-1-12-1 16,2 1 3-16,1-3 0 15,1 5 0-15,4 4-2 16,4 13 2-16,2 10 1 16,7 7 0-16,-2 2 1 15,3 6 0-15,0 3-2 16,0-1 2-16,0 0-2 16,0 5-3-16,0-7 3 0,7-2 0 15,12-3-1 1,4 3-1-16,1-1 4 0,-1 3-2 15,0-1 0-15,-3 0 0 16,5 0-2-16,-3-5-3 16,0 3 5-16,4-8-3 15,-2 4 3-15,-2-2-1 16,-5 4 1-16,-5 8-1 16,-6 3-1-16,3 1 2 15,-2 0-1-15,2 0-7 16,1 0 7-16,4 9-2 15,-1 10 3-15,-3 4-1 0,3 6 0 16,-1 5-3-16,0 5 3 16,-2 1 1-16,-1 2 0 15,-1-1 1-15,-3 1-1 16,2-3-3-16,-3 2 1 16,1 0-2-16,-4-4 1 15,3-3 2-15,-1-1 0 16,-1-3-9-16,1-5 8 15,-3-2-4-15,0-5-1 16,0-4 2-16,0-8 0 16,0 1-2-16,0-3 3 15,0-2 4-15,-5 2 0 16,-3-1 1-16,-1 2 8 16,0-3-4-16,-2 4 2 15,-3-2-4-15,-1-2 3 0,-3 0 4 16,-4-2-6-16,-2 0 7 15,-4 0 1-15,-2 0 3 16,-2-4-8-16,1-8 0 16,5 4-2-16,4 0-3 15,5 2-2-15,5 3 0 16,5 3-1-16,3 0-19 16,-1 0-34-16,-5 0-146 15,-7 13-99-15</inkml:trace>
        </inkml:traceGroup>
        <inkml:traceGroup>
          <inkml:annotationXML>
            <emma:emma xmlns:emma="http://www.w3.org/2003/04/emma" version="1.0">
              <emma:interpretation id="{295EEF6A-CA1D-4883-A5E4-FDA0C1037E78}" emma:medium="tactile" emma:mode="ink">
                <msink:context xmlns:msink="http://schemas.microsoft.com/ink/2010/main" type="inkWord" rotatedBoundingBox="24593,6683 23457,7930 22455,7017 23591,5770"/>
              </emma:interpretation>
              <emma:one-of disjunction-type="recognition" id="oneOf3">
                <emma:interpretation id="interp3" emma:lang="" emma:confidence="1">
                  <emma:literal/>
                </emma:interpretation>
              </emma:one-of>
            </emma:emma>
          </inkml:annotationXML>
          <inkml:trace contextRef="#ctx0" brushRef="#br0" timeOffset="62904.0082">1944-478 75 0,'0'0'1'0,"0"0"16"16,0 0 20-16,0 0-1 15,0 0-9-15,0 0 6 16,5 10 23-16,-5-6-24 16,0-4 1-16,0 0-9 15,0 0-1-15,0 0-8 16,3 3 5-16,2 1 0 15,-4 3 5-15,3-3-14 16,2 2 13-16,3 0-4 0,0-2-3 16,1 4-4-16,6-3 8 15,6-1-8-15,4 3 16 16,7-5-14-16,6-2-1 16,6 0-1-16,3 0-5 15,3 0 0-15,0-9-6 16,-1 4-2-16,-3-4 3 15,-4-1-3-15,-9 5 0 16,-8 1 1-16,-9 0 0 16,-8 0 0-16,-2 1-2 15,-5 3 1-15,0 0-1 16,-2 0-23-16,0 0-44 16,-11 0-112-16</inkml:trace>
          <inkml:trace contextRef="#ctx0" brushRef="#br0" timeOffset="61577.8517">2282-169 67 0,'0'0'14'16,"0"0"-28"-16,127 26-14 15,-85-22 9-15</inkml:trace>
          <inkml:trace contextRef="#ctx0" brushRef="#br0" timeOffset="61148.9979">3284-644 11 0,'0'0'71'0,"0"0"-58"16,0-135-9-16,-12 94-3 16,-1 5 30-16,0 3 8 15,0 3-35-15,0 0 10 16,1 5-3-16,2 2-5 15,-1-1 8-15,-1 4-7 16,-1-1 3-16,-1-1-9 16,-5 3 11-16,0-1-3 15,-6-3 4-15,-1 0-7 16,-7-1-4-16,-2 3 7 16,-3 1 10-16,-4-2-19 15,-1 6 5-15,-4-4-5 0,4-8-12 16,-4 5 12-16,1-1 0 15,2 6-93-15,-2 6 93 16,4 5 30-16,-2 7-29 16,2 0-1-16,3 0 0 15,1 3 0-15,1 16-2 16,2 0-28-16,-10 13-54 16</inkml:trace>
          <inkml:trace contextRef="#ctx0" brushRef="#br0" timeOffset="14603.0987">3011-1103 360 0,'0'0'22'16,"0"0"20"-16,0 0-13 15,0 0 34-15,-122-56-44 16,93 46 46-16,3 2-40 15,-4-1 0-15,1 5-4 16,-5-6 14-16,4 6-1 0,-5-2-1 16,2 1-5-16,-5 5-4 15,2 0-4-15,-6 0-13 16,-5 0 6-16,-1 15-6 16,-7 7 2-16,-4 6-1 15,-4 6-1-15,0 7-1 16,-1 4 0-16,0 7-6 15,0 8 10-15,3 4 1 16,3 3-3-16,7-3-7 16,11-2 8-16,6-8-9 15,13-3 0-15,3 0 0 16,8 0 0-16,4-1 2 16,3-2-2-16,3 0 1 0,0-4 0 15,0 2 0 1,0-10-1-16,15 3 0 0,4-8 2 15,5 4-2-15,7-5 0 16,7-6 0-16,4 3-1 16,6-9 0-16,5 1 1 15,4-4 1-15,8-6-1 16,6-5 4-16,9-4-4 16,1 0 1-16,2 0-1 15,0-13 0-15,-11-1-2 16,-2-6-2-16,-6 2-9 15,-5-9 13-15,-4-7 0 0,-3 3 1 16,2-6 1 0,1-5 1-16,-4 6-3 0,-3-3 0 15,-5 4 1 1,-6-3-1-16,-10 8 6 0,-7-1-6 16,-4-6-1-16,-5 6 1 15,-4-6 13-15,-3-1-7 16,-2 1 7-16,-2-4-5 15,0 7-3-15,0 1 12 16,0 6-6-16,0-5-2 16,0 4 8-16,0 0-11 15,-2 0-1-15,-7 1 1 16,-4 0-1-16,-6 3 9 16,2-3-6-16,-5-3-8 15,-2 8 3-15,-2-1-1 16,-1 0 0-16,3 1 3 0,-2 1 5 15,1 3-5-15,-1 0 3 16,3 0-4-16,-5 6 1 16,5-4 3-16,-2 0 1 15,1 3-2-15,0-1-2 16,-3 2-4-16,1 2 4 16,3 2-3-16,-2 2-2 15,3 5 1-15,2 1 3 16,2 0-2-16,5 0-2 15,2 0 1-15,5 0 0 16,-1 0-1-16,5 0-1 0,-2 0 0 16,0 0 1-16,1 0 1 15,-2 0 0-15,2 0-2 16,2 0-2-16,1 0-13 16,0 0-8-16,0 0 17 15,0 0-8-15,0 0-8 16,0 0-17-16,0 0-40 15,0 1-27-15,4 27-35 16,9 12 39-16,-8-1-214 16</inkml:trace>
          <inkml:trace contextRef="#ctx0" brushRef="#br0" timeOffset="62125.4058">3013-1062 70 0,'0'0'9'16,"0"0"-3"-16,0 0-2 16,0 0 4-16,0 0 27 15,0 0-24-15,-66-22-9 16,55 21 0-16,-2 1 1 15,-3 0 1-15,1 0 1 16,-2 0-3-16,1 0-1 16,-2 0-1-16,5 4-17 15,-3 2-30-15</inkml:trace>
          <inkml:trace contextRef="#ctx0" brushRef="#br0" timeOffset="15312.7112">2370-257 314 0,'48'30'0'16,"-48"-30"-298"-16</inkml:trace>
          <inkml:trace contextRef="#ctx0" brushRef="#br0" timeOffset="60645.3452">2058-1006 267 0,'0'0'29'0,"0"0"-8"16,0 0-7-16,0 0 18 15,0 0 27-15,-127 23-36 16,111-14-6-16,7 1 6 16,-3 5-17-16,-2 12-6 15,-7 10 0-15,3 11 8 16,-3 0-1-16,5 5-7 15,2 1-1-15,1 3 1 16,1-3 0-16,3-2-4 16,5-1 4-16,4-5 0 0,0 0-1 15,0-5 0-15,0-7 0 16,2-3-1-16,11-3-6 16,3-8-7-16,0 3 4 15,1-6 3-15,2 6-29 16,4-5 4-16,0-2 8 15,6 4 13-15,5-3 2 16,-1 1-1-16,3 5-26 16,5-5 4-16,-1 1-10 15,5-1 17-15,2-4 5 16,1 1-7-16,7-10-46 16</inkml:trace>
          <inkml:trace contextRef="#ctx0" brushRef="#br0" timeOffset="15150.1461">2370-257 629 0,'0'0'0'0,"0"0"-59"16,0 0-200-16,0 0-24 16</inkml:trace>
          <inkml:trace contextRef="#ctx0" brushRef="#br0" timeOffset="96161.7367">2501 56 128 0,'-141'-156'0'0</inkml:trace>
          <inkml:trace contextRef="#ctx0" brushRef="#br0" timeOffset="15487.7656">2354-60 314 0,'0'0'69'0,"0"0"-69"16,0 0-159-16</inkml:trace>
        </inkml:traceGroup>
        <inkml:traceGroup>
          <inkml:annotationXML>
            <emma:emma xmlns:emma="http://www.w3.org/2003/04/emma" version="1.0">
              <emma:interpretation id="{CB3599D9-36AA-4FA5-B2B6-C3F5B793B53B}" emma:medium="tactile" emma:mode="ink">
                <msink:context xmlns:msink="http://schemas.microsoft.com/ink/2010/main" type="inkWord" rotatedBoundingBox="23475,8014 22681,8885 22302,8540 23096,7668">
                  <msink:destinationLink direction="with" ref="{1A334DCD-B350-4E37-8F9F-595CB9B8508C}"/>
                </msink:context>
              </emma:interpretation>
              <emma:one-of disjunction-type="recognition" id="oneOf4">
                <emma:interpretation id="interp4" emma:lang="" emma:confidence="1">
                  <emma:literal>•</emma:literal>
                </emma:interpretation>
                <emma:interpretation id="interp5" emma:lang="" emma:confidence="0">
                  <emma:literal>-</emma:literal>
                </emma:interpretation>
                <emma:interpretation id="interp6" emma:lang="" emma:confidence="0">
                  <emma:literal>4</emma:literal>
                </emma:interpretation>
                <emma:interpretation id="interp7" emma:lang="" emma:confidence="0">
                  <emma:literal>.</emma:literal>
                </emma:interpretation>
                <emma:interpretation id="interp8" emma:lang="" emma:confidence="0">
                  <emma:literal>A</emma:literal>
                </emma:interpretation>
              </emma:one-of>
            </emma:emma>
          </inkml:annotationXML>
          <inkml:trace contextRef="#ctx0" brushRef="#br0" timeOffset="100029.306">1292 1131 445 0,'0'0'103'16,"0"0"-6"-16,0 0 3 15,0 0-39-15,0 0-19 16,0 0-17-16,0 0-14 15,-42-5-3-15,42 1-8 16,0-7 0-16,18-6 0 16,19-10 1-16,16-11 4 15,15-5-2-15,13 2-3 0,12-10 1 16,10 4 4 0,6-5-5-16,1-2-1 0,-1 9-3 15,-9 9 8-15,-13 11-9 16,-12 7 6-16,-20 6-3 15,-17 4-4-15,-19 4-9 16,-8 4 1-16,-11 0 8 16,0 0 3-16,-17 9 2 15,-28 14-45-15,-16 5-7 16,-10 8-13-16,-3 1 6 16,-6 6 3-16,-1 7-42 15,0-3 17-15,0 4 34 16,-5-10 35-16,6 6 13 15,6-9 0-15,8 1 16 0,15-10 28 16,16-5-26-16,15-11 7 16,14-12 3-16,6-1-28 15,4 0-39-15,27-10 39 16,17-12 6-16,14-11 25 16,10-5-18-16,7 2-8 15,1-1-3-15,-8 5 0 16,-8 5-2-16,-13 7 0 15,-14 4 0-15,-13 8 3 16,-13 4-3-16,-6 2-3 16,-5 2 3-16,0 0 6 15,0 0 14-15,-13 16-19 16,-16 10 1-16,-3 3-4 0,-9 9-6 16,-3-1-21-16,1-1-3 15,-2-2 7-15,7-6 16 16,3-5 5-16,11-6 0 15,6-12-4-15,8 0 1 16,10-5-2-16,0 0-38 16,5 0-36-16,22-9 83 15,9-14-2-15,6-9-1 16,3-7 2-16,5-4-13 16,-2-1-90-16</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48.6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D82C62-19A3-49F2-9C27-37590D144768}" emma:medium="tactile" emma:mode="ink">
          <msink:context xmlns:msink="http://schemas.microsoft.com/ink/2010/main" type="inkDrawing" rotatedBoundingBox="20202,10884 22031,10853 22033,10924 20203,10956" semanticType="callout" shapeName="Other">
            <msink:sourceLink direction="with" ref="{730A4C43-B197-4DCF-9D44-4F03539C0B70}"/>
          </msink:context>
        </emma:interpretation>
      </emma:emma>
    </inkml:annotationXML>
    <inkml:trace contextRef="#ctx0" brushRef="#br0">-853 3517 812 0,'0'0'6'16,"0"0"-3"-16,0 0 3 15,0 0 23-15,0 0 14 16,0 0-9-16,-4 0-15 0,27 0-11 16,17 0 21-1,13 0-3-15,9 0-1 0,6 0-6 16,5-4-8-16,4-5 2 15,5 2-11-15,10-1 10 16,3-1 5-16,16-1-16 16,11 5 0-16,1 1 9 15,4 4-10-15,-6 0-5 16,-7 0 5-16,-3 0 0 16,-13 0 2-16,-14 9-2 15,-23 1 0-15,-17-3 0 16,-19-1-1-16,-10 1 1 15,-9-7 0-15,-3 4 3 16,-3-4-3-16,0 0 0 0,0 0 1 16,0 0-1-16,0 0 0 15,-9 0-14-15,-44 0-57 16,-52-24-131-16,-59-18-473 16</inkml:trace>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18.1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95C90EE-FC81-4296-B7DF-142294992E91}" emma:medium="tactile" emma:mode="ink">
          <msink:context xmlns:msink="http://schemas.microsoft.com/ink/2010/main" type="writingRegion" rotatedBoundingBox="19678,9785 19482,6089 21250,5995 21446,9691"/>
        </emma:interpretation>
      </emma:emma>
    </inkml:annotationXML>
    <inkml:traceGroup>
      <inkml:annotationXML>
        <emma:emma xmlns:emma="http://www.w3.org/2003/04/emma" version="1.0">
          <emma:interpretation id="{63E96373-C8DD-41D8-B380-C299E1E6A02F}" emma:medium="tactile" emma:mode="ink">
            <msink:context xmlns:msink="http://schemas.microsoft.com/ink/2010/main" type="paragraph" rotatedBoundingBox="19678,9785 19482,6089 21250,5995 21446,9691" alignmentLevel="1"/>
          </emma:interpretation>
        </emma:emma>
      </inkml:annotationXML>
      <inkml:traceGroup>
        <inkml:annotationXML>
          <emma:emma xmlns:emma="http://www.w3.org/2003/04/emma" version="1.0">
            <emma:interpretation id="{A0A7EC20-8B10-4483-99B4-B01630BEC876}" emma:medium="tactile" emma:mode="ink">
              <msink:context xmlns:msink="http://schemas.microsoft.com/ink/2010/main" type="line" rotatedBoundingBox="19678,9785 19482,6089 21250,5995 21446,9691"/>
            </emma:interpretation>
          </emma:emma>
        </inkml:annotationXML>
        <inkml:traceGroup>
          <inkml:annotationXML>
            <emma:emma xmlns:emma="http://www.w3.org/2003/04/emma" version="1.0">
              <emma:interpretation id="{730A4C43-B197-4DCF-9D44-4F03539C0B70}" emma:medium="tactile" emma:mode="ink">
                <msink:context xmlns:msink="http://schemas.microsoft.com/ink/2010/main" type="inkWord" rotatedBoundingBox="19678,9785 19541,7200 21043,7120 21181,9706">
                  <msink:destinationLink direction="with" ref="{BD2CC3F3-66C6-4481-A692-24281363034A}"/>
                  <msink:destinationLink direction="with" ref="{1A334DCD-B350-4E37-8F9F-595CB9B8508C}"/>
                  <msink:destinationLink direction="with" ref="{FDD82C62-19A3-49F2-9C27-37590D144768}"/>
                </msink:context>
              </emma:interpretation>
              <emma:one-of disjunction-type="recognition" id="oneOf0">
                <emma:interpretation id="interp0" emma:lang="" emma:confidence="1">
                  <emma:literal/>
                </emma:interpretation>
              </emma:one-of>
            </emma:emma>
          </inkml:annotationXML>
          <inkml:trace contextRef="#ctx0" brushRef="#br0">-559 2321 340 0,'0'0'30'0,"0"0"-6"15,0 0-3-15,0 0 59 16,0 0-23-16,0 0-55 0,51-60 5 15,-14 34-7-15,3-2 1 16,2 0-1-16,-3 2 0 16,-5-1 0-16,-6 4 0 15,-9 9 0-15,-11 0 0 16,-8 14 0-16,0 0 3 16,0 0 27-16,-13 0-24 15,-14 0-4-15,-6 14 5 16,-5 5 21-16,3-2-7 15,3 1 12-15,11-5 2 16,8-6-4-16,7-5-9 16,6-2-14-16,0 0 2 0,0 0-10 15,0 0-4-15,21-5-3 16,14-23 7-16,9-6 11 16,6-9 0-16,1-2-10 15,-6 9 2-15,-13 8-3 16,-12 14 0-16,-11 8-9 15,-9 6 9-15,0 0 10 16,-2 0 6-16,-30 7 0 16,-10 25-16-16,-10 10-9 15,0 6 8-15,6-1 2 16,8-13 0-16,14-14 0 16,9-7-2-16,11-9 2 15,4-4-3-15,0 0-2 0,4 0-10 16,22-20 0-16,9-16 5 15,7-7 9-15,0 0 5 16,-7 4-3-16,-14 16-1 16,-9 13-1-16,-6 7 1 15,-6 3 7-15,0 0 19 16,0 0 6-16,0 0-1 16,-15 0-10-16,-5 0-22 15,0 9 0-15,5 5 1 16,4-5-1-16,9 0-2 15,-1-9-3-15,3 0 5 16,0 0-6-16,0 0-6 16,0 0-2-16,0 0-6 0,0 0 1 15,0 0 12-15,0 0 2 16,0 0 5-16,0 0 1 16,0 0-1-16,0 0 1 15,0 0-1-15,0 0-9 16,0 0-27-16,0 0-48 15,5-10-27-15,16-8 69 16,8-12-50-16,6-10-106 16</inkml:trace>
          <inkml:trace contextRef="#ctx0" brushRef="#br0" timeOffset="56453.4861">-301 629 556 0,'0'0'4'0,"0"0"11"16,0 0 34-16,0 0 15 15,0 0 31-15,-25-115-30 0,18 101-11 16,3 4-26 0,-2-4 4-16,-3 2 16 0,0-2-15 15,-2 3-12-15,-2 4 4 16,-5-3-5-16,-6 3-7 16,-5 5-5-16,-6 1-4 15,-8 1-1-15,-8 0 3 16,-7 5-3-16,-6 17 3 15,1-2-2-15,-3 4 1 16,-2 0 0-16,0 6-1 16,5-6-1-16,5-1 6 15,17-2 0-15,9-7-5 0,11-1-3 16,10-5 5 0,3-4-4-16,8 1-2 0,0-5 1 15,0 0-3-15,0 0 3 16,0 0-2-16,0 0 1 15,0 7-5-15,0 9 4 16,0 8 1-16,10 6 0 16,3 3-1-16,3 3 1 15,-3 5 0-15,3 3 2 16,1 11-2-16,2 2 0 16,4-3-3-16,0 6 3 15,2-4 2-15,0 9 3 16,1-5-5-16,0 6-4 15,-5 1 4-15,4-1 0 16,0 0-2-16,-8-6 2 0,5 6 6 16,-5-7-6-16,1-3 0 15,-3-7 1-15,-4-5-1 16,-4-2 0-16,-1-7 0 16,-3-6 0-16,-2-2 0 15,2-4 1-15,-3-3-1 16,0 3 0-16,0-9 0 15,0 0 0-15,0-6 2 16,0-4-3-16,0 1 4 16,0-3-6-16,0-2 5 15,0 4-3-15,1-4 2 16,5 3-2-16,3 1 2 0,4-2-2 16,6 2 2-16,8-4-1 15,9 0 0-15,9-4 1 16,3-24 2-16,3 1-1 15,-1-5 4-15,-2 5-4 16,-6 3-2-16,-3 1 0 16,-2 8-1-16,-7-4 2 15,-1 10-6-15,-7 3 6 16,-4-1-1-16,1 1 0 16,-6 6 2-16,-3-5-2 15,-1 1 2-15,0 0-2 16,-2-1-1-16,-1 0-2 15,1 4 3-15,-3-3-1 16,1-5 2-16,2-10-1 16,-1-3 4-16,3-6-3 0,-5-1 1 15,0 1 0-15,-4-8-2 16,0 3 4-16,0-4-4 16,0-5 1-16,-4 0 1 15,-9-2 0-15,-5-3 4 16,1-8-6-16,-3-2 3 15,-3 3-2-15,-2-8 0 16,-1 4-1-16,1-3 4 16,4 4-3-16,-1 3 3 15,3 7 2-15,0 1 1 16,3 6 2-16,3 1 5 16,0 7-13-16,2-2 4 0,1 6 1 15,-2 0-2-15,3 6-2 16,3 2 1-16,2 7 1 15,0 2 1-15,1 0-1 16,3 9 2-16,-2-2 1 16,2 0-3-16,0 4 1 15,-2 0 0-15,2-4-3 16,0 4 0-16,0 0-1 16,0 0-1-16,0 0 0 15,0 0 0-15,0 0 0 16,0 0 0-16,0 0 0 15,0 0 0-15,0 0 0 16,0 0 0-16,0 0-1 0,0 0 1 16,0 0 0-16,0 0-4 15,0 0-6-15,0 0-5 16,0 0-10-16,0 0-18 16,0 0-8-16,11 0-31 15,21 0-91-15,9-27-86 16</inkml:trace>
          <inkml:trace contextRef="#ctx0" brushRef="#br0" timeOffset="-23918.0025">-1014 890 627 0,'0'0'5'0,"0"0"0"16,21-136 28-16,11 95 0 15,10 4 14-15,7 10-16 16,7 3-7-16,6 7-3 16,4 6-7-16,2 11-1 15,-5 0-1-15,0 11-7 16,-5 16-1-16,-5 4 0 16,-11 7-2-16,-4 4-1 15,-12 9 1-15,-7 3 12 16,0 2-4-16,-11 10 7 15,-3 1 9-15,-5 1-6 16,0-4-6-16,0-4 20 16,0-5-18-16,-12-4 1 0,0-4-2 15,-1-9 3-15,3-7-7 16,-1-3-2-16,-2-4 7 16,0-2 3-16,-5-2 7 15,-3-2-11-15,-8 1 0 16,-5-1-1-16,-5-4 3 15,-3-1-5-15,3-3-4 16,-2 1 5-16,7-4-7 16,5 3-1-16,11-7-4 15,10-3 1-15,3 0-2 16,5 0-1-16,0 0-6 16,0 0-37-16,0 0-25 15,0-5-52-15,26-34-74 0,11-31-12 16</inkml:trace>
          <inkml:trace contextRef="#ctx0" brushRef="#br0" timeOffset="-24382.1024">-798 769 446 0,'0'0'212'16,"0"0"-173"-16,0 0 43 16,0 0 33-16,0 0-57 15,0 0-31-15,-64 0-11 16,64 32-13-16,-2 19 1 15,2 18-2-15,0 5 16 16,0 5-9-16,2 4-6 16,9 3 8-16,-3-4-2 15,1-7 4-15,0-8-9 0,5-5-4 16,-4-10 2-16,-1-13-2 16,-2-16 1-16,-1-4-1 15,-6-13-2-15,3-3-30 16,-3-3-1-16,0 0 4 15,-12 0-31-15,-15-23-214 16,-7-18-89-16</inkml:trace>
          <inkml:trace contextRef="#ctx0" brushRef="#br0" timeOffset="-13927.5572">-447 1033 419 0,'0'0'110'16,"0"0"-66"-16,0 0 18 16,0 0 11-16,0 0 6 0,0 0-9 15,-50-36-14-15,50 34-32 16,0-1-10-16,0 3-9 15,0-6-5-15,0 2-4 16,15-1 3-16,2 1 1 16,3 4 0-16,-2 0-1 15,2 0 0-15,-2 12-1 16,-4 13 1-16,-2 8 1 16,-8 8-1-16,-4 6-1 15,0-1 2-15,0 0 0 16,-13-9 4-16,1-11 0 15,4-6-3-15,3-11 13 16,1 1-7-16,4-10-1 16,0 0-4-16,0 0-2 0,0 0-3 15,13-4-5-15,23-23 8 16,12-11 0-16,19-13 0 16,15-15-44-16,12-6-87 15,16-14-98-15</inkml:trace>
          <inkml:trace contextRef="#ctx0" brushRef="#br0" timeOffset="-3052.021">-1405 130 53 0,'0'0'201'15,"0"0"-186"-15,0 0 5 16,0 0 100-16,0 0-1 16,0 0-48-16,-94 0-33 15,90 0 4-15,4 0 8 16,0-3-31-16,0-1-19 0,4-7-7 15,27-9-26-15,18-7 32 16,16-9 2-16,12-7 6 16,10 0-5-16,3 2 0 15,4 5-2-15,-6 3 2 16,-10 13-4-16,-15 4 0 16,-21 10-22-16,-21 6 0 15,-15 0-8-15,-6 0 12 16,0 4 10-16,-14 15 10 15,-23 12 4-15,-10 4-1 16,-14 4 3-16,-6 4-6 16,2-5 1-16,1-3-1 15,11-9 1-15,15-11 0 0,16-7 0 16,14-8 2-16,8 0 15 16,0 0 2-16,0 0-20 15,24-19-6-15,27-24-7 16,26-12 13-16,12-6 0 15,6 3 3-15,-10 7 1 16,-14 16-4-16,-20 13-8 16,-21 14-2-16,-17 6 5 15,-13 2-24-15,0 0 3 16,-22 20 26-16,-21 20 1 0,-21 7 2 16,-13 4 1-1,-5 1-4-15,5-6 3 0,16-14 0 16,24-13 14-16,22-11-13 15,8-7 13-15,7-1 0 16,0 0-17-16,12 0-7 16,19-15 5-16,11-12 2 15,12-6 1-15,-6 5 0 16,-2 4 0-16,-13 7 3 16,-11 10-4-16,-12 0-8 15,-7 7 5-15,-3 0 3 16,0 0-1-16,0 0-4 15,0 0 2-15,0 0-10 16,0 0 12-16,0 0 1 16,0 0-2-16,0 0-9 0,0 5 10 15,-7 4-1 1,-6 8 2-16,0 0-32 0,0 1-9 16,0-1-30-16,-5 6-3 15,-2 1-46-15</inkml:trace>
        </inkml:traceGroup>
        <inkml:traceGroup>
          <inkml:annotationXML>
            <emma:emma xmlns:emma="http://www.w3.org/2003/04/emma" version="1.0">
              <emma:interpretation id="{C4576437-4700-4D3C-8248-3D1610729BD7}" emma:medium="tactile" emma:mode="ink">
                <msink:context xmlns:msink="http://schemas.microsoft.com/ink/2010/main" type="inkWord" rotatedBoundingBox="20595,6541 20568,6032 21250,5995 21277,6504">
                  <msink:destinationLink direction="with" ref="{BD2CC3F3-66C6-4481-A692-24281363034A}"/>
                  <msink:destinationLink direction="with" ref="{E146E597-A379-4E65-88E8-6476FC952A44}"/>
                  <msink:destinationLink direction="with" ref="{6F021E60-4109-42E6-8337-E6112C118583}"/>
                </msink:context>
              </emma:interpretation>
              <emma:one-of disjunction-type="recognition" id="oneOf1">
                <emma:interpretation id="interp1" emma:lang="" emma:confidence="1">
                  <emma:literal/>
                </emma:interpretation>
              </emma:one-of>
            </emma:emma>
          </inkml:annotationXML>
          <inkml:trace contextRef="#ctx0" brushRef="#br0" timeOffset="-6942.904">-440-927 228 0,'0'0'49'15,"0"0"-49"-15,0 0 0 16,0 0 3-16,0 0 31 16,0 0 15-16,67 0-3 15,-30 0-27-15,7 0-7 16,6 0-7-16,7 0 0 15,2-4-1-15,3 0-4 16,2-3-2-16,-7 7-9 0,-7 0-11 16,-15 0-20-1,-7 0 5-15,-11 0 22 0,-7 0 1 16,-3 0 7-16,-2 7 1 16,-5-4 6-16,0-2 1 15,0-1 5-15,0 0 61 16,1 0 7-16,-1 0-13 15,0 0-3-15,3 0-22 16,-3 0-6-16,0 0-2 16,0 0 7-16,0 0-2 15,0 0-6-15,0 0-6 16,0 0-9-16,0 0 4 16,0 0-5-16,0 0 2 15,0 0-11-15,0 0 3 16,0 0-4-16,0 0-1 0,0 0-5 15,0 0 5-15,0 0-1 16,0 0-4 0,0 0-14-16,0 0-17 0,0 0-11 15,0 0-4-15,0 4-9 16,1 0 5-16,-1 1-80 16,0-3-53-16</inkml:trace>
          <inkml:trace contextRef="#ctx0" brushRef="#br0" timeOffset="-7461.5188">-343-1397 0 0,'0'0'63'0,"0"0"-19"16,0 0-20-16,0 0-21 15,0 0 13-15,0 0 1 16,-51 128-5-16,38-93 20 16,0 6-21-16,-4 2-10 15,4 0-1-15,0-1-1 16,0-11-59-16</inkml:trace>
        </inkml:traceGroup>
      </inkml:traceGroup>
    </inkml:traceGroup>
  </inkml:traceGroup>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48.8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B203B1-8B10-4DFD-909F-577D4244F94C}" emma:medium="tactile" emma:mode="ink">
          <msink:context xmlns:msink="http://schemas.microsoft.com/ink/2010/main" type="inkDrawing" rotatedBoundingBox="18438,987 18450,888 18463,890 18452,988" shapeName="Other"/>
        </emma:interpretation>
      </emma:emma>
    </inkml:annotationXML>
    <inkml:trace contextRef="#ctx0" brushRef="#br0">-2597-6526 59 0,'0'0'100'16,"0"0"-59"-16,0 0-19 16,0 0-8-16,0 0-1 0,0 0-2 15,-4-5 5 1,3 5-10-16,-2 0 7 0,1 0 4 15,2 0 4-15,0 0-4 16,0 0-11-16,0 0-6 16,0 0 0-16,-3 0 1 15,3 0 0-15,0 9 1 16,-1 0-2-16,1 1 4 16,-3 1 2-16,3 2-6 15,0 2 1-15,0-2-1 16,0 0-34-16,-1-8-90 15</inkml:trace>
  </inkml:traceGroup>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40.8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A73F80-DE26-4E07-AAF8-F11B317B4A1D}" emma:medium="tactile" emma:mode="ink">
          <msink:context xmlns:msink="http://schemas.microsoft.com/ink/2010/main" type="inkDrawing" rotatedBoundingBox="18443,830 20445,1428 20316,1860 18314,1262" semanticType="callout" shapeName="Other">
            <msink:sourceLink direction="with" ref="{2D928787-CB6F-4043-B42B-0939AC5D0F0E}"/>
          </msink:context>
        </emma:interpretation>
      </emma:emma>
    </inkml:annotationXML>
    <inkml:trace contextRef="#ctx0" brushRef="#br0">-2715-6260 92 0,'0'0'62'15,"0"0"-29"-15,0 0 0 16,0 0-15-16,0 0 4 0,0 0-6 15,0 0-10-15,0 0 1 16,0 0 4-16,0 0 2 16,0 0 21-16,0 0 1 15,0 0-11-15,0 0-7 16,0 0 2-16,0 0-5 16,0 0-7-16,0 0-5 15,0 0-2-15,11 0 0 16,5 0 15-16,3 0 14 15,6 0-9-15,4 0-4 16,3 0 12-16,4 0-11 16,0 0-5-16,6 0 4 15,12 6-12-15,10-4-1 0,12-2 4 16,7 0 10-16,4 0-9 16,-1 0-5-16,-1 0 3 15,5 0-2-15,5 0-1 16,0 0-3-16,-9 1 4 15,-8 10-3-15,-11 2-1 16,-11 2 1-16,-5-2-1 16,-1 1 0-16,-11-2 1 15,-4-2-1-15,-6-2 0 16,-11 1 1-16,-2-5 0 16,-4-1-1-16,-8 0 0 15,2-2 2-15,-3-1-1 16,1 0 1-16,-2 0-2 15,-2 0 1-15,3 0 0 0,-3 0-1 16,0 0 0-16,1 0 1 16,-1 0-1-16,0 0 0 15,0 0 0-15,3 0 0 16,-3 4 0-16,4-2 2 16,1-2-1-16,2 4-1 15,-3-1 0-15,7 4 0 16,0 6 1-16,2 1-1 15,-3 3 0-15,3-2 0 16,-1 4 0-16,0 0 6 0,2 9-5 16,2 2 2-1,4 5-1-15,4 5 7 0,0-2 1 16,1 2-8-16,-2-10 2 16,-5 0 3-16,-3-2-7 15,1-4 1-15,-2 0 1 16,-4 1 3-16,1-8-3 15,-3-1 0-15,-7-4 3 16,2-4-3-16,-3 0-2 16,1-3 1-16,-1-4 1 15,3 1 0-15,-3-2 5 16,0 0 10-16,0 0-1 16,0 0-10-16,0 0 5 15,0 0 1-15,0 0-6 16,0 0-3-16,0 0 0 0,2 0-3 15,-2 0-1-15,0 0 1 16,0 0-16 0,0 2-65-16,0 4-85 0,-31-6-200 15</inkml:trace>
  </inkml:traceGroup>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49.9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E333E95-A121-48BC-8403-24103D69EB59}" emma:medium="tactile" emma:mode="ink">
          <msink:context xmlns:msink="http://schemas.microsoft.com/ink/2010/main" type="inkDrawing" rotatedBoundingBox="18591,849 20404,1599 20297,1856 18485,1106" semanticType="callout" shapeName="Other">
            <msink:sourceLink direction="with" ref="{2D928787-CB6F-4043-B42B-0939AC5D0F0E}"/>
          </msink:context>
        </emma:interpretation>
      </emma:emma>
    </inkml:annotationXML>
    <inkml:trace contextRef="#ctx0" brushRef="#br0">-2575-6315 193 0,'0'0'5'15,"0"0"5"-15,0 0 100 0,0 0-38 16,0 0-25-16,0 0 17 15,0 0-12-15,0 0-24 16,0 0-16-16,0 0-6 16,0 0-6-16,0 0 0 15,5 0 0-15,13 0 0 16,10 0 2-16,8 0-2 16,1-12 10-16,0 4 2 15,-2 0-6-15,1 2-5 16,-4 2 5-16,2 0-4 15,-4 4-2-15,-1 0 6 16,4 0-5-16,-2 0-1 16,2 0 1-16,2 0 1 0,-2 3-1 15,-4 5 0-15,3-1 2 16,0 3-1-16,3 0 0 16,0-1 4-16,0 2-2 15,-2 0 1-15,-3-2-4 16,2 1 0-16,-1-1-1 15,-5 3-2-15,4 0 2 16,-2 0 5-16,2-1-4 16,-3-1 0-16,-1 0 4 15,-2 1-5-15,1-5 1 16,-3 6 1-16,-3-5 0 16,1 1-1-16,-4 1-1 0,-2-2 2 15,-1 1-2 1,3-1 0-16,0 3 0 0,2-4 1 15,-1 2 1-15,3-2 0 16,-1 2 2-16,-1-3-3 16,1 2 1-16,-5 3-2 15,3-3 0-15,1 4 0 16,2-1 2-16,2 0 1 16,0 0-2-16,1 0-1 15,0 0 1-15,-3-2-1 16,2 1 0-16,-4 1-1 15,2 0 1-15,-3 5 0 16,-1-6 1-16,-1 2-1 0,-2 0 0 16,-2 1 1-1,1-2-2-15,-2 1 2 0,2 3 1 16,-2 2-2-16,3 0 0 16,0 2 2-16,2 0 0 15,-2-1-2-15,0 2 3 16,-3-5-1-16,1 6 1 15,1-6 0-15,-2 3 0 16,-1-2-3-16,0 0 1 16,-1-2 0-16,1-2-1 15,0 0 0-15,-3-3 2 16,-2-3-2-16,-3 2 0 16,-1-7 0-16,0 3 1 15,0-3-1-15,0 0 3 0,0 0 6 16,0 0 11-16,0 0 16 15,0 0-5-15,0 0-10 16,0 0-14-16,0 0-7 16,0 0 4-16,0 0-9 15,0 0-2-15,0 0-37 16,0 0-62-16,-13 1-38 16,-11 7-91-16</inkml:trace>
  </inkml:traceGroup>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42.4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F2AA32-C379-414E-9E16-7C5738698753}" emma:medium="tactile" emma:mode="ink">
          <msink:context xmlns:msink="http://schemas.microsoft.com/ink/2010/main" type="inkDrawing" rotatedBoundingBox="18706,2083 20205,2206 20196,2315 18696,2192" shapeName="Other"/>
        </emma:interpretation>
      </emma:emma>
    </inkml:annotationXML>
    <inkml:trace contextRef="#ctx0" brushRef="#br0">-2354-5338 155 0,'0'0'127'0,"0"0"-107"16,0 0-18-16,0 0 30 16,0 0 30-16,0 0-43 15,0 14-17-15,0-14-1 16,0 3-1-16,0-1 2 0,0-1-2 15,0 2 21-15,4 1-9 16,5 0-1-16,-1 2 17 16,6-2-8-16,0-3 0 15,3 2-13-15,1-2 11 16,1-1 3-16,4 0-9 16,-1 0-5-16,-1 2 4 15,1 1-6-15,4 4-4 16,2-3 7-16,4 2-2 15,5-2 1-15,1 3-1 16,4-1-1-16,5 5-3 16,-8-2-2-16,3 2 1 0,-6 1 4 15,2-1-5 1,-2-3 0-16,-5-2 0 0,-5 3 0 16,0-5 2-16,-4-1-2 15,5 1 2-15,-4-4-2 16,3 2 9-16,3-2-5 15,-2 0 3-15,4 0-1 16,-4 0 1-16,-4 0-4 16,0 0 3-16,-6 0-4 15,1 0 0-15,-2 0-2 16,-2 0 2-16,4 0 4 16,2 0-6-16,2 0 4 15,-1 0 5-15,4-4-3 0,1 0-1 16,0-1 3-16,-1-4 7 15,-3 7-12-15,-2-2 5 16,-2 2-7-16,-1 0-1 16,5 1 2-16,-2-2 0 15,2 2-2-15,-1 1 3 16,-5 0-3-16,-2 0-1 16,1 0 1-16,-1 0 5 15,-1 0-5-15,0 0 0 16,-5 0 0-16,0 0 0 15,-4 0 0-15,-3 0 1 16,2 0-1-16,-3 0 0 16,0 0 0-16,0 0 2 15,0 0 3-15,0 0 7 0,0 0 22 16,0 0-15-16,0 0 3 16,0 0-9-16,0 0-3 15,0 0-4-15,0 0-5 16,0 0 2-16,0 0-3 15,0 0 1-15,0 0-1 16,0 0 2-16,0 0-2 16,0 0 0-16,0 0-2 15,0 0 1-15,0 0 0 16,0 0 1-16,0 0 0 16,0 0 0-16,0 0 0 15,0 0-1-15,0 0 2 0,0 0-1 16,0 0 0-16,0 0-2 15,0 0 2-15,0 0-2 16,0 0 5-16,0 0-6 16,0 0 6-16,0 0-6 15,0 0 6-15,0 0-3 16,0 0 2-16,0 0-2 16,0 0 0-16,0 0 1 15,0 0-1-15,0 0 0 16,0 0-8-16,0 0-40 15,2 0-38-15,1 0-21 16,-3 4-42-16,0 3 4 16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50.5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5447FB6-2C03-467C-9A32-10840DF04390}" emma:medium="tactile" emma:mode="ink">
          <msink:context xmlns:msink="http://schemas.microsoft.com/ink/2010/main" type="inkDrawing" rotatedBoundingBox="20441,5200 21009,5015 21018,5044 20450,5229" semanticType="strikethrough" shapeName="Other">
            <msink:sourceLink direction="with" ref="{2296EE31-FEAE-47AB-BA41-0F3A9283E3FB}"/>
          </msink:context>
        </emma:interpretation>
      </emma:emma>
    </inkml:annotationXML>
    <inkml:trace contextRef="#ctx0" brushRef="#br0">575 0 366 0,'0'0'13'0,"0"0"14"16,0 0-27-16,0 0-6 16,-120 20-17-16,53 11 17 0,-4 0 4 15,-3 1 2-15,-1-4-4 16,-6-9-4-16,-6-15-132 16</inkml:trace>
  </inkml:traceGroup>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51.5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C0B26C-5EF4-49CF-9F24-5175A27B6198}" emma:medium="tactile" emma:mode="ink">
          <msink:context xmlns:msink="http://schemas.microsoft.com/ink/2010/main" type="inkDrawing" rotatedBoundingBox="18845,2150 20294,2158 20293,2307 18844,2300" semanticType="callout" shapeName="Other"/>
        </emma:interpretation>
      </emma:emma>
    </inkml:annotationXML>
    <inkml:trace contextRef="#ctx0" brushRef="#br0">-2215-5270 57 0,'0'0'38'16,"0"0"4"-16,0 0 1 16,0 0-9-16,0 0-13 15,0 0-7-15,19 11 20 16,-12-9 0-16,2 2-17 15,2 0 11-15,2-4-8 16,5 5-11-16,-4-1 14 16,7 0-4-16,-4-1-3 15,0 1-2-15,1 3-3 0,1-3-3 16,-2 1 1-16,5-1 1 16,3 0 7-16,-2 1-8 15,-2-1-8-15,3-1 3 16,-5-1-2-16,5 2 0 15,1-2 1-15,-2 1-3 16,0 3 0-16,-4-5 0 16,1 5-3-16,5 0 5 15,-7-1-2-15,5 5 2 16,0-5-1-16,0 0-1 16,2 2 0-16,1-4 0 0,3 1 0 15,0 0-5 1,-1-1 5-16,1-3 4 0,0 0-3 15,-3 0-1-15,0 0 0 16,-2 0 0-16,-5 0 0 16,0 0 0-16,-4 0 0 15,-2-3 0-15,0 3-1 16,0-5 0-16,1 5-3 16,5-5 3-16,7 4-1 15,3-3 2-15,2 0-1 16,-4 1-2-16,-1 1 2 15,1-2-5-15,-3 1-1 16,-2 0 1-16,-2 2 4 16,-2-2-5-16,-5 0 1 15,-5 1 4-15,3-2-2 0,-3 2 4 16,2-1-4-16,1-3 3 16,2-1 1-16,4 1-1 15,2 1 1-15,-5-1 0 16,-1 2 0-16,-4 0 0 15,-2 1 0-15,-5 2-1 16,2 1-3-16,1 0 4 16,-1-3 0-16,2 2 0 15,-2-2 0-15,0 2 0 16,-2-3 0-16,5 0 0 16,-1-1 0-16,1 2 0 15,-2 1-2-15,-1 0 2 0,0-2 1 16,-4 1-1-16,2 3 1 15,-2 0-1-15,3-4 4 16,-3 4-4-16,0 0 0 16,1 0 1-16,-1 0-2 15,0 0 2-15,0 0-1 16,0 0 4-16,0 0 4 16,0 0-1-16,0 0 5 15,0 0-3-15,0 0 12 16,0 0-9-16,0 0 0 15,0 0-3-15,0 0 1 16,0 0-7-16,0 0-2 16,0 0 3-16,0 0 0 0,0 0-4 15,0 0 0 1,0 0 2-16,0 0-2 0,0 0 1 16,0 0-1-16,0 0-4 15,0 0-19-15,0 0-50 16,0 0-64-16,-14 0-65 15</inkml:trace>
  </inkml:traceGroup>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44.7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021E60-4109-42E6-8337-E6112C118583}" emma:medium="tactile" emma:mode="ink">
          <msink:context xmlns:msink="http://schemas.microsoft.com/ink/2010/main" type="inkDrawing" rotatedBoundingBox="18770,3163 20382,2762 20411,2881 18800,3282" semanticType="callout" shapeName="Other">
            <msink:sourceLink direction="with" ref="{2D928787-CB6F-4043-B42B-0939AC5D0F0E}"/>
            <msink:sourceLink direction="with" ref="{C4576437-4700-4D3C-8248-3D1610729BD7}"/>
          </msink:context>
        </emma:interpretation>
      </emma:emma>
    </inkml:annotationXML>
    <inkml:trace contextRef="#ctx0" brushRef="#br0">-2275-4207 88 0,'0'0'80'0,"0"0"-78"15,0 0 8-15,0 0 55 16,0 0-28-16,0 0-8 16,0-1-4-16,0 1 13 15,0 0-15-15,0 0 16 16,0 0-8-16,0 0-4 0,0 0-10 15,0 0-7-15,0 0 9 16,0 0-6-16,0 0-3 16,0 0 1-16,0 0 3 15,0 0-1-15,0 0-3 16,0 0 1-16,0 0-5 16,0 0-6-16,0 0 6 15,0 0-6-15,0 0 0 16,0 0 0-16,0 0-2 15,0 0 1-15,0 0 1 16,0 0 0-16,0 0 0 16,0 0-1-16,0 0 1 0,0 0-3 15,0 0 1 1,0 0 2-16,0 0 0 0,0 0-2 16,0 0 6-16,0 0-6 15,0 0 4-15,0 0-2 16,0 0 2-16,0 0-2 15,0 0 1-15,0 0-1 16,0 0 1-16,0 0 0 16,0 0 1-16,0 0-1 15,0 0 1-15,-2 0-2 16,2 0 0-16,0 0 5 16,0 0-5-16,0 0 1 15,0 0-1-15,0 0 2 0,0 0-1 16,0 0-2-16,0 0 2 15,0 0-1-15,0 0 2 16,4 0-1-16,8 0 1 16,-2 0 6-16,6 0 3 15,1-3-3-15,8-7-7 16,-1 2 5-16,2-1-3 16,-2 1 2-16,-4 0-5 15,-3 3 1-15,1-1-1 16,1-1 0-16,-5 5 2 15,2-4-2-15,2 0 5 16,2-1-3-16,2 1 1 16,5 1-2-16,5-3 0 15,0 3-1-15,9-6 0 0,1 7 3 16,3-5-3-16,1 3 1 16,-4-4 3-16,-3 3 1 15,-5 0-2-15,-1-5 2 16,0 4 3-16,-1-2-4 15,0 0-1-15,-4 3 0 16,1 0-3-16,-3 1 0 16,3 2 2-16,-3-3-2 15,0 3 0-15,2 0 1 16,-1-3-1-16,1 2 2 0,-1 1-1 16,5-2 2-1,-9 0-3-15,6 4 0 0,-4-2 0 16,1 2 0-16,-4 0 0 15,3 1 1-15,-8-3-1 16,0 0 1-16,-5 4-2 16,-6 0 2-16,1 0-2 15,-1 0 2-15,-2-2-4 16,1 1 6-16,-1 1-4 16,0-3 4-16,4 2-3 15,0-3 1-15,4 0 1 16,-2 0-2-16,-1-3 0 15,-1 3 2-15,1 1 0 16,0-3-1-16,2-4 0 16,2 6 1-16,1-5-1 0,2 0 0 15,-3 0 1 1,-3 1-2-16,0 2 1 0,-4-1 1 16,1 3 0-16,-3 1 4 15,1-1 2-15,-4 2 6 16,3-3-4-16,1-4 2 15,2 1-8-15,-1 2-1 16,-2 0-1-16,3-1-2 16,-5 7 3-16,4-2-1 15,-6 0-2-15,1 2 2 16,2 0-3-16,-3 0 1 16,1 0 0-16,-1-2 0 15,0 2 1-15,0 0 0 16,0 0-1-16,0 0 1 15,0 0-1-15,0 0 0 0,0 0 0 16,0 0 0-16,0 0 0 16,0 0 0-16,0 0 0 15,0 0 4-15,0 0-4 16,0 0 0-16,0 0 0 16,0 0 3-16,0 0-1 15,0 0 0-15,0 0 12 16,0 0-4-16,0 0 1 15,0 0-5-15,0 0-1 16,0 0-4-16,0 0 3 16,0 0-3-16,0 0 0 15,0 0 3-15,0 0-3 0,0 0 0 16,0 0-1 0,0 0 0-16,0 0 3 0,0 0-3 15,0 0 0-15,0 0 0 16,0 0 0-16,0 0 1 15,0 0-1-15,0 0 0 16,0 0-1-16,0 0 1 16,0 0 0-16,0 0 0 15,0 0 0-15,0 0 3 16,0 0-3-16,0 0 0 16,0 0 0-16,0 0 0 15,0 0 0-15,0 0 0 0,0 0 0 16,0 0 0-16,0 0 0 15,0 0 0-15,0 0 0 16,0 0 0-16,0 0 0 16,0 0-2-16,0 0 2 15,0 0 0-15,0 0 2 16,0 0-1-16,0 0-2 16,0 0 1-16,0 0 0 15,0 0 0-15,0 0-4 16,0 0 4-16,0 0-20 15,0 0-24-15,0 0-9 16,0 0-27-16,0 0-11 16,0 19 44-16,-5 15 0 0,-20 8-109 15,-4 4 18-15</inkml:trace>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7:52.9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46E597-A379-4E65-88E8-6476FC952A44}" emma:medium="tactile" emma:mode="ink">
          <msink:context xmlns:msink="http://schemas.microsoft.com/ink/2010/main" type="inkDrawing" rotatedBoundingBox="19057,3231 20477,2684 20502,2749 19082,3295" semanticType="callout" shapeName="Other">
            <msink:sourceLink direction="with" ref="{2D928787-CB6F-4043-B42B-0939AC5D0F0E}"/>
            <msink:sourceLink direction="with" ref="{C4576437-4700-4D3C-8248-3D1610729BD7}"/>
          </msink:context>
        </emma:interpretation>
      </emma:emma>
    </inkml:annotationXML>
    <inkml:trace contextRef="#ctx0" brushRef="#br0">-2002-4190 70 0,'0'0'17'15,"0"0"39"-15,0 0 14 16,0 0-51-16,0 0 10 16,0 0 6-16,48 0-20 15,-39 0-7-15,4 0 13 16,6 0-15-16,-5 0 22 16,8-4-8-16,5-3 14 0,5-3-20 15,9-4 25-15,4-2-31 16,6 0-1-16,0 1 4 15,-2 1 0-15,-4 0-2 16,0 1 3-16,-3-3-11 16,-3-2 10-16,-1 5-9 15,-6-1-1-15,4 1 1 16,-4-1 2-16,0 3-1 16,-5-2 1-16,5 3-1 15,-4-5 0-15,8-4-3 16,-1 4 1-16,3-4-1 15,-1 6 1-15,-2-3-1 16,-2 2 1-16,-2 1-1 0,-1 4 0 16,-1 2-2-1,-3 1 2-15,-1 0 0 0,-6 1 2 16,-3-1-4-16,0 1 4 16,-3-1-1-16,1-3-1 15,4-2 0-15,-2 1 5 16,0 3-4-16,-2-1 12 15,-1 0-8-15,0-3 3 16,2 4-3-16,-2-1 1 16,-4 3-4-16,-4 1-1 15,0-2 7-15,-2 5 2 16,-2-3-2-16,2 3-2 16,-2 1-4-16,-1 0 3 15,0 0-1-15,0 0 1 0,3 0-4 16,-3 0 0-16,0 0-1 15,0 0 0-15,0 0 5 16,0 0-2-16,0 0-2 16,0 0 4-16,0 0-4 15,0 0 0-15,0 0-1 16,0 0 4-16,0 0-4 16,0 0-3-16,-4 0-13 15,-3 1-17-15,1 4-13 16,2 6-43-16,-4-1-3 15,0-1-17-15,-1 3 16 16</inkml:trace>
  </inkml:traceGroup>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DC1B246-B8BC-40C1-9C59-9343CF855D63}" emma:medium="tactile" emma:mode="ink">
          <msink:context xmlns:msink="http://schemas.microsoft.com/ink/2010/main" type="inkDrawing" rotatedBoundingBox="24734,5604 24955,7440 24040,7551 23818,5714" rotationAngle="171916192" semanticType="enclosure">
            <msink:destinationLink direction="with" ref="{12B413F6-BCF6-4242-9498-D1AF8CBC2259}"/>
            <msink:destinationLink direction="with" ref="{F850F104-88B7-4B8C-A7AB-893096D2F5CF}"/>
          </msink:context>
        </emma:interpretation>
      </emma:emma>
    </inkml:annotationXML>
    <inkml:trace contextRef="#ctx0" brushRef="#br0">2884-1496 539 0,'0'0'27'15,"0"0"48"-15,0 0-9 16,0 0 45-16,0 0-47 16,0 0-48-16,0-34-13 0,0 38-3 15,1 20 0 1,11 27 1-16,1 15 47 0,0 20-32 16,0 16 0-16,0 10 12 15,0 3-12-15,3-3-1 16,-2-1-2-16,5-10-3 15,-1-4-3-15,3-16-3 16,0-3 8-16,-2-9-11 16,1-12 8-16,-7-10-8 15,-2-12 0-15,-2-11 0 16,-3-5-1-16,-3-9 4 16,-3-6-4-16,0-4 0 15,0 0 1-15,0 0-2 16,0 0 1-16,0 0-1 0,0 0-4 15,0-9-23-15,-18-12-13 16,3-13-9-16,-1-13-35 16,1-13-57-16,-2-15-68 15,-8-8-72-15</inkml:trace>
    <inkml:trace contextRef="#ctx0" brushRef="#br0" timeOffset="946.5495">2863-1385 296 0,'0'0'279'16,"0"0"-271"-16,-22-131 26 0,22 93-21 16,2-2 21-16,20 9 13 15,7-3-32-15,5 10 3 16,4 0-14-16,4 7-2 16,0 2 16-16,5 7-11 15,1 4-2-15,-2 4 6 16,0 0-1-16,-2 0-8 15,-1 4-1-15,0 13-1 16,-3 2 0-16,-1 5 1 16,-4 8 0-16,0 5-1 15,1 10 5-15,-8-2 8 16,1 16 19-16,-5 0-8 16,-3 8-6-16,-7 10-5 15,-5 3-9-15,-2-3 7 0,-2-2-4 16,5-10 1-16,-2-1-8 15,7-1 4-15,-2-1-3 16,0-3 1-16,0 3-2 16,5-12 5-16,-3 0-1 15,3-6-4-15,-5-5 1 16,-3 0 0-16,-1-5-1 16,1-1-1-16,-9-4 1 15,2 0 4-15,-3-1-3 16,0-3 0-16,0 0-1 15,-4 3 4-15,-6-3-4 16,0-3 2-16,-2 0 1 0,-1-7-2 16,0 1 0-16,0-5 3 15,0 2-3-15,-5-1-1 16,2-5 10-16,-1-1-8 16,-3-3 12-16,1 4-1 15,-6-3-8-15,1-1 2 16,-4-1 3-16,-5 2-5 15,2-2 4-15,2 1 5 16,3-1-8-16,1 0 0 16,1 2-4-16,-2-5 3 15,-3 2 0-15,-2 1-2 16,2-3 3-16,2-1-5 16,2 0 30-16,0 0-22 0,4 0-7 15,-3 0 1-15,1 0 0 16,1 0 2-16,3 0-4 15,-4 0 5-15,4-1-5 16,-1-7 3-16,3-2-2 16,4 1 4-16,1 1 1 15,2 1-2-15,1 1 1 16,-1 0 0-16,1-2-6 16,1-4 3-16,-1 3 0 15,3-5-3-15,-1-9 0 16,3-2 0-16,-1-7 1 15,4-3-1-15,1-3 0 0,0 0-1 16,0-3 0-16,0 6-1 16,1 1 2-16,6 6 0 15,-1 6-15-15,1 1 2 16,-1 3-5-16,-1 4 10 16,-1-1-16-16,5 2-11 15,2-5-27-15,5 1-33 16,-1-11-100-16,-11-5-283 15</inkml:trace>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28.6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A334DCD-B350-4E37-8F9F-595CB9B8508C}" emma:medium="tactile" emma:mode="ink">
          <msink:context xmlns:msink="http://schemas.microsoft.com/ink/2010/main" type="inkDrawing" rotatedBoundingBox="20776,11343 23364,11337 23365,11385 20777,11391" semanticType="callout" shapeName="Other">
            <msink:sourceLink direction="with" ref="{CB3599D9-36AA-4FA5-B2B6-C3F5B793B53B}"/>
            <msink:sourceLink direction="with" ref="{730A4C43-B197-4DCF-9D44-4F03539C0B70}"/>
          </msink:context>
        </emma:interpretation>
      </emma:emma>
    </inkml:annotationXML>
    <inkml:trace contextRef="#ctx0" brushRef="#br0">-1 32 458 0,'0'0'64'16,"0"0"-11"-16,0 0 7 15,0 0 9-15,0 0 3 16,0 0-18-16,0 0-11 16,0 0-19-16,-2 0-10 15,-1 0-1-15,3 0 0 16,-1 0-3-16,1 0 0 16,0 3-8-16,0-3 1 15,0 0 2-15,0 1-4 0,0 2-1 16,9 3 1-16,13-2 1 15,12-3 4-15,17 3 2 16,22-4 16-16,15 0-13 16,11 0 4-16,2-5-12 15,2-8 1-15,7 7-4 16,9-2 0-16,13-2 8 16,11 6-7-16,9 0 8 15,0 4-3-15,-7 0 0 16,-6 0-3-16,-2 0 1 15,-8 0-1-15,-3 8 3 16,-13 2-5-16,-16-6-1 0,-17 2 2 16,-23-3-5-16,-11-2 3 15,-12-1 0-15,-13 0 5 16,-5 3-5-16,-3-3 0 16,-4 0 1-16,1 0-1 15,-1 0 0-15,-3 0 0 16,0 0-1-16,-2 0 4 15,-1 0 2-15,-3 0-4 16,0 0 0-16,0 0 3 16,0 0-2-16,0 0 4 15,0 0 1-15,0 0-7 16,-16 0-1-16,-19 0-4 16,-27 0-87-16,-36 0-30 0,-55-4-238 15</inkml:trace>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30.9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01D5A8-747E-404F-A359-3EB1F9EB26FC}" emma:medium="tactile" emma:mode="ink">
          <msink:context xmlns:msink="http://schemas.microsoft.com/ink/2010/main" type="inkDrawing" rotatedBoundingBox="4064,12360 6280,12155 6285,12212 4069,12418" shapeName="Other"/>
        </emma:interpretation>
      </emma:emma>
    </inkml:annotationXML>
    <inkml:trace contextRef="#ctx0" brushRef="#br0">0 229 318 0,'0'0'39'15,"0"0"69"-15,0 0-38 16,0 0-17-16,0 0-10 16,0 0-28-16,0-13-6 15,0 13-9-15,0 0 0 16,4-2-9-16,9 2 9 0,2-2 3 16,8 2 4-1,8 0-4-15,6-7 7 0,4 3 1 16,8-1 16-16,6-4-10 15,5-1-4-15,-1 1-3 16,5 1 1-16,0-2-8 16,0 5 8-16,-5 1-7 15,-1 0-3-15,2 4 5 16,4 0-6-16,4 0 10 16,6 0-8-16,3 0 5 15,-1 0-1-15,-3 0-3 16,0-4 3-16,-1-3-6 15,-4 4 7-15,2-1-6 16,-3-2 0-16,-4-1 2 0,-3 0-2 16,-5-1-1-16,-4 2 4 15,0-4-2-15,-11-2-1 16,1 3 0-16,1-1 3 16,-12 4-4-16,4-1 1 15,-8 0 1-15,-7 3-1 16,4 0 1-16,-1 4 1 15,-8-4 0-15,5 4 5 16,-2 0-7-16,-4-1 0 16,-2 1 0-16,0-3 2 15,-5 3-2-15,4 0 2 16,-6 0-3-16,1-1 2 16,-1 1-1-16,-4 0 7 15,0-6-7-15,0 6 16 16,5 0-5-16,-5 0 3 0,0 0-4 15,0 0 7-15,0 0-4 16,0 0-6-16,0 0 2 16,0 0 2-16,0 0-4 15,0 0-3-15,0 0 2 16,0 0-6-16,0 0 5 16,0 0-6-16,0 0-2 15,0 0 2-15,0 0 2 16,0 0 4-16,0 0-6 15,0 0 0-15,0 0-2 0,0 0 2 16,0 0 0 0,0 0 0-16,0 0 0 0,0 0 0 15,0 0 1-15,0 0-1 16,0 0 5-16,0 0-8 16,0 0 3-16,0 0 0 15,0 0 3-15,0 0 0 16,0 0-3-16,0 0-1 15,0 0 1-15,0 0 4 16,0 0-4-16,0 0 1 16,0 0 1-16,0 0-2 15,0 0 0-15,0 0-1 16,0 0 3-16,0 0-3 0,0 0 1 16,0 0 0-1,0 0-1-15,0 0 5 0,0 0-8 16,0 0 10-16,0 0-10 15,0 0 4-15,0 0 0 16,0 0-1-16,0 0 1 16,0 0 1-16,0 0-1 15,0 0 0-15,0 0 3 16,0 0-6-16,0 0 6 16,0 0-6-16,0 0 6 15,0 0-3-15,0 0 4 16,0 0-4-16,0 0 0 15,0 0 0-15,0 0 5 16,0 0-4-16,0 0 2 0,0 0-3 16,0 0 0-16,0 0-2 15,0 0 2-15,0 0-1 16,0 0 2-16,0 0-1 16,0 0 5-16,0 0-5 15,0 0-1-15,0 0 1 16,0 0 0-16,0 0 4 15,0 0-8-15,0 0 6 16,0 0-2-16,-5 0 1 16,5 0 0-16,-4 0-1 15,4 0-4-15,-5 0 4 16,5 0 2-16,-4 0-1 16,4 0-1-16,-4 0 2 15,4 0-4-15,0 0 1 16,-6 0-1-16,6 0-2 0,0 0-31 15,0 0-32-15,0 0-81 16,0 0-64-16,0 0-55 16</inkml:trace>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39.3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2CB47E9-BE49-4F07-85F8-34C66CEBF40C}" emma:medium="tactile" emma:mode="ink">
          <msink:context xmlns:msink="http://schemas.microsoft.com/ink/2010/main" type="inkDrawing" rotatedBoundingBox="4299,13534 10005,13592 10004,13723 4298,13665" shapeName="Other"/>
        </emma:interpretation>
      </emma:emma>
    </inkml:annotationXML>
    <inkml:trace contextRef="#ctx0" brushRef="#br0">128 112 208 0,'0'0'18'16,"0"0"52"-16,0 0-30 15,0 0 44-15,0 0-16 16,0 0-28-16,0 0-8 16,-105-67 2-16,94 56-6 15,3 4-2-15,7 3-7 16,-2 4 21-16,3 0-23 0,0 0-15 16,0 0 1-16,0 0-3 15,0 0 1-15,0 0-1 16,0 0-5-16,0 0-1 15,0 0 6-15,0 0-2 16,9 0 2-16,5 0 0 16,-1 0 1-16,0 4 2 15,2 0 2-15,4-1 7 16,-6-3-10-16,0 3 5 16,4 1-7-16,4 2 8 15,0-2-7-15,1-1 7 16,-2-3-5-16,-2 0 2 15,4 0-2-15,-5 0 3 0,8 0-2 16,1 0-1 0,3 0 2-16,1 0 2 0,4-3-2 15,-4-1 1-15,3-2-1 16,2 2 0-16,-1 1 5 16,-4 3-4-16,-1 0-4 15,2 0-1-15,-4 0-1 16,5 0 3-16,-2 0-2 15,4 0 3-15,-7 0 3 16,5 0 0-16,-9 0 3 16,5 0-9-16,-2 0 1 15,2 0 4-15,4 0-4 0,-2 0 1 16,8 0 0-16,-5 0-1 16,2 0-1-16,-2 0 1 15,2 0-2-15,3 0 0 16,-3 0 2-16,7 0-2 15,4-3 3-15,-2-1-2 16,2 4 1-16,-4-4-2 16,-6 0 1-16,5 3 7 15,-9-3-7-15,0 0-1 16,0 0 1-16,0 2 1 16,-2-2-2-16,8 4 2 15,-6 0-1-15,4 0 3 16,-1 0-4-16,3 0 0 15,-5 0 0-15,2 0 0 16,-2 0 0-16,-2 0 2 0,2 0-2 16,-1 4 3-16,0-2-2 15,3-2-1-15,-6 4 0 16,1 0 0-16,3-4 0 16,-6 0 1-16,3 0-1 15,3 0 1-15,-5 0-1 16,4 0 0-16,3 0 2 15,7 0-6-15,0 0 4 16,-3 0 0-16,-1 0 0 16,-4 4 4-16,8-3-4 15,-4-1-1-15,1 4 1 16,3-4 0-16,1 0 1 0,-4 0-1 16,3 0-4-16,-6 0 4 15,5 0 4-15,1 0-3 16,1 0-1-16,-1 0 2 15,-4 0-1-15,-6 0 2 16,4 0-1-16,-5 0 0 16,2 0 1-16,-7 0-3 15,2 0 0-15,8 0 2 16,-6 0 1-16,4 0-1 16,-2 0-1-16,4 0 3 15,-9 0-3-15,5 0-2 16,0 8 1-16,0-2 0 15,-6 4 2-15,3-6-2 16,-3-1 2-16,3 5 4 16,-7-5-5-16,-3 1 1 0,0 0-2 15,-2-2 0-15,2 1-1 16,1-3 2-16,1 4 0 16,-2-4-1-16,1 6 0 15,0-6 3-15,2 0 0 16,-3 0-3-16,0 0 1 15,2 0-1-15,-2 0 1 16,9 0 0-16,-6 0 1 16,4 0-2-16,3 0 4 15,-3 0-4-15,3 0 0 0,-3-6 3 16,7 6-4 0,-2-4 1-16,7 4 0 0,-8 0 2 15,3 0-2-15,2 0 3 16,-1 0-6-16,-7 0 6 15,5 0-4-15,-6 0 2 16,0 0 0-16,8 0 0 16,0 0-1-16,6 0 0 15,0 0 0-15,5 4 0 16,2-4-4-16,6 0 4 16,-6 0 0-16,-7 0 0 15,5 0 0-15,-7 0 6 16,1 0-6-16,-1 0 0 15,-2 0-2-15,0 0 2 16,-4 0 0-16,0 0 0 0,-4 0 5 16,-1 0-4-16,-3 0-1 15,0 0 0-15,1 0 0 16,-3 0 2-16,2 0-2 16,-2 0 0-16,-5 0-1 15,1 0 2-15,-2 0 0 16,1 0 0-16,-7 0-1 15,8 0 0-15,5-4 0 16,3 1 2-16,3 3-1 16,-1-2 2-16,-4 2-2 15,-3 0 0-15,-8 0-1 16,0 0 1-16,-5 0-1 0,-2 0 0 16,-1 0 0-16,-5 0-1 15,0 0 1-15,2 0 0 16,-2 0 1-16,0 0-1 15,0 0 0-15,0 0 2 16,0 0-2-16,0 0 3 16,0 0-2-16,0 0 3 15,0 0 1-15,0 0-4 16,0 0 1-16,0 0-2 16,0 0 2-16,0 0 2 15,0 0-3-15,0 0-1 16,0 0-12-16,-8 0-50 15,-36 0-111-15,-47 2-188 16</inkml:trace>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41.0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56EC69-8D5E-4C6B-92BE-ABF0919D6432}" emma:medium="tactile" emma:mode="ink">
          <msink:context xmlns:msink="http://schemas.microsoft.com/ink/2010/main" type="inkDrawing" rotatedBoundingBox="5182,13718 9706,13553 9711,13685 5186,13850" shapeName="Other">
            <msink:destinationLink direction="with" ref="{D8582957-2459-4319-91D2-64669D71C35F}"/>
          </msink:context>
        </emma:interpretation>
      </emma:emma>
    </inkml:annotationXML>
    <inkml:trace contextRef="#ctx0" brushRef="#br0">0 121 235 0,'0'0'23'16,"0"0"-23"-16,0 0 0 15,0 0 0-15,0 0 29 16,0 0 41-16,47 23-30 16,-30-15-20-16,5-2 29 15,3 4-8-15,5-6-12 16,4-1-7-16,0 2 0 0,4-4-1 16,6-1-8-16,2 0 5 15,0 0-12-15,5 0 13 16,-2 0-7-16,2 0 4 15,3 0-7-15,-3 0 6 16,4 0-9-16,-3-6 5 16,0 3-1-16,2-1-1 15,-8 4 3-15,-1 0-6 16,0 0 2-16,2 0-4 16,-5 0-2-16,-2 0 2 15,5 4 3-15,2 4-4 16,-7-7 4-16,5 3-2 15,2 0-3-15,-4-4 2 16,4 0-2-16,3 0-1 16,-5 0 3-16,2 0 0 0,2 0-2 15,-2 0 2-15,2 0 4 16,0 0-2-16,6-8 0 16,0-1 0-16,1-1 3 15,7 1-5-15,1 0-1 16,4-1 1-16,1 1-4 15,-1-1 1-15,-9 5 1 16,1 1-2-16,-5 0-1 16,-3 4 1-16,-1-4 1 15,0 4 2-15,-5 0-3 16,-5-1 0-16,4 1 0 16,-8-6 2-16,2 2-2 0,-1 1 0 15,1-3 4-15,3 2 1 16,0 0 0-16,2-2-5 15,2 2 3-15,1 0 2 16,4 3-5-16,2-7 0 16,14 1 3-16,3 3-2 15,8-1-1-15,-1-3-3 16,-9-3 3-16,0 8 4 16,-4-1-4-16,-9 2 0 15,0 2 0-15,-7 0 0 16,4 0-1-16,-2 0 1 0,-4 0 0 15,-1 2-4 1,0 5 9-16,1 1-5 0,-6-5 1 16,2 1-1-16,-5 2-2 15,-5-3 1-15,0 1 1 16,-10-4 2-16,-5 6-2 16,-2-6 0-16,-1 1 0 15,-1-1 2-15,-7 4-1 16,6-4-1-16,-2 0 0 15,-1 4 1-15,1-4-1 16,-6 1 0-16,0-1 0 16,1 4 1-16,-1-4 0 15,-4 0-2-15,0 0 1 16,0 0 0-16,0 0 1 16,5 0-1-16,-4 0 0 0,6 0 3 15,-2 4-3-15,0-4 0 16,3 5 0-16,-3-4 0 15,6-1-1-15,-7 0 1 16,0 0 2-16,1 4-2 16,-5-4 0-16,0 0 0 15,0 0 0-15,4 0 0 16,-4 0 2-16,0 0-1 16,0 0 3-16,0 0-3 15,0 0-1-15,0 0 0 16,0 0-1-16,0 0 1 15,0 0-2-15,0 0 2 0,0 0 3 16,0 4-3 0,0-4 0-16,0 0 0 0,0 0 0 15,0 0 2-15,0 0-1 16,0 0 1-16,0 0 1 16,0 0 3-16,0 0 2 15,0 0 5-15,0 0-3 16,0 0-3-16,0 0 0 15,0 0-5-15,0 0 2 16,0 0-4-16,0 0 0 16,0 0-6-16,0 0-20 15,0 0-5-15,0 0-33 0,0 0-63 16,0 0-33 0,0 0-169-16</inkml:trace>
  </inkml:traceGroup>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58.8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C3E3F1-DA62-4102-906B-8272F60A0B41}" emma:medium="tactile" emma:mode="ink">
          <msink:context xmlns:msink="http://schemas.microsoft.com/ink/2010/main" type="inkDrawing" rotatedBoundingBox="3692,14881 7742,14811 7743,14851 3693,14921" shapeName="Other">
            <msink:destinationLink direction="with" ref="{D8582957-2459-4319-91D2-64669D71C35F}"/>
          </msink:context>
        </emma:interpretation>
      </emma:emma>
    </inkml:annotationXML>
    <inkml:trace contextRef="#ctx0" brushRef="#br0">-3 96 459 0,'0'0'2'0,"0"0"39"15,0 0-21-15,0 0 7 16,0 0 34-16,0 0-12 0,0 0-9 15,-19-10-22 1,19 10-5-16,0 0-2 0,0 0 8 16,0 0-6-1,0 0-2-15,0 0-8 0,0 0 10 16,0 0-8-16,-4 0-2 16,4 0 0-16,0 0-1 15,4 0-2-15,24 0 0 16,12 0 3-16,11 0 35 15,4 0-10-15,9 0-13 16,4 0-5-16,5 0 2 16,-1-4-5-16,1 0-3 15,-5-2 15-15,0 3-10 16,-4 3-6-16,-9-4-2 16,0 4 3-16,-4-6-4 0,-3 5 1 15,-2 1 2 1,-4 0-2-16,-7 0 1 0,3 0-2 15,-6 0 0-15,8 0 0 16,-2 0 4-16,3 0-9 16,17 0 6-16,6 0-1 15,5-4 1-15,4 4 2 16,-2-4-3-16,-3 4 0 16,3 0 0-16,2 0-4 15,-5 0 4-15,-4 0 0 0,-1 0 6 16,-8 0-5-1,2 0-1-15,-2 0 0 0,0 0 3 16,0 0-3-16,-4-5 0 16,0 1 4-16,-2-2 0 15,5 5-1-15,-3-3 0 16,4-4 9-16,0 8-12 16,-3 0 4-16,3 0-4 15,0 0 1-15,1-1-1 16,-1 1 3-16,4-4 1 15,-4 4-3-15,-1 0-1 16,1 0 0-16,0 0 2 16,-1-5-2-16,-3 5 2 15,-4-5 0-15,-3 5 0 16,1 0-2-16,-9 0-1 0,5 0-2 16,-4 0 5-16,3 0-2 15,6 0 2-15,0 0-2 16,7 0 0-16,-5 5 0 15,1 0 1-15,-7 0-3 16,-6-1 4-16,0 0-1 16,-5-4 0-16,-2 0-1 15,-7 0 0-15,-9 0 1 16,-5 0-3-16,-3 0 4 16,-4 0-4-16,2 4 4 15,-3-4-1-15,0 0 1 16,2 0-1-16,-2 0 3 15,0 0 0-15,0 0 3 16,0 0-3-16,0 0-3 0,0 0 5 16,0 0-2-16,0 0-4 15,0 0 4-15,0 0-1 16,0 0-2-16,0 0 3 16,0 0-1-16,0 0-2 15,0 0 2-15,0 0-3 16,0 0 0-16,0 0 2 15,0 0 3-15,0 0-2 16,0 0 1-16,0 1 2 16,0-1-4-16,0 0 1 15,0 0 0-15,0 0-2 0,0 0 2 16,0 0-3 0,0 0 1-16,0 0-1 0,0 0-3 15,0 0 3-15,0 0 4 16,0 0 0-16,0 0-4 15,0 0 0-15,0 0 1 16,0 0-1-16,0 0 0 16,0 0-15-16,0 0-40 15,0-1-55-15,0-30-199 16</inkml:trace>
  </inkml:traceGroup>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02.7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DF7DBE-849A-419D-8EC5-8818A4A3C341}" emma:medium="tactile" emma:mode="ink">
          <msink:context xmlns:msink="http://schemas.microsoft.com/ink/2010/main" type="inkDrawing" rotatedBoundingBox="5722,16265 19858,16335 19856,16734 5720,16664" semanticType="callout" shapeName="Other">
            <msink:sourceLink direction="with" ref="{C860440C-6DB1-49BD-9376-7864B28B16EF}"/>
            <msink:sourceLink direction="with" ref="{6D2A969F-4018-423F-BEA4-9A808A2772A5}"/>
          </msink:context>
        </emma:interpretation>
      </emma:emma>
    </inkml:annotationXML>
    <inkml:trace contextRef="#ctx0" brushRef="#br0">0 372 508 0,'0'0'0'0,"0"0"-6"15,0 0-11-15,0 0 14 0,0 0 3 16,0 0 0-16,0 0 0 15,62-9 5-15,-52 9-4 16,5-5 5-16,-7 5 6 16,5 0 4-16,0-4-2 15,-4 3 3-15,11-3-4 16,2 0-4-16,4-3 6 16,12 0-2-16,8 1 23 15,8-1-19-15,6-4-9 16,8 3 3-16,10 3 4 15,-1-6-3-15,9 3 1 16,-1 4 4-16,8 3 1 16,3-3-5-16,4-5 1 15,-2 8 1-15,0 1-5 16,-8-4 0-16,-6 0 0 0,1 4-4 16,-4-5 0-16,1 5 0 15,-3 0 4-15,-6 0-9 16,0 0 4-16,-5 0-2 15,1-6-1-15,0 6 1 16,-6 0 6-16,0 0-7 16,-4-4 6-16,-4-1-7 15,0 1 6-15,-5 0-4 16,-1-3-1-16,-3 3 1 16,1-1-1-16,-2-3-2 15,9 2 1-15,5-2 0 16,11-2 1-16,7 0 1 0,5 3 8 15,-1-6-4-15,-4 6-5 16,0-1-2-16,-3 2 1 16,4-1-1-16,-1 1 6 15,-8 1-5-15,-6 5-1 16,1-4 0-16,-4 0 0 16,8-1 2-16,4-1-2 15,2 2 3-15,3 4-2 16,-1 0-1-16,-1-5 1 15,-2 1 2-15,-1-1-1 16,1-4 0-16,-4 5-2 16,7-1 0-16,2-3 0 15,9 1 9-15,-10-2-9 0,1 5 0 16,-1-3 0-16,6 3-1 16,-6 1 1-16,-9-1 0 15,-9 4 3-15,-4 0-3 16,-5 0 0-16,1 0 0 15,-2 0 0-15,-3 0-2 16,-7 0 2-16,4 0 0 16,3 0 5-16,2 0-5 15,4 0 0-15,2 0 2 16,-8 4-2-16,-2-1 1 16,-1 4-1-16,6-3 0 15,-4 0 1-15,0-2-2 16,3 2 5-16,2-1-4 15,2 1 1-15,4 3 4 0,4-3-3 16,4 5-1-16,-5-5 0 16,-1 2 0-16,-7-2-1 15,-5 0 1-15,-2 1 2 16,-2-5 0-16,-6 4-3 16,6 2 1-16,3-6-1 15,-1 4 1-15,4 1 0 16,2 3-1-16,14-1 2 15,0 0 0-15,0-1-2 16,-2 2 0-16,-11 2 2 16,-3-6 1-16,0 6-3 15,-3-4 0-15,5 1 0 16,0 3 1-16,5-6-1 0,-1 2-4 16,-4-2 4-16,-3 0 5 15,-7 2-5-15,10 1-1 16,-4 0 0-16,3 1 1 15,7-3 2-15,12 5-2 16,10-10 0-16,-1 5 0 16,1-1 1-16,-10 0-2 15,-8 1 1-15,-6-5 0 16,-14 5 3-16,-2-5-3 16,-2 0-2-16,-5 0 2 15,0 0 0-15,7 0 0 16,7 0-6-16,0 0 6 0,9 0 0 15,5 0 6 1,1 0-6-16,-4 0 0 0,-2 0 1 16,-3 0-1-16,-6 0 0 15,-3 0 0-15,-2 0 1 16,-5 0-1-16,3-5 0 16,-3 0 1-16,0 1-3 15,2 0 2-15,1 4 0 16,0-5 2-16,2 5-2 15,1-6 1-15,0 6-6 16,4-7 6-16,5 5-1 16,5 2 1-16,1 0-1 15,0 0 1-15,-4 0-1 0,-2 0 0 16,-3 0 1 0,7 0 5-16,-9 0-11 0,9 0 5 15,-3 0 0-15,-1-8 5 16,-2-3 0-16,0 2-2 15,3-1 0-15,0-2-3 16,2 2 4-16,-8 1-2 16,5 5-2-16,-3-6 0 15,7 7 2-15,-5-4 0 16,5 7-2-16,-3 0-1 16,-3 0 1-16,-2 0 1 15,-7 0-1-15,-2 0 1 16,-11 0 4-16,-5 0-4 15,-5 0-1-15,-3 0 0 0,0 0 1 16,-2 0-2-16,5 0 1 16,4 0 0-16,7 0 1 15,10 0 1-15,3 0 8 16,2 0-2-16,3-4-3 16,-5 4-3-16,2 0-2 15,0 0 1-15,-8 0-1 16,4 0 2-16,-10 0-1 15,4 0-1-15,-5 4 0 16,2-2 1-16,0 6-1 16,2-4 0-16,-2 2 0 15,-3-2 0-15,-2-4 0 16,0 6 2-16,2 1-2 0,3-1 0 16,0-2 0-16,4 4 3 15,-2-2-6-15,-1 4 2 16,1-7 0-16,0 5 1 15,1-1 6-15,0-3-6 16,-4 1 0-16,-1 5-5 16,-3-10 8-16,2 5-6 15,3 3 3-15,1-7 0 16,2 8 3-16,0-5-3 16,0-4 0-16,-2 1 2 15,1 3-2-15,-5-4 0 16,-1 0 0-16,-1 0 1 0,-2 0-1 15,-3 0 1-15,1 0-1 16,1 0-1-16,-3 0 1 16,1 0-3-16,0 0 6 15,1 0-1-15,5 0-2 16,-3 0 0-16,0 0-1 16,4 0 2-16,0 0-2 15,6 0 4-15,-9 0-7 16,-1 0 6-16,-3 0-2 15,-9 0 3-15,-2 0-3 16,-3 0 0-16,-1 0 0 16,-1 0 2-16,-3 0 3 15,1 0 0-15,-1 0 8 0,3 0-2 16,-3 0 0 0,0 0-2-16,0 0 3 0,0 0-1 15,0 0 1-15,0 0 1 16,0 0-5-16,0 0-4 15,2 0 8-15,2 0-1 16,1 0-6-16,3 0 1 16,2 0-6-16,-4-5 0 15,6 5 0-15,-4-4 1 16,6-5 0-16,-4 8-1 16,4-3-2-16,1 4 2 15,-4-4 2-15,2-1-2 16,-2 5 0-16,3 0-5 15,-1-6 10-15,4 6-10 0,5-7 10 16,7 1-6-16,3-1 2 16,6-4-2-16,1 5 1 15,2-2 0-15,1 6-2 16,1-2 2-16,4 0 0 16,-1 4-1-16,0 0 1 15,-5 0-1-15,1 0 1 16,-4 0 0-16,-3 0-1 15,1 0 1-15,-13 8 0 16,6-6-3-16,-4 6 3 16,-8-2-5-16,-4-3-7 15,-4 1 9-15,-5 0-3 16,8-1-3-16,-8 1 9 0,5 0-1 16,1-2 2-1,-6 1-4-15,5 1 3 0,-2 2 0 16,2-1 1-16,4-1 0 15,-1 0 1-15,-2-4-2 16,3 5 0-16,0-5 0 16,2 0 1-16,-5 5-2 15,1-5 2-15,-2 0-1 16,1 0 0-16,-1 0 0 16,0 4 0-16,-5-3 0 15,3-1 1-15,-4 0-1 16,-1 4 0-16,6-4 0 0,1 4 0 15,3 1 0-15,1-1 0 16,3 5 0-16,-8-7 1 16,1 2-1-16,-3 0 0 15,-2-4 0-15,-1 4 2 16,-2-4 0-16,2 0-4 16,-3 0 4-16,2 0-2 15,-2 0 0-15,0 0-2 16,0 0 2-16,3 0 0 15,-2 0 0-15,2 0 3 16,1 1-6-16,1 5 3 16,-1-6 0-16,3 0 3 15,-7 0-3-15,0 0 0 16,0 0 3-16,0 0 1 16,0 0 0-16,0 0-1 0,0 0 2 15,0 0 1-15,0 0-2 16,0 0-2-16,0 0-2 15,0 0 4-15,0 0-4 16,0 0 1-16,0 0 1 16,0 0-2-16,0 0 3 15,0 0-3-15,0 0 1 16,0 0 2-16,0 0 2 16,0 0 1-16,0 0 0 15,0 0 2-15,0 0-7 0,0 0 3 16,0 0-3-1,0 0 2-15,0 0 0 0,0 0-3 16,0 0 0-16,0 0 1 16,0 0 0-16,0 0-1 15,0 0 0-15,0 0-3 16,0 0-33-16,0 7-28 16,-18-7-66-16,-55 0-667 15</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32.4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83C5C56-6092-4518-AB3C-88E169BC1025}" emma:medium="tactile" emma:mode="ink">
          <msink:context xmlns:msink="http://schemas.microsoft.com/ink/2010/main" type="writingRegion" rotatedBoundingBox="5533,14839 5570,14839 5570,15038 5533,15038"/>
        </emma:interpretation>
      </emma:emma>
    </inkml:annotationXML>
    <inkml:traceGroup>
      <inkml:annotationXML>
        <emma:emma xmlns:emma="http://www.w3.org/2003/04/emma" version="1.0">
          <emma:interpretation id="{27DB4123-978D-49D9-9F7A-B7B4D2DB1ABE}" emma:medium="tactile" emma:mode="ink">
            <msink:context xmlns:msink="http://schemas.microsoft.com/ink/2010/main" type="paragraph" rotatedBoundingBox="5533,14839 5570,14839 5570,15038 5533,15038" alignmentLevel="1"/>
          </emma:interpretation>
        </emma:emma>
      </inkml:annotationXML>
      <inkml:traceGroup>
        <inkml:annotationXML>
          <emma:emma xmlns:emma="http://www.w3.org/2003/04/emma" version="1.0">
            <emma:interpretation id="{4A2F0EAC-5743-4643-8026-9BCD5BB39B36}" emma:medium="tactile" emma:mode="ink">
              <msink:context xmlns:msink="http://schemas.microsoft.com/ink/2010/main" type="line" rotatedBoundingBox="5533,14839 5570,14839 5570,15038 5533,15038"/>
            </emma:interpretation>
          </emma:emma>
        </inkml:annotationXML>
        <inkml:traceGroup>
          <inkml:annotationXML>
            <emma:emma xmlns:emma="http://www.w3.org/2003/04/emma" version="1.0">
              <emma:interpretation id="{5A5AAA81-CCB2-45DF-944C-B146784BB185}" emma:medium="tactile" emma:mode="ink">
                <msink:context xmlns:msink="http://schemas.microsoft.com/ink/2010/main" type="inkWord" rotatedBoundingBox="5533,14839 5570,14839 5570,15038 5533,15038"/>
              </emma:interpretation>
            </emma:emma>
          </inkml:annotationXML>
          <inkml:trace contextRef="#ctx0" brushRef="#br0">0 199 9 0,'0'0'123'0,"24"-101"-107"16,-16 50-16-16,-3 4-51 15</inkml:trace>
        </inkml:traceGroup>
      </inkml:traceGroup>
    </inkml:traceGroup>
  </inkml:traceGroup>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09.5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25C166-3CEE-4232-846B-F10B4B406211}" emma:medium="tactile" emma:mode="ink">
          <msink:context xmlns:msink="http://schemas.microsoft.com/ink/2010/main" type="inkDrawing" rotatedBoundingBox="7775,14922 7785,14922 7785,14937 7775,14937" shapeName="Other"/>
        </emma:interpretation>
      </emma:emma>
    </inkml:annotationXML>
    <inkml:trace contextRef="#ctx0" brushRef="#br0">10 0 49 0,'0'0'96'0,"0"0"-59"16,0 0-15-16,0 0 7 15,0 0 4-15,0 0-11 16,0 0-5-16,0 0 5 15,0 0-11-15,0 0 1 16,0 0 1-16,0 0-5 16,0 0-4-16,0 0-4 0,0 0 1 15,0 0-1-15,0 0-8 16,-5 0-53-16,0 0-148 16</inkml:trace>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1.3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8582957-2459-4319-91D2-64669D71C35F}" emma:medium="tactile" emma:mode="ink">
          <msink:context xmlns:msink="http://schemas.microsoft.com/ink/2010/main" type="inkDrawing" rotatedBoundingBox="8180,14826 9580,14121 9761,14481 8361,15186" semanticType="callout" shapeName="Other">
            <msink:sourceLink direction="with" ref="{26C3E3F1-DA62-4102-906B-8272F60A0B41}"/>
            <msink:sourceLink direction="with" ref="{2256EC69-8D5E-4C6B-92BE-ABF0919D6432}"/>
          </msink:context>
        </emma:interpretation>
      </emma:emma>
    </inkml:annotationXML>
    <inkml:trace contextRef="#ctx0" brushRef="#br0">-1 534 734 0,'0'0'0'16,"0"0"-3"-16,0 0 3 15,0 0 3-15,0 0 41 16,0 0-12-16,0 0-3 16,0 0-6-16,0 0 1 15,0 0-8-15,0 0-1 16,0 0 3-16,0 0-16 16,0 19 20-16,6 7-2 15,7 0-6-15,4 5-5 16,0 0 5-16,8-6-8 15,-3-2 2-15,0-1-6 0,7-3 1 16,1-10 0 0,12 2-1-16,9-7 0 0,3-4 0 15,15-4 9-15,8-26-8 16,-4-14 7-16,9-18 1 16,10-12-2-16,6-4-6 15,13-9 7-15,-7 1 2 16,-2 10-12-16,-13 10 2 15,-6 4 1-15,-23 18-3 16,-17 11 2-16,-10 15-2 16,-19 8 1-16,-6 9 0 15,-6 1 0-15,-2 0 4 16,0 0 3-16,0 0 2 0,0 0 0 16,0 0 2-16,0 0-9 15,0 0 8-15,0 0-5 16,0-4-6-16,0 4 3 15,0 0 0-15,0 0-1 16,0-4-2-16,0 4-4 16,0 0-16-16,0 0-18 15,0 0-30-15,0 0-48 16,0 22-110-16,-9 16-320 16</inkml:trace>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2.4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12E482-0B0A-4E03-BFE8-7037026CC9DE}" emma:medium="tactile" emma:mode="ink">
          <msink:context xmlns:msink="http://schemas.microsoft.com/ink/2010/main" type="inkDrawing" rotatedBoundingBox="14094,16363 14109,16363 14109,16378 14094,16378" shapeName="Other"/>
        </emma:interpretation>
      </emma:emma>
    </inkml:annotationXML>
    <inkml:trace contextRef="#ctx0" brushRef="#br0">0 0 89 0,'0'0'0'0</inkml:trace>
  </inkml:traceGroup>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2.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8B78542-A3DE-4837-8A63-FC649E90D080}" emma:medium="tactile" emma:mode="ink">
          <msink:context xmlns:msink="http://schemas.microsoft.com/ink/2010/main" type="inkDrawing" rotatedBoundingBox="14422,16386 14836,16435 14835,16440 14421,16390" shapeName="Other"/>
        </emma:interpretation>
      </emma:emma>
    </inkml:annotationXML>
    <inkml:trace contextRef="#ctx0" brushRef="#br0">0 0 123 0,'0'0'21'0,"158"24"10"16,-72-15-24-16,2-1-7 16,-6 2 0-16</inkml:trace>
  </inkml:traceGroup>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3.3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C868E4-3353-4AF6-81A9-7D05302C89C8}" emma:medium="tactile" emma:mode="ink">
          <msink:context xmlns:msink="http://schemas.microsoft.com/ink/2010/main" type="inkDrawing" rotatedBoundingBox="14099,16492 14152,16506 14149,16517 14095,16503" semanticType="callout" shapeName="Other">
            <msink:sourceLink direction="with" ref="{95FAA184-1142-41E4-AD88-3F3364B1356D}"/>
          </msink:context>
        </emma:interpretation>
      </emma:emma>
    </inkml:annotationXML>
    <inkml:trace contextRef="#ctx0" brushRef="#br0">51 20 270 0,'-43'-7'9'16,"43"7"-9"-16,-5 0-44 15,5-4-28-15,-4-5-65 0</inkml:trace>
  </inkml:traceGroup>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3.2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FAA184-1142-41E4-AD88-3F3364B1356D}" emma:medium="tactile" emma:mode="ink">
          <msink:context xmlns:msink="http://schemas.microsoft.com/ink/2010/main" type="inkDrawing" rotatedBoundingBox="14151,16512 14166,16512 14166,16527 14151,16527" shapeName="Other">
            <msink:destinationLink direction="with" ref="{AFC868E4-3353-4AF6-81A9-7D05302C89C8}"/>
          </msink:context>
        </emma:interpretation>
      </emma:emma>
    </inkml:annotationXML>
    <inkml:trace contextRef="#ctx0" brushRef="#br0">0 0 449 0,'0'0'0'0,"0"0"-223"15</inkml:trace>
  </inkml:traceGroup>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2.2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60440C-6DB1-49BD-9376-7864B28B16EF}" emma:medium="tactile" emma:mode="ink">
          <msink:context xmlns:msink="http://schemas.microsoft.com/ink/2010/main" type="inkDrawing" rotatedBoundingBox="6356,16648 11468,16562 11470,16649 6357,16736" shapeName="Other">
            <msink:destinationLink direction="with" ref="{1FDF7DBE-849A-419D-8EC5-8818A4A3C341}"/>
          </msink:context>
        </emma:interpretation>
      </emma:emma>
    </inkml:annotationXML>
    <inkml:trace contextRef="#ctx0" brushRef="#br0">0 105 345 0,'0'0'0'0,"0"0"-9"16,0 0-20-16,0 0 29 16,0 0 6-16,0 0 23 15,34 0-9-15,-12 0 22 16,4 0-6-16,16-3-4 15,4-1-21-15,22 2 28 16,13 2-21-16,9 0-17 16,12 0 3-16,8 0-1 15,6 0-2-15,13 2 3 16,9 5-3-16,3-7-1 16,-5 0 1-16,-4 0 4 0,0 0-10 15,-4 0 11-15,4 0-6 16,4 0 0-16,2 0-21 15,7 0 20-15,2 0-3 16,-7 0-2-16,1 0-2 16,-13 0 7-16,-1 0-4 15,-8 0-3-15,-4 0-14 16,-8 0 20-16,-5-9 1 16,-8 1 1-16,-1-1 0 15,-3-1 1-15,0-5-1 16,7 4 0-16,-1 2 4 15,-1-2 3-15,0 1-5 16,2 1 0-16,-2 5 0 0,14 4-2 16,10 0-2-1,0 10-21-15,4 3-148 0,-7-2 168 16,3-2-49-16,-3-1-54 16</inkml:trace>
  </inkml:traceGroup>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5.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2A969F-4018-423F-BEA4-9A808A2772A5}" emma:medium="tactile" emma:mode="ink">
          <msink:context xmlns:msink="http://schemas.microsoft.com/ink/2010/main" type="inkDrawing" rotatedBoundingBox="13228,14480 20278,13919 20463,16244 13414,16806" hotPoints="21632,15815 17276,16235 13068,15035 17424,14615" semanticType="enclosure" shapeName="Ellipse">
            <msink:destinationLink direction="with" ref="{1FDF7DBE-849A-419D-8EC5-8818A4A3C341}"/>
          </msink:context>
        </emma:interpretation>
      </emma:emma>
    </inkml:annotationXML>
    <inkml:trace contextRef="#ctx0" brushRef="#br0">775 2129 247 0,'0'0'61'16,"0"0"-22"-16,0 0 9 15,0 0 32-15,0 0-21 16,0 0-38-16,-34 0 9 15,26 0 2-15,-1 0-8 16,-4 0-10-16,-3 0-3 16,-4-9 5-16,-3 4 29 15,-2-5-7-15,0 6-3 16,6-6 1-16,-5 3-21 16,3-8-4-16,3 6-3 0,-6-6 1 15,5-3 1-15,-7-2-9 16,-1-8 0-16,-1-7 7 15,-5-8-7-15,2-12-1 16,-5-15 0-16,9 2 1 16,-11-2-1-16,7 0 10 15,-9 11 5-15,8 3-1 16,0 2 7-16,9 6-9 16,2 6-1-16,4 5-8 15,4-1 7-15,4 6-6 16,5 1-2-16,0 3 5 15,4 5 8-15,-5-1-13 16,5 1 3-16,0-7 0 0,0-1 0 16,0-6-3-16,5-5-2 15,8-4 8-15,1-2-7 16,8 0-1-16,5-3 1 16,4-2 4-16,2 5-2 15,2 4-3-15,0 2 2 16,1 1-2-16,0 5 3 15,9 2 1-15,6 3-2 16,7-3 5-16,16 6 2 16,3-4 0-16,6 9-1 15,2-5-1-15,2 6-1 16,-8 2-4-16,2 3 3 0,0-6-4 16,2-1 2-1,-6 1 1-15,-5-1-3 0,-4 5 2 16,1-3 2-16,-1 5 6 15,0-4-3-15,2 8-3 16,2 8 3-16,6-4-3 16,-1 9-3-16,2 0-2 15,0 0 4-15,6 0-4 16,-7 14 1-16,10 5-1 16,5 3 1-16,-7 6-1 15,1 0 1-15,0-1 1 16,-10 1-2-16,1 2 2 15,-1 1-3-15,3 5 2 16,-1-3-1-16,0 0 6 16,-2 0-2-16,-5-6-1 0,-4 5-3 15,-4-1 7 1,-1-1-4-16,-4-7 2 0,-2 1 0 16,-2-6 2-16,-2 1 3 15,0-1-9-15,2-9 6 16,0 2 0-16,6-4-6 15,3-7 1-15,4 0 0 16,3 0 0-16,-2 0-2 16,0 0 1-16,2 0-1 15,-7-3 0-15,-4-4 0 16,7 3 0-16,-2 0 0 16,2-1 0-16,-2 1 2 0,5 0-2 15,-6-6 0-15,4 2-2 16,-4 3 2-16,4 1 5 15,-4-3-5-15,0 7 0 16,-6-4 1-16,1 4 0 16,4 0-1-16,0 0 0 15,1 0 0-15,2 0 0 16,-3 4-1-16,1-3 1 16,-1 5-1-16,-3-2 1 15,3-4-2-15,5 0 1 16,0 0 1-16,-4 0 0 15,-5 0-2-15,-6 0-7 16,-8 0 9-16,-5 0-3 0,2 3-3 16,0-3 5-16,5 0-2 15,-1 0 0-15,1 6-4 16,-4 2 7-16,-4 2-2 16,-1-1 2-16,-8 6 0 15,-2-2-4-15,-6 5 3 16,0-5 1-16,-1 7 0 15,0 2 3-15,-3-2-3 16,4 8 1-16,6-1-1 16,-1 1 0-16,1-6 0 15,-1 2 1-15,-2-5-2 16,0-1-1-16,-2 0 2 0,-3 0 1 16,-4-3 1-1,-1 4-1-15,-2 0-1 0,0 7 0 16,1 4-2-16,-5 5 2 15,-5-1-1-15,-4 8-5 16,0 3 1-16,0 1-1 16,-2-3-1-16,-16 4 7 15,1-2 0-15,-8-4 0 16,-8 2-3-16,-6 4 3 16,-9 1 1-16,-10-1-1 15,-6-4-6-15,-1-7 4 16,-8-2-1-16,-4-7 6 15,-4-7-1-15,-3 1 4 16,0-1 12-16,2-2-9 16,-3 1-4-16,-4 4-2 0,-1-6 1 15,-2 7-5-15,2-6 2 16,-5 2 1-16,-3-3 0 16,-12 7 7-16,-8 0-6 15,-10 3 3-15,-5-4 3 16,2 4-1-16,14-11-7 15,17 3 34-15,23-12-14 16,9-1-17-16,2-6 1 16,0 0 4-16,-4 0 2 15,-13-6 8-15,-6-8-9 0,-9 2-7 16,-9 3 0 0,-8-2-2-16,-1 7-1 0,-1 4-6 15,-1 0 6-15,-1 0-1 16,0 0 3-1,5 4-4-15,4 0 4 0,12 3-2 16,16-3 0-16,-5-1-4 16,4 7 3-16,-2-4-1 15,-13 2-12-15,-5 2 12 16,-7-6-2-16,0-1 0 16,3 0 3-16,1 0-3 15,4-3 3-15,3 0 1 16,14 0 0-16,1 0-1 15,8 4-1-15,4-4-7 16,-1 0-1-16,4 0 2 0,5 0 8 16,6 0 1-1,6 0-1-15,2 0 0 0,5 0 1 16,0 0-1-16,3 0 0 16,6 0 1-16,-2 0 2 15,-1 0-3-15,-7 0 2 16,-4 5-2-16,0-4 1 15,-7 7-3-15,0 2 2 16,-6-2-2-16,3-3 2 16,5 3 0-16,1-5-4 15,4 5-1-15,2-8-1 16,9 2 6-16,-3-2 0 0,7 0 1 16,1 0 1-1,4 0-2-15,5 0 2 0,5 0-1 16,10 0 0-16,5 0 1 15,5 0-1-15,0 0 1 16,0 0-2-16,0 0 0 16,0 0-11-16,0 0-13 15,0 0-19-15,0 7-29 16,19 26-56-16,-3 28-91 16,-16 32-467-16</inkml:trace>
  </inkml:traceGroup>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12.8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C5B944-7763-480E-8631-4EA5482C46F5}" emma:medium="tactile" emma:mode="ink">
          <msink:context xmlns:msink="http://schemas.microsoft.com/ink/2010/main" type="inkDrawing" rotatedBoundingBox="20673,5392 20814,7174 19669,7265 19527,5483" hotPoints="20469,5463 20800,7073 19838,7271 19506,5661" semanticType="enclosure" shapeName="Rectangle">
            <msink:destinationLink direction="with" ref="{12B413F6-BCF6-4242-9498-D1AF8CBC2259}"/>
            <msink:destinationLink direction="with" ref="{B84137E3-B481-4FF1-9788-E0C8BFEC48BF}"/>
          </msink:context>
        </emma:interpretation>
      </emma:emma>
    </inkml:annotationXML>
    <inkml:trace contextRef="#ctx0" brushRef="#br0">-395-500 554 0,'0'0'57'15,"0"0"-20"-15,0 0 4 16,0 0 32-16,0 0-7 15,0 0-6-15,0 0-27 16,-9-14-19-16,9 13-1 16,0-3 6-16,-3 4 5 15,3 0 0-15,0-2-6 16,-1-5-4-16,1-7 3 16,0-6-10-16,0-7-5 0,0-4 1 15,0-6 5 1,0-6 5-16,0 0 8 0,0-7-9 15,0-5-5-15,0 0 2 16,0-2-6-16,0 3 0 16,0 3 0-16,0 0 5 15,0 3-7-15,-7-2 2 16,-2 4 0-16,0-1-1 16,-2 0 1-16,2 4-2 15,-1 4 0-15,1 2-1 16,-3 1 1-16,2 2 2 15,0 6-3-15,2 2 0 0,2-1 1 16,-3 5-1-16,0 0 0 16,2 3 1-16,1 0 0 15,-1 1-1-15,0-1 1 16,-2 1 0-16,-1 1 4 16,1 1-5-16,2 2 1 15,-2 2-1-15,4 3 1 16,-3 2-2-16,1 2 3 15,3-2-2-15,-2 2 1 16,2 0 1-16,-4 0 0 16,0-1 4-16,-1-1-4 15,-4 0-2-15,0-1 0 16,0-1-2-16,-3-1 3 16,-1 3-1-16,2 1 0 15,-5 2 5-15,2 3-8 0,-2-1 5 16,0 2-2-16,-2 0 0 15,0 0-2-15,-2 0 2 16,-2 0-2-16,1 6-1 16,-1 3 6-16,0 0-2 15,1 2-1-15,-2 2 0 16,-2 0-1-16,0-2-1 16,1 2 2-16,0-4 0 15,-3 2 1-15,2 2 3 16,0-6-7-16,5 0 3 15,5 1-1-15,1-4 1 16,0 1 0-16,3 2 0 0,-1-3 0 16,2-4 2-16,5 4-2 15,2-4-1-15,-1 1 1 16,4-1 0-16,0 3 0 16,-1-3 1-16,1 0 0 15,-2 1-1-15,-2 2-1 16,-1-2 1-16,-3 5 0 15,1-2 2-15,2 0-2 16,0-4 3-16,5 4-3 16,3-4-1-16,-2 0 1 15,3 0-4-15,0 2 2 16,0 5 1-16,-2 4-1 16,2 9-2-16,-3 7 4 15,3 1 0-15,0 2 4 16,0 4-4-16,0-1 0 0,0-1 0 15,0 1 0-15,3-2-2 16,3 0 1-16,1 3-2 16,-1-2 2-16,3-1 1 15,1 3 0-15,-1-2-1 16,-4 1 0-16,4 1 1 16,0-3 1-16,-1 6 4 15,1-4-5-15,1 3 0 16,-1-1 0-16,1 0-5 15,-3 1 5-15,2 3 0 0,-3-3 1 16,1 2-1 0,-1 3 0-16,-2 1 0 0,3 0 4 15,1 3-7-15,-3-3 6 16,3-3-6-16,-2 1 3 16,2-2 0-16,1-1 0 15,0-2 0-15,-1-1 0 16,0-6 1-16,0 0 1 15,-1-2-2-15,-1-2-1 16,-1-5 1-16,-1 4 2 16,-1-8 0-16,-2-2-2 15,2-4 3-15,-1-4-2 16,1-1-1-16,-2-2 0 16,2 1 0-16,-3-3 0 15,0 1 0-15,0-1 0 0,1 3 0 16,2-2-3-16,-1-1 3 15,8 0 0-15,-2 0 1 16,7 4 0-16,5-2 0 16,6 0-1-16,5-2 2 15,6 0-2-15,7 0 3 16,6-2-2-16,4-9 0 16,1-2-1-16,-3 4-1 15,-4-2 1-15,-2 6 1 16,-5 1 0-16,-6-4-1 15,-2 8-1-15,-7-7 1 16,-1 4 1-16,-8-1 4 0,-3 0-4 16,0 2-2-16,4-2 2 15,-3 1-6-15,2-4 5 16,1-1 0 0,-2 3 2-16,-1-3-2 0,-4-2 5 15,5-3-3-15,-3-4-2 16,0-1 5-16,0-5-4 15,-2 0 2-15,-5-1 6 16,6-4-9-16,-7 1 8 16,3-4-5-16,-4-2-1 15,-1-5 1-15,-2-5 0 16,-1-6-2-16,0 4 1 16,0 2-1-16,0-4-1 0,0 0 0 15,-7-1 1-15,-2 0-1 16,-4-2 1-16,3 0-1 15,-3-2 1-15,0-3-1 16,-1 1 0-16,4 3 0 16,-2 8 0-16,2 1 0 15,-3 1 0-15,3 3 1 16,-1 1-1-16,4 4 0 16,-1 0 0-16,-1 5 1 15,5-2 1-15,-5-1-2 16,3 4 0-16,-1 3 0 15,-2-3 0-15,0 3 0 0,5 3 0 16,-3 1 0 0,2 1 0-16,1 1 2 0,-2 1-2 15,2 2 0-15,-3 6 0 16,2-1 0-16,0 2 1 16,-3-1 5-16,1 2-5 15,1-1-1-15,-1-1 1 16,-2-2 0-16,4 3 0 15,-4 0-1-15,2 2 1 16,-2-2-1-16,-3 2 0 16,2-4 1-16,-1 5-5 15,2-1 9-15,-1 0-5 16,1-1 0-16,-1 0 0 0,0 5-4 16,1-2 4-16,2 0 4 15,6 0-4-15,-2 4 0 16,3 0-1-16,0 0-21 15,0 0-35-15,0 14-50 16,3 20-138-16,-3-3-85 16</inkml:trace>
    <inkml:trace contextRef="#ctx0" brushRef="#br0" timeOffset="24536.2055">-1472-1663 159 0,'0'0'0'0,"0"0"-23"0,143-52-97 16</inkml:trace>
  </inkml:traceGroup>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9:03.4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D2CC3F3-66C6-4481-A692-24281363034A}" emma:medium="tactile" emma:mode="ink">
          <msink:context xmlns:msink="http://schemas.microsoft.com/ink/2010/main" type="inkDrawing" rotatedBoundingBox="20218,6160 20283,6685 20245,6690 20180,6165" semanticType="callout" shapeName="Other">
            <msink:sourceLink direction="with" ref="{C4576437-4700-4D3C-8248-3D1610729BD7}"/>
            <msink:sourceLink direction="with" ref="{730A4C43-B197-4DCF-9D44-4F03539C0B70}"/>
          </msink:context>
        </emma:interpretation>
      </emma:emma>
    </inkml:annotationXML>
    <inkml:trace contextRef="#ctx0" brushRef="#br0">-847-1257 616 0,'0'0'37'0,"0"0"-6"16,0 0 48-16,0 0 35 15,0 0-54-15,0 0-22 16,3-3-30-16,-3 3-1 15,0 19-7-15,0 20 0 16,0 10 7-16,0 6 13 16,0-2-19-16,4-5 2 0,5 3-2 15,2-4-1-15,0-4 2 16,-3-9 3-16,1-9-4 16,-6-7-1-16,1-5 1 15,-4-7-1-15,0-2 0 16,2-4-4-16,-2 0-11 15,0 0-3-15,0 0-10 16,0 3-36-16,-6 7-101 16,-23 2-236-16</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29.5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7AE2570-F4F4-47BD-A9D8-385B52AA892F}" emma:medium="tactile" emma:mode="ink">
          <msink:context xmlns:msink="http://schemas.microsoft.com/ink/2010/main" type="writingRegion" rotatedBoundingBox="13201,14705 13278,14705 13278,15066 13201,15066"/>
        </emma:interpretation>
      </emma:emma>
    </inkml:annotationXML>
    <inkml:traceGroup>
      <inkml:annotationXML>
        <emma:emma xmlns:emma="http://www.w3.org/2003/04/emma" version="1.0">
          <emma:interpretation id="{D0FFED38-C63D-4A23-9FA4-3C0945342BC8}" emma:medium="tactile" emma:mode="ink">
            <msink:context xmlns:msink="http://schemas.microsoft.com/ink/2010/main" type="paragraph" rotatedBoundingBox="13201,14705 13278,14705 13278,15066 13201,15066" alignmentLevel="1"/>
          </emma:interpretation>
        </emma:emma>
      </inkml:annotationXML>
      <inkml:traceGroup>
        <inkml:annotationXML>
          <emma:emma xmlns:emma="http://www.w3.org/2003/04/emma" version="1.0">
            <emma:interpretation id="{DCB29CCE-57C2-4FE1-B495-66A2677DB0EF}" emma:medium="tactile" emma:mode="ink">
              <msink:context xmlns:msink="http://schemas.microsoft.com/ink/2010/main" type="line" rotatedBoundingBox="13201,14705 13278,14705 13278,15066 13201,15066"/>
            </emma:interpretation>
          </emma:emma>
        </inkml:annotationXML>
        <inkml:traceGroup>
          <inkml:annotationXML>
            <emma:emma xmlns:emma="http://www.w3.org/2003/04/emma" version="1.0">
              <emma:interpretation id="{F4D0D4EC-7373-4EC0-BC2D-8D0783BA2764}" emma:medium="tactile" emma:mode="ink">
                <msink:context xmlns:msink="http://schemas.microsoft.com/ink/2010/main" type="inkWord" rotatedBoundingBox="13201,14705 13278,14705 13278,15066 13201,15066">
                  <msink:destinationLink direction="with" ref="{FF16A979-6649-427C-A455-E34C9370332C}"/>
                </msink:context>
              </emma:interpretation>
            </emma:emma>
          </inkml:annotationXML>
          <inkml:trace contextRef="#ctx0" brushRef="#br0">-59-357 185 0,'0'0'6'0,"0"0"19"16,0 0 11-16,10 119-28 16,-1-96-5-16,-2-3-2 15,-1-5 1-15,1-2-2 16,-1-5 0-16,0-2 0 16,-2 2 0-16,0 1 0 15,1-5 1-15,-5 6-1 0,0-6 0 16,0 2 0-16,4 1-1 15,-4 0 1-15,0 3 0 16,0-3 0-16,2 4 0 16,-2-3 0-16,0 1-2 15,0-3 2-15,0 2-7 16,2-3-7-16,-2-1 1 16,0 2 1-16,0-6 5 15,0 4-4-15,0-3-19 16,0-1-18-16</inkml:trace>
          <inkml:trace contextRef="#ctx0" brushRef="#br0" timeOffset="808.5242">18-90 4 0,'0'0'2'16,"0"0"6"-16,0 0 15 15,0 0-18-15,0 0 1 16,0 0 6-16,0-42 10 15,0 38-19-15,0-4-2 16,-5 3 29-16,1-5-27 0,-9 2-3 16,-1-11-10-16,-5 5-58 15</inkml:trace>
          <inkml:trace contextRef="#ctx0" brushRef="#br0" timeOffset="111.4308">13 0 59 0,'0'0'33'0,"0"0"-15"15,0 0-17-15,0 0-1 16,0 0-1-16,0 0-3 16,-8 4 1-16,3-4 0 15,5 0-59-15</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0:38.6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2477FA-EC21-4F9E-84AD-193E611E45A9}" emma:medium="tactile" emma:mode="ink">
          <msink:context xmlns:msink="http://schemas.microsoft.com/ink/2010/main" type="inkDrawing" rotatedBoundingBox="20558,9894 20683,9872 20686,9887 20560,9909" semanticType="callout" shapeName="Other"/>
        </emma:interpretation>
      </emma:emma>
    </inkml:annotationXML>
    <inkml:trace contextRef="#ctx0" brushRef="#br0">125 0 151 0,'0'0'0'0,"0"0"0"16,-125 22-19-16</inkml:trace>
  </inkml:traceGroup>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57.1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50F104-88B7-4B8C-A7AB-893096D2F5CF}" emma:medium="tactile" emma:mode="ink">
          <msink:context xmlns:msink="http://schemas.microsoft.com/ink/2010/main" type="inkDrawing" rotatedBoundingBox="23251,6895 24004,6784 24009,6816 23256,6928" semanticType="connector" shapeName="Other">
            <msink:sourceLink direction="with" ref="{0F811460-2948-482C-B849-A597C9C6A43A}"/>
            <msink:sourceLink direction="with" ref="{BDC1B246-B8BC-40C1-9C59-9343CF855D63}"/>
          </msink:context>
        </emma:interpretation>
      </emma:emma>
    </inkml:annotationXML>
    <inkml:trace contextRef="#ctx0" brushRef="#br0">2254-501 516 0,'0'0'51'0,"0"0"12"16,0 0 7-16,0 0-14 0,0 0-14 16,0 0 6-1,-51 0-12-15,47 0-2 0,0 0-3 16,4 0 6-16,0 0-7 15,0 0-15-15,0 0-15 16,0 0-3-16,0 0 1 16,5 0-8-16,29-4 6 15,14-10 4-15,11 1 3 16,3 2 1-16,-1-2-4 16,-1 0 0-16,-2 2 3 15,-6 1-3-15,-10 3 0 16,-4 2 0-16,-8 4 0 15,-8 1 0-15,0-4 1 16,-5 4 0-16,-2 0-1 0,-2 0 5 16,-3 0-5-16,3 0-3 15,0 0 3-15,2 0-4 16,-5 0 4-16,1 0-6 16,-1 0 2-16,-1 0 2 15,-2 0 0-15,-1 0 1 16,0 0-10-16,-5 0-10 15,-1 0 5-15,3 0-15 16,-3 0-49-16,2 0-22 16,-2 0-19-16,0 0-80 15</inkml:trace>
  </inkml:traceGroup>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56.4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4137E3-B481-4FF1-9788-E0C8BFEC48BF}" emma:medium="tactile" emma:mode="ink">
          <msink:context xmlns:msink="http://schemas.microsoft.com/ink/2010/main" type="inkDrawing" rotatedBoundingBox="20799,8327 21920,7029 22374,7421 21252,8718" semanticType="connector" shapeName="Other">
            <msink:sourceLink direction="with" ref="{C5C5B944-7763-480E-8631-4EA5482C46F5}"/>
            <msink:sourceLink direction="with" ref="{0F811460-2948-482C-B849-A597C9C6A43A}"/>
          </msink:context>
        </emma:interpretation>
      </emma:emma>
    </inkml:annotationXML>
    <inkml:trace contextRef="#ctx0" brushRef="#br0">71 1134 561 0,'0'0'34'0,"0"0"-32"16,0 0 66-16,0 0 63 15,0 0-82-15,0 0-43 16,-71-3 3-16,71 3 0 16,0-1-8-16,0-3-1 15,4 4-7-15,21-5 7 16,5-5 9-16,11-3 0 0,2-1 0 16,4-1 1-1,1-3-9-15,-2 0 1 0,1 1-3 16,-5-2 5-16,-8-1-7 15,-5 7 5-15,-10 3-2 16,-7 1 0-16,-11-1 6 16,-1-7 8-16,0-7 13 15,-1-6-23-15,-16 1 13 16,-5-1-6-16,-1-2-9 16,-1 5 4-16,3-2 10 15,-3-1-15-15,6-1 19 16,2-4-12-16,3-8-2 15,4-4-4-15,2-5 0 16,5 1-2-16,2 11 0 16,0 0 1-16,0 10-1 15,9 4 0-15,2 2 2 0,4 8 0 16,5 1-2-16,5-1-6 16,7-1 6-16,10-2 2 15,9 5-2-15,10 0-5 16,7 1 4-16,6-1 1 15,-5 4 2-15,0 4-2 16,-7-2-1-16,-10 5 0 16,-5 0 2-16,-10 2-1 15,-6-2 0-15,-11 3 5 16,-5 0-5-16,-8 0-5 16,-6 0 5-16,-1 0-1 15,0 0 2-15,0 0 6 0,0 0-7 16,3 0-3-16,1 0-1 15,10-4-12-15,10 0-16 16,21-12-32-16,18-14-112 16,9-12-84-16</inkml:trace>
  </inkml:traceGroup>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55.7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811460-2948-482C-B849-A597C9C6A43A}" emma:medium="tactile" emma:mode="ink">
          <msink:context xmlns:msink="http://schemas.microsoft.com/ink/2010/main" type="inkDrawing" rotatedBoundingBox="22417,5597 23730,7624 22321,8536 21009,6508" hotPoints="23292,7907 22053,7064 21974,5568 23213,6411" semanticType="enclosure" shapeName="Ellipse">
            <msink:destinationLink direction="with" ref="{12B413F6-BCF6-4242-9498-D1AF8CBC2259}"/>
            <msink:destinationLink direction="with" ref="{B84137E3-B481-4FF1-9788-E0C8BFEC48BF}"/>
            <msink:destinationLink direction="with" ref="{F850F104-88B7-4B8C-A7AB-893096D2F5CF}"/>
          </msink:context>
        </emma:interpretation>
      </emma:emma>
    </inkml:annotationXML>
    <inkml:trace contextRef="#ctx0" brushRef="#br0">940-1167 718 0,'0'0'5'15,"-9"-121"-10"-15,9 73 6 16,22 4-1-16,7 12 34 16,6 6-19-16,10 4 2 15,8 4-10-15,7 7-6 16,4 8 2-16,2 3 5 16,0 0-8-16,0 14 0 15,-2 13 5-15,0 10-5 16,0 14 0-16,-3 13 3 15,-3 14-1-15,-7 16 0 16,-8 7 4-16,-4 7 6 16,-7 8 16-16,-6-5-11 0,-3 5 1 15,1-5-8-15,-1-9 7 16,4-4-5-16,1-10-3 16,2-4-2-16,2-6-1 15,-4-5-2-15,-3-5 2 16,-4-6-6-16,0-2 2 15,-8-6 3-15,-2-9-5 16,-6-4 3-16,-5-4 2 16,0-10 1-16,-9-1 8 15,-20-5 12-15,-13-3-4 16,-13-5-2-16,-18-2-12 16,-17-2-3-16,-11 5 2 15,-1-6-7-15,11 3-1 0,11-2 1 16,19 3-1-16,7 0-1 15,11 0 1-15,2 3-24 16,5 4-34-16,0 2-60 16,-3 5-76-16,-8 1-54 15</inkml:trace>
    <inkml:trace contextRef="#ctx0" brushRef="#br0" timeOffset="-541.4355">975-1339 371 0,'0'0'284'0,"0"0"-269"15,0 0 32-15,0 0 37 16,0 0-2-16,0 0-32 16,-31-24-48-16,31 52-2 15,0 24 0-15,9 31 1 16,4 18 24-16,4 5-9 16,-1 11-4-16,5 13 9 15,0 9-9-15,1 11 6 16,3-4 13-16,-2-6-30 15,2-11 9-15,-4-8-8 16,0-11 8-16,-1-8-7 16,-5-18-1-16,0-10-1 15,-1-23-1-15,-4-13 1 0,-3-15-3 16,-3-15-1 0,-4 1 2-16,0-9-19 0,0 0 0 15,0 0 3-15,0-9-15 16,-4-22-94-16,-9-13-32 15,-3-18 8-15,1-13-211 16</inkml:trace>
    <inkml:trace contextRef="#ctx0" brushRef="#br0" timeOffset="-923.6107">75-960 327 0,'0'0'167'16,"0"0"-166"-16,0 0 19 15,0 0 79-15,0 0-32 16,-114 41 0-16,111-40-29 16,3 1-12-16,0 6-21 15,0 1-4-15,29 1 21 16,16 3 19-16,11-1-13 16,13-4-1-16,7-8 7 15,9 0-15-15,4 0-5 16,1 0-8-16,-1 0-2 15,-6 0-4-15,-8 0 0 16,-11 0 0-16,-9 0 0 16,-12 0 0-16,-5-5 0 15,-12 5 1-15,-5-3-1 16,-8 2-2-16,-2-2-5 0,-1 3-9 16,2-3-5-16,-2 2-15 15,-1-3-26-15,1 0-47 16,-6-1-14-16,-2-9-59 15,-2-3-265-15</inkml:trace>
  </inkml:traceGroup>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48:40.2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B413F6-BCF6-4242-9498-D1AF8CBC2259}" emma:medium="tactile" emma:mode="ink">
          <msink:context xmlns:msink="http://schemas.microsoft.com/ink/2010/main" type="inkDrawing" rotatedBoundingBox="15020,4131 22805,398 25070,5123 17285,8856" semanticType="connector" shapeName="Other">
            <msink:sourceLink direction="with" ref="{C5C5B944-7763-480E-8631-4EA5482C46F5}"/>
            <msink:sourceLink direction="with" ref="{0F811460-2948-482C-B849-A597C9C6A43A}"/>
            <msink:sourceLink direction="with" ref="{BDC1B246-B8BC-40C1-9C59-9343CF855D63}"/>
          </msink:context>
        </emma:interpretation>
      </emma:emma>
    </inkml:annotationXML>
    <inkml:trace contextRef="#ctx0" brushRef="#br0">-3075-4591 339 0,'0'0'33'16,"0"0"32"-16,0 0-27 15,0 0 34-15,0 0 4 16,0 0-14-16,-23-102 22 16,21 99-27-16,-1 3-20 15,3 0-18-15,0 0-4 16,-1 0-4-16,-2 0-2 15,3 0-9-15,0 0-2 16,0 16-7-16,0 15 9 0,0 24 1 16,0 22-1-16,0 22 1 15,0 17 18-15,0 20-9 16,0 5-1-16,0 6-1 16,0 2-4-16,4-6-4 15,3-1 1-15,-7-8-1 16,0 4 2-16,0-3 6 15,0-7-7-15,0-12 1 16,0-25-2-16,0-22 8 16,0-24-7-16,0-18-1 15,0-16-3-15,0-9 3 16,0-2 2-16,0 0 7 0,0 0-7 16,2 0 4-16,1 0-6 15,1 0 0-15,-2 0-11 16,8 0-43-16,0-6-83 15,16-25-143-15</inkml:trace>
    <inkml:trace contextRef="#ctx0" brushRef="#br0" timeOffset="-76284.1827">-4118-3263 560 0,'0'0'1'0,"0"0"-1"16,0 0 12-16,0 0-9 15,94-116 23-15,-56 94-1 16,-2 3 3-16,0 5-13 16,-5 7-7-16,2 4 6 15,3 3 6-15,5 0-7 16,5 0 1-16,-2 1-6 16,2 15 1-16,2 5-7 15,6 8 9-15,-11 2-7 0,1 5-4 16,-5 6 4-16,-5 2-1 15,-8 8-3-15,-3 2 6 16,-10 9 13-16,-3 7-4 16,-3 6 12-16,-2 0-24 15,-4 3 9-15,2 0-6 16,-2-4-2-16,2 0 5 16,5-1 1-16,-4 3-5 15,2-6 0-15,2 4 4 16,6-8-1-16,-1-5-5 15,5-7-2-15,4-1 2 16,4-6 3-16,3-6-6 16,2-5 2-16,6-3 0 0,4-3-1 15,10-4-1-15,4-7 0 16,4-3 0-16,4-2-7 16,-2-6 4-16,-2-5-2 15,-5 2 3-15,-11-6-2 16,-5 0-8-16,-12 0 3 15,-5-10 9-15,-8 1 0 16,-8 2 0-16,0-4 7 16,-5-3 2-16,0-1 8 15,0-3-8-15,0 4 11 16,-10-2-9-16,-9 5 20 16,-4 1-24-16,1 5 6 0,-3 1 3 15,0 4 2 1,4 0-9-16,0 0-6 0,0 3-1 15,-3 10-1-15,0 10 1 16,-2 12 0-16,-2 5-1 16,5 4-1-16,5 6 0 15,7 2 0-15,7 6 0 16,4 4-1-16,0 5 1 16,0 4 2-16,4-1-2 15,16 8 0-15,3-7 1 16,2-2 0-16,1-1-2 15,2-10 2-15,-1-2-2 16,-1 2 2-16,3-3-2 0,-7-7 0 16,1 1 1-1,-8-6 3-15,-4-6-3 0,0 2 2 16,-4-4-2-16,-1 0 1 16,1-4-1-16,-7-4 0 15,0-3 0-15,0-1 0 16,0 1 0-16,0-4 0 15,-4 0 0-15,-5 4 0 16,2 0 1-16,-2 2 1 16,3-3-2-16,-3 1 1 15,1-2 0-15,-2-2 5 16,-3-2-1-16,-2 1 4 16,-2 3 8-16,-11 2-6 15,-2-1 5-15,-8 1 0 0,-3-7-4 16,-5 3-2-16,1-3 3 15,4-11-6-15,1 1 4 16,5 0-4-16,6-7-1 16,10 0-4-16,4 0-1 15,5 0-2-15,2 0 0 16,-4 0-28-16,-1-4-29 16,-2-12-25-16,-21-10-109 15,-19-13-225-15</inkml:trace>
    <inkml:trace contextRef="#ctx0" brushRef="#br0" timeOffset="2580.5007">-2720-3255 381 0,'0'0'33'16,"0"0"-21"-16,0 0-12 15,0 0 0-15,0 0 13 16,0 0 39-16,0 0 13 0,-13 63-11 15,-16-20-32 1,-10 11 5-16,-9 14 1 0,-11 7 2 16,-5 2 0-16,0-2-14 15,4-9 5-15,13-16 4 16,10-15-7-16,14-13-9 16,14-11 2-16,2-4-4 15,7-6-4-15,0 6-1 16,2 2-1-16,25 5 0 15,12 5 1-15,12-4 1 16,14 4 5-16,22 5 1 16,8 7-1-16,15 11-6 15,5 8-1-15,-11 15-1 16,-8 10-14-16,-19 13-56 16,-22 5-44-16,-28 0-57 0</inkml:trace>
    <inkml:trace contextRef="#ctx0" brushRef="#br0" timeOffset="1515.2977">-2998-2683 562 0,'0'0'0'0,"0"0"-94"16,0 0 87-16,168 9 7 16,-81-6 9-16,17-2 43 15,23 6-16-15,21 1-27 16,23 0 3-16,29 3-5 15,35-4 9-15,32 3-11 16,21 0-3-16,7-2-1 0,-9 1 2 16,-11 1-3-16,-5 0 4 15,-6 3 1-15,-9-2 0 16,-14-1-3-16,-32-1 0 16,-22-1-2-16,-24 6 3 15,-34-1-2-15,-25 2 6 16,-31-2-5-16,-27 2-2 15,-18-7 0-15,-15-4 1 16,-6-2 5-16,-4-2-1 16,-3 0-1-16,0 0 26 0,0 0 40 15,0 0 6 1,0 0-31-16,0 0-35 16,-7-5-7-16,2-4 0 15,1 5-2-15,-3-7-1 0,1 7-14 16,1-1-35-16,-3 0-28 15,0-2-8-15,-5-1-22 16,-3-4-173-16</inkml:trace>
    <inkml:trace contextRef="#ctx0" brushRef="#br0" timeOffset="-78713.6735">-4172 116 699 0,'0'0'17'15,"0"0"34"-15,0 0 3 16,0 0 7-16,0 0-28 16,0 0-16-16,0 0-16 15,0 0 4-15,154-11 35 16,-54-6-21-16,12-8 8 15,20-9-12-15,11-1-11 16,4-5 5-16,9-2-7 16,5 2 1-16,-1 1-5 0,-5 3 3 15,-17 6-2 1,-28 13 2-16,-26 14 2 0,-28 3-3 16,-33 0-15-16,-10 0-13 15,-13 0-9-15,0 3 26 16,0 7 9-16,-32 8 2 15,-28 13-2-15,-28 8-4 16,-22 1-33-16,-19 2-2 16,-12-1-26-16,-10 1-8 15,-4-3 9-15,0-4 27 16,4-6 5-16,10-1 34 16,18-2-2-16,10-3 2 0,13-3 0 15,4 2 7 1,9-5 6-16,14-5 16 0,20-3 8 15,22-6 44-15,18-3-7 16,13 0 10-16,0 0-76 16,4 0-6-16,34-8-2 15,27-14 6-15,30-11 5 16,24-9 0-16,17-2 2 16,15 0-5-16,4-2-8 15,-1 3 3-15,-6 7-3 16,-12 1-8-16,-17 0 6 15,-13 12-9-15,-20 3 9 16,-24 4-4-16,-21 5 5 16,-18 7-3-16,-15 4 2 15,-6-1 2-15,1 1 1 0,-3 0 1 16,1 0 2-16,-1 0 1 16,0 0-3-16,0 0 0 15,0-2 4-15,3 2-5 16,-3 0-2-16,0 0 1 15,0 0-12-15,2-2-18 16,5-2-60-16,3 0-87 16,7-6-124-16,8-4-38 15</inkml:trace>
    <inkml:trace contextRef="#ctx0" brushRef="#br0" timeOffset="-78530.1647">-1828-454 437 0,'0'0'9'0,"0"0"7"15,0 0 83-15,0 0-67 16,0 0-10-16,0 0-22 16,-32-16-2-16,18 16-99 15,-11 0-169-15</inkml:trace>
    <inkml:trace contextRef="#ctx0" brushRef="#br0" timeOffset="117072.1671">-827 22 225 0,'0'0'10'0,"0"0"-10"16,-128-21 1-16,85-13 1 0,-8-10 17 15,-3-10 42-15,-1-6 31 16,-1-6-69-16,4-1-19 16,1-8-4-16,6 4-21 15,10-8-35-15,2-3-8 16,-5-10-20-16</inkml:trace>
    <inkml:trace contextRef="#ctx0" brushRef="#br0" timeOffset="13131.748">-1439-1432 659 0,'0'0'3'16,"0"0"31"-16,0 0 46 16,-119-50 7-16,109 49 0 15,6 1-58-15,1 0-18 16,3 0 12-16,0 18-23 16,13 26 4-16,17 23 6 15,6 26 18-15,-1 9-4 16,-5 17-17-16,2-6 10 15,-9-3-3-15,6-5-13 16,2-9 1-16,-5-19-1 16,1-22 1-16,-14-25 0 15,-7-18-2-15,-3-10 0 0,-3-2 6 16,0 0 6-16,0-28 0 16,-11-36-3-16,-14-34-9 15,6-28-10-15,6-13 9 16,4-4-3-16,5 14 3 15,1 13-4-15,3 22 5 16,0 23 0-16,0 17 0 16,4 17-4-16,17 14 4 15,5 5-3-15,9 4-5 16,18 13 8-16,15 1-3 0,10 0 6 16,6 24-3-1,0 7 0-15,-10 6 0 0,-3 2 0 16,-7 4-5-16,-5-2 5 15,-8 4 0-15,-6 5 2 16,-7 3-2 0,-12 2-2-16,-6 6 0 0,-7 3 2 15,-9 5 4-15,-4-2-3 16,0 1 3-16,-10 5 1 16,-17-3-5-16,1-6 10 15,-5-2-7-15,1-11-1 16,-8-4 6-16,-5 1-6 15,-7-5-1-15,3-12 13 16,5-11-5-16,8-9 2 16,4-11 8-16,1 0-16 0,-1 0-3 15,5 0 0-15,8 0 0 16,3 0 4-16,9 0-1 16,-3 0-3-1,7 0-7-15,-5 0-12 0,5 0-27 16,1 0-44-16,0 17-102 15,-5 20-67-15,-3 14-47 16</inkml:trace>
    <inkml:trace contextRef="#ctx0" brushRef="#br0" timeOffset="1950.1324">1514-3132 644 0,'0'0'4'0,"0"0"-4"0,0 0-5 16,0 0 5-16,0 0 3 16,0 0 2-16,48-2 10 15,-6 18 6-15,16 5-2 16,10 2-2-16,11 11 7 15,6-1-11-15,4-1 5 16,-4 6-15-16,-8-2 4 16,-4 6-3-16,-7-3-1 15,-5-3 5-15,-7-4-6 16,-12-4 3-16,-11-2 1 16,-14-3-2-16,-8-3 1 0,-9 6 4 15,0-2 7-15,-21 7 31 16,-31 8-18-16,-20 2-15 15,-14 10-7-15,-11 0-4 16,-9 0 3-16,-9 0-5 16,1 0-1-16,2-8-18 15,13-8-6-15,18-8-30 16,1-10-45-16,-4-4-29 16,-19-8-156-16</inkml:trace>
    <inkml:trace contextRef="#ctx0" brushRef="#br0" timeOffset="750.2146">2477-5094 396 0,'0'0'0'0,"0"0"5"15,0 0 36-15,0 0 44 16,0 0-13-16,0 0-25 16,111-81-43-16,-98 81 1 15,6 4 6-15,-1 20 7 16,3 7 1-16,0 12 9 16,0 11-7-16,-2 7-1 15,-3 9 9-15,-8 11-1 16,-3 17-11-16,-5 12 3 15,0 17-8-15,0 16 8 0,-5 7-2 16,-6 8-8-16,1 2 0 16,2-5 7-16,4-8-7 15,2-7-6-15,0-10 0 16,0-3-2-16,-2 0 4 16,-1-6 2-16,1-10 2 15,1-10-2-15,-1-26-1 16,-1-13-4-16,1-11 2 15,1-16 2-15,2-11-2 16,-2-12-4-16,3-8 0 16,0-2 4-16,0-2 8 15,0 0 1-15,0 0 6 16,0 0-3-16,0 0-7 0,-2 0-1 16,0 0-3-16,-7 0-6 15,-6 0-5-15,-9 0-43 16,-10 0-32-16,-14 0-77 15,-20 0-116-15</inkml:trace>
    <inkml:trace contextRef="#ctx0" brushRef="#br0" timeOffset="-45767.6824">-1546-3241 123 0,'0'0'38'0,"0"0"-8"16,0 0-5-16,0 0-3 16,0 0-12-16,0 0 3 0,94-48-10 15,-77 36-3 1,8 3 0-16,1-6 0 0,3-2 0 15,4-2 0-15,-1-3 0 16,6-2 0-16,0 0-2 16,4 1 4-16,0-8-5 15,-1 8 3-15,4-4 0 16,-3 2 0-16,-2 2 0 16,1 2-6-16,-5-2 5 15,2 2 1-15,-2 0-2 16,-5 2 2-16,-2 1 0 15,-12 4 2-15,0 1-4 16,1 0 4-16,-1 2-1 16,3-1 24-16,2-3-23 15,-1 2 21-15,0-1-14 0,-6 2 1 16,1 1 6-16,-5 4 14 16,-2-1 27-16,-3 2-31 15,-2 3-7-15,-4 3-3 16,0-3 16-16,0 3 3 15,0-1-14-15,0-3-11 16,0 1 5-16,0-1-6 16,0 3 1-16,0 1-8 15,0 0-1-15,0-3 4 16,0 3-4-16,0 0 0 16,0-1-2-16,0 1 0 0,0 0 1 15,0 0 1-15,0 0-1 16,0 0-1-16,0 0 1 15,0 0 0-15,0 0-5 16,0 0 3-16,0 0-1 16,0 0-4-16,0 0 7 15,0 0-9-15,0 0-1 16,0 0 3-16,0 0-3 16,0 0-19-16,0 0-31 15,0 9 7-15,-10 5-10 16,-6 3-107-16</inkml:trace>
    <inkml:trace contextRef="#ctx0" brushRef="#br0" timeOffset="-53357.7269">-1648-3336 75 0,'0'0'11'15,"0"0"-10"-15,0 0 31 16,132-71 94-16,-90 48-124 16,5 9-1-16,0-3 43 15,3 1 26-15,-2 3-3 16,-5-3-63-16,2 2 15 16,-1-2-8-16,-5-1 4 0,3 1-8 15,-3-5 19-15,-3 7-16 16,-8 1-9-16,-11 2 6 15,4 1-7-15,3-3 0 16,7-6 0-16,-1-4 3 16,2 4-1-16,-13 2-2 15,-3 10 1-15,-7-1-2 16,-4 2 1-16,6-1 0 16,-1 1 0-16,6-4 1 15,-6 2 8-15,-3 3-6 16,-6 4 5-16,-1 1-5 15,0 0 2-15,0 0 0 16,3-3-3-16,-1 3 13 16,1-1-4-16,-2 1 7 15,-1 0-4-15,0 0-4 0,0 0 3 16,0 0 8-16,0 0 0 16,0 0 0-16,0 0-11 15,0 0 5-15,0 0-8 16,0 0-1-16,0 0-5 15,0 0-1-15,0 0 0 16,0 0 0-16,0 0 2 16,0 0-2-16,0 0-6 15,0 0 6-15,0 0 0 16,0 0-2-16,0 0-9 16,0 0-13-16,0 0-8 15,0 0 7-15,0 0-8 0,0 0-7 16,0 0-34-16,0 0-25 15,0 4 80-15,3 2-37 16,-3-1-67-16</inkml:trace>
  </inkml:traceGroup>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2:49.6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0F66BF-7D6F-4995-8917-468532A8BF7B}" emma:medium="tactile" emma:mode="ink">
          <msink:context xmlns:msink="http://schemas.microsoft.com/ink/2010/main" type="writingRegion" rotatedBoundingBox="20736,2869 22843,2652 23075,4905 20968,5122"/>
        </emma:interpretation>
      </emma:emma>
    </inkml:annotationXML>
    <inkml:traceGroup>
      <inkml:annotationXML>
        <emma:emma xmlns:emma="http://www.w3.org/2003/04/emma" version="1.0">
          <emma:interpretation id="{5171835C-62E5-49EC-B6F3-242E8B25745F}" emma:medium="tactile" emma:mode="ink">
            <msink:context xmlns:msink="http://schemas.microsoft.com/ink/2010/main" type="paragraph" rotatedBoundingBox="20736,2869 22843,2652 22898,3189 20792,3406" alignmentLevel="1"/>
          </emma:interpretation>
        </emma:emma>
      </inkml:annotationXML>
      <inkml:traceGroup>
        <inkml:annotationXML>
          <emma:emma xmlns:emma="http://www.w3.org/2003/04/emma" version="1.0">
            <emma:interpretation id="{E3E4BD9D-4D6F-4763-8466-82A8C35F6AC3}" emma:medium="tactile" emma:mode="ink">
              <msink:context xmlns:msink="http://schemas.microsoft.com/ink/2010/main" type="line" rotatedBoundingBox="20736,2869 22843,2652 22898,3189 20792,3406"/>
            </emma:interpretation>
          </emma:emma>
        </inkml:annotationXML>
        <inkml:traceGroup>
          <inkml:annotationXML>
            <emma:emma xmlns:emma="http://www.w3.org/2003/04/emma" version="1.0">
              <emma:interpretation id="{C715611E-4783-4B07-8051-DE4FBC7B0CF7}" emma:medium="tactile" emma:mode="ink">
                <msink:context xmlns:msink="http://schemas.microsoft.com/ink/2010/main" type="inkWord" rotatedBoundingBox="20736,2869 22843,2652 22898,3189 20792,3406"/>
              </emma:interpretation>
              <emma:one-of disjunction-type="recognition" id="oneOf0">
                <emma:interpretation id="interp0" emma:lang="" emma:confidence="0">
                  <emma:literal>NC</emma:literal>
                </emma:interpretation>
                <emma:interpretation id="interp1" emma:lang="" emma:confidence="0">
                  <emma:literal>NC.</emma:literal>
                </emma:interpretation>
                <emma:interpretation id="interp2" emma:lang="" emma:confidence="0">
                  <emma:literal>NC,</emma:literal>
                </emma:interpretation>
                <emma:interpretation id="interp3" emma:lang="" emma:confidence="0">
                  <emma:literal>TLC.</emma:literal>
                </emma:interpretation>
                <emma:interpretation id="interp4" emma:lang="" emma:confidence="0">
                  <emma:literal>NLC.</emma:literal>
                </emma:interpretation>
              </emma:one-of>
            </emma:emma>
          </inkml:annotationXML>
          <inkml:trace contextRef="#ctx0" brushRef="#br0">211 105 677 0,'0'0'33'0,"0"0"-31"16,0 0 48-16,0 0-4 15,0 0-11-15,0 0-13 16,110-66-8-16,-75 63-4 15,-2 2 1-15,-5 1-6 16,-2 0 0-16,-3 15 2 16,-5 10-2-16,-5 6 4 15,-5 4 11-15,-6 6-5 16,-2-1-6-16,0-1 6 0,0 1-1 16,-6-3 6-16,-10-6 0 15,1-3-7-15,0-2 1 16,-1-10-7-16,-2-1-7 15,5-4-3-15,0-8-26 16,3 0-47-16,6-3-75 16,1 0-216-16</inkml:trace>
          <inkml:trace contextRef="#ctx0" brushRef="#br0" timeOffset="373.0045">581-18 648 0,'0'0'33'15,"0"0"41"-15,0 0 23 16,0 0-48-16,0 0-21 16,0 0 4-16,13 4-7 15,-9 10 19-15,2 3-10 16,1 6-11-16,-1 3 1 15,1 5-1-15,-1 2-7 16,1-1-8-16,1 5-1 16,0-7-1-16,1 2-3 15,0-2-2-15,1-7 0 16,-1-3-1-16,-1-3 1 0,2-8-2 16,3-3 1-16,0-4 0 15,5-2 0-15,-1 0-1 16,5 0 1-16,0-10 0 15,1-10 0-15,0-5-19 16,2-5-52-16,1-3-47 16,0-1-161-16</inkml:trace>
          <inkml:trace contextRef="#ctx0" brushRef="#br0" timeOffset="703.424">1130-49 628 0,'0'0'84'16,"0"0"44"-16,0 0-2 15,0 0-59-15,0 0-14 16,0 0-16-16,-42 0-8 16,29 0-7-16,0 0 3 15,-7 7-11-15,0 11 8 16,-2 6-19-16,3 3-2 15,2 3 3-15,2 1 1 16,9-1-9-16,3-3 8 16,3 3-2-16,0-6-2 15,0-1-2-15,14 1 2 16,4-7-1-16,0-3-1 0,4-4-2 16,2-6-10-16,7-4-26 15,6 0-25-15,3-21-53 16,2-10-180-16</inkml:trace>
          <inkml:trace contextRef="#ctx0" brushRef="#br0" timeOffset="865.9861">1702-46 888 0,'0'0'40'0,"0"0"-7"16,0 0 25-16,0 0-39 15,0 0-17-15,0 0-2 0,-33 35-42 16,-11-1-132-16,-21 13-331 16</inkml:trace>
          <inkml:trace contextRef="#ctx0" brushRef="#br0" timeOffset="-1015.9627">-290 2 921 0,'0'0'4'16,"0"0"-4"-16,0 0 35 0,0 0 61 16,0 0-43-1,0 0-15-15,0 0-11 16,-34 0-7-16,34 0-5 0,0 0-4 16,-2 0 1-16,2 0 2 15,-3 0 0-15,2 0 3 16,1 0 3-16,-6 10-8 15,-3 24-2-15,1 8-4 16,-3 15-5-16,4-3-1 16,6 0 1-16,1-1 1 15,0-1-1-15,0-4-2 16,0-10 1-16,0-8 0 16,1-6 3-16,8-8-3 15,-2-4-26-15,6-6-14 16,0-3-18-16,8-3-15 15,0-4-22-15,4-29-24 16,-2-11-95-16,-1-13-30 0</inkml:trace>
          <inkml:trace contextRef="#ctx0" brushRef="#br0" timeOffset="-323.1329">-330 344 719 0,'0'0'26'0,"0"0"-2"16,0 0 20-16,0 0 4 15,0 0 2-15,132-87-28 16,-76 61-16-16,4 1 0 16,-1 1-6-16,-4 0 2 15,-4 0-4-15,0 3-37 16,-8 1-46-16,-3 2-12 15,-4 2 53-15,-10 0-9 16,-7 4 47-16,-3 3 6 16,-9 0 1-16,-5 5 13 15,0 4 32-15,-2 0 28 0,0 0 9 16,0 0-7-16,0 0-25 16,0 0-2-16,0 3-12 15,0 16-8-15,0 10-1 16,0 11 8-16,0-3-17 15,0 1-9-15,5-6-6 16,1 7-2-16,1-7 0 16,2 0-2-16,-5-6 0 15,2-4-7-15,-2-5-25 16,-1-4-33-16,-3-5-46 16,0-8-133-16,0 0-297 15</inkml:trace>
          <inkml:trace contextRef="#ctx0" brushRef="#br0" timeOffset="-746.6835">-1-1 461 0,'0'0'105'16,"0"0"7"-16,0 0 40 15,0 0-36-15,0 0-36 16,0 0-22-16,0-4-13 16,0 4-18-16,0 0-3 0,0 13-9 15,0 12-10-15,7 12 16 16,3 2-2-16,-2 0-8 16,0 2-10-1,-2 4 2-15,3-5-3 0,-2 0 0 16,-2-3-1-16,-1-9-3 15,0-4-26-15,-1-4-20 16,-1-4-19-16,-2 2-41 16,0-7-128-16,-11-5-179 15</inkml:trace>
        </inkml:traceGroup>
      </inkml:traceGroup>
    </inkml:traceGroup>
    <inkml:traceGroup>
      <inkml:annotationXML>
        <emma:emma xmlns:emma="http://www.w3.org/2003/04/emma" version="1.0">
          <emma:interpretation id="{D1996F5D-F2AD-40A3-83F7-E7E067036107}" emma:medium="tactile" emma:mode="ink">
            <msink:context xmlns:msink="http://schemas.microsoft.com/ink/2010/main" type="paragraph" rotatedBoundingBox="21107,4463 22715,4506 22700,5055 21093,5011" alignmentLevel="1"/>
          </emma:interpretation>
        </emma:emma>
      </inkml:annotationXML>
      <inkml:traceGroup>
        <inkml:annotationXML>
          <emma:emma xmlns:emma="http://www.w3.org/2003/04/emma" version="1.0">
            <emma:interpretation id="{972324D0-627E-4E0F-8D77-E2A3E8C20089}" emma:medium="tactile" emma:mode="ink">
              <msink:context xmlns:msink="http://schemas.microsoft.com/ink/2010/main" type="line" rotatedBoundingBox="21107,4463 22715,4506 22700,5055 21093,5011"/>
            </emma:interpretation>
          </emma:emma>
        </inkml:annotationXML>
        <inkml:traceGroup>
          <inkml:annotationXML>
            <emma:emma xmlns:emma="http://www.w3.org/2003/04/emma" version="1.0">
              <emma:interpretation id="{A07C3448-6424-4630-A778-6A53D5A9323A}" emma:medium="tactile" emma:mode="ink">
                <msink:context xmlns:msink="http://schemas.microsoft.com/ink/2010/main" type="inkWord" rotatedBoundingBox="21107,4463 22715,4506 22700,5055 21093,5011"/>
              </emma:interpretation>
              <emma:one-of disjunction-type="recognition" id="oneOf1">
                <emma:interpretation id="interp5" emma:lang="" emma:confidence="1">
                  <emma:literal/>
                </emma:interpretation>
              </emma:one-of>
            </emma:emma>
          </inkml:annotationXML>
          <inkml:trace contextRef="#ctx0" brushRef="#br0" timeOffset="1286.8612">8 1676 423 0,'0'0'14'0,"0"0"18"16,0 0 58-16,0 0-4 15,0 0 6-15,0 0 0 16,-34 13 7-16,29 1-29 16,-3-4-23-16,3 9-2 15,-3 4-5-15,7 8-15 16,-2 8-9-16,3 1 7 0,0 7-8 15,0 0-5-15,0-1-8 16,0-5-1 0,3-4-2-16,7-8-1 0,3-7-33 15,3-17-46-15,1-5-55 16,1 0-137-16,-2-27-287 16</inkml:trace>
          <inkml:trace contextRef="#ctx0" brushRef="#br0" timeOffset="1926.4003">12 2112 851 0,'0'0'18'0,"0"0"4"15,0 0 23-15,0 0-41 16,0 0 10-16,68-114-12 16,-26 79 1-16,9 6 2 15,4-5-5-15,2 4-2 16,1-1-38-16,-6 5-53 15,-6 4 1-15,-11 5 37 16,-6 2 45-16,-11 6 8 16,-7 5 2-16,-5 4 0 15,-3 0 18-15,-3 0 43 0,1 0-4 16,4 0 3-16,-1 9-8 16,3 7 15-16,-2 11-17 15,1 0-13-15,1 6-10 16,-3 9-4-16,1-2-3 15,-1 3-4-15,3-5-8 16,-3-7-6-16,2-3-2 16,-1-11 0-16,-1-2 0 15,0-6-10-15,-1-4-35 16,-1-5-24-16,-2 0-44 16,0 0-104-16,0-6-440 15</inkml:trace>
          <inkml:trace contextRef="#ctx0" brushRef="#br0" timeOffset="1530.3594">314 1641 732 0,'0'0'86'0,"0"0"-71"0,0 0 98 16,0 0-58-16,0 0-21 16,0 0 12-1,0 0-8-15,42 145-18 0,-33-97 1 16,-1 6-16-16,0-6-3 15,-3 1-1-15,0-9 0 16,-2-9-1-16,-2-4 0 16,-1-13-23-16,0-1-30 15,0-7-44-15,0-6-99 16,-17 0-267-16</inkml:trace>
          <inkml:trace contextRef="#ctx0" brushRef="#br0" timeOffset="2245.8902">518 1821 775 0,'0'0'4'16,"0"0"17"-16,0 0 59 15,0 0-33-15,0 0-8 16,115-75-4-16,-89 66-7 15,-4 8-14-15,0 1-9 16,-6 0-3-16,-1 10 1 16,-1 15 2-16,-4 5 1 15,-2 8 3-15,-2 2-3 16,-6 1-3-16,0 1-2 0,0-2 3 16,0-1-2-16,-7-4 3 15,-6-4-4-15,-3-7 2 16,3-5-3-16,3-8 0 15,-2-5-1-15,3 1-37 16,2-7-23-16,1 0-67 16,3-8-227-16</inkml:trace>
          <inkml:trace contextRef="#ctx0" brushRef="#br0" timeOffset="2613.4194">904 1631 472 0,'0'0'422'15,"0"0"-420"-15,0 0 43 16,0 0 18-16,0 0-34 16,0 0-6-16,0 18-8 15,0 13-1-15,2 6 23 16,1 6-17-16,-2 2-5 15,6 2-4-15,-2 4-9 16,0-7 9-16,3-6-3 16,-3-6 1-16,3-15-8 15,-4-2 0-15,5-4-1 0,4-2-1 16,3 1 1 0,3-6 0-16,5-4-1 0,2 0 1 15,1 0 0-15,4-7 0 16,0-5 0-16,-5 3-5 15,3-8-14-15,0-4-68 16,1-7 17-16,-3-7-358 16</inkml:trace>
          <inkml:trace contextRef="#ctx0" brushRef="#br0" timeOffset="2944.5344">1477 1699 792 0,'0'0'68'0,"0"0"-15"0,0 0 61 15,0 0-50-15,0 0-20 16,0 0-13-16,-64 0-6 16,50 11-3-16,-2 11-21 15,1 14 4-15,2 1 6 16,3 3 1-16,4 1-3 15,3 0-3-15,3-5-2 16,0-1 2-16,0-4-6 16,12-8 2-16,4-6-6 0,-1-2 4 15,5-7 0-15,2-7-4 16,2-1-3-16,4-5-26 16,1-31-22-16,0-11-25 15,-12-8-85-15,-14-2-349 16</inkml:trace>
        </inkml:traceGroup>
      </inkml:traceGroup>
    </inkml:traceGroup>
  </inkml:traceGroup>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37.5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E0AA61-1D19-4EA2-A8E4-DC47EBE28CA6}" emma:medium="tactile" emma:mode="ink">
          <msink:context xmlns:msink="http://schemas.microsoft.com/ink/2010/main" type="inkDrawing" rotatedBoundingBox="342,10733 1224,7662 3451,8301 2570,11372" semanticType="callout" shapeName="Other">
            <msink:sourceLink direction="with" ref="{EE3579A7-B5C5-4B2E-8D7D-4B8DE132D9BA}"/>
            <msink:sourceLink direction="with" ref="{00F06170-0E81-4D4B-8412-9DF6DAC7124F}"/>
          </msink:context>
        </emma:interpretation>
      </emma:emma>
    </inkml:annotationXML>
    <inkml:trace contextRef="#ctx0" brushRef="#br0">1912 49 731 0,'0'0'0'16,"0"0"-1"-16,0 0 1 15,0 0 3-15,0 0 59 0,0 0 6 16,-112-6 5-16,92 6-39 15,3 0-12-15,3 4-4 16,-6-4 15-16,3 0-10 16,-1 0-5-16,1 0-1 15,-8 0-13-15,-1-4 6 16,-10-2-3-16,4-2-3 16,-6 3 2-16,-5-3-1 15,-8 5 0-15,5 3 0 16,-5 0-2-16,-3-1-1 15,1 1-2-15,2 0 1 16,-4 0 21-16,4 0-17 16,2 0-2-16,4 0-3 15,-2 9 0-15,1 6 0 0,-2 0 1 16,-3 1 3-16,-4-2-3 16,0 4 6-16,-5 4-6 15,5-2-1-15,7 4-2 16,6-3 2-16,0 2 1 15,3 1-1-15,1 3 0 16,4 7 0-16,0 2-4 16,-6 3 4-16,3 1 0 15,4 2 0-15,-2-1 0 16,6 1 1-16,3-4-1 16,4-1 0-16,2-6 0 0,7 3-2 15,0-2 2 1,9 11 0-16,4-3-3 0,0 2 3 15,0 8-1-15,0-2 1 16,8-1 0-16,10-2-1 16,-4 1 1-16,14-3-1 15,-2-3 0-15,7-3-1 16,-2-1 1-16,6-2 1 16,0-1-3-16,8-1 8 15,-8-1-7-15,8-3 2 16,5-5 0-16,0-2 1 15,5-4-1-15,9-7 0 16,4-1 1-16,1-4 1 16,3-5-2-16,1 0 1 15,-1-1-1-15,1-17 0 16,11-1 2-16,-3-1 1 0,0 3-2 16,-7-1-1-16,2 5 1 15,-5-2 1 1,-3 2-2-16,0-1 2 0,-4-1-2 15,-10 4 0-15,-1-2 0 16,-2-5 0-16,-13 0 0 16,1-2 1-16,-6-3-1 15,-1-4 0-15,0 0 4 16,-1-5-2-16,-7 0-1 16,-2-3-1-16,1-1 10 15,0-5-5-15,-1 0-4 0,-4 2 9 16,-4 3-9-16,1-1 4 15,-7 0-3-15,-3 6 1 16,-5 0 6-16,0 0 7 16,0-6 2-16,-22-6-9 15,-11-2-8-15,-10-2 5 16,0-4-6-16,-8 0 1 16,-8 0 0-16,-1-3-1 15,-4 3 6-15,1 3-6 16,5 8 2-16,7 5-2 15,10 8 3-15,9 4-3 16,9 10 1-16,10 8 1 0,4-1-1 16,1 3 2-1,2 3-3-15,4 0 0 0,2 0 0 16,0 0-12-16,0 0-44 16,0 0-44-16,0 20-73 15,-4 15-312-15</inkml:trace>
    <inkml:trace contextRef="#ctx0" brushRef="#br0" timeOffset="1304.8515">2048 1608 587 0,'0'0'20'0,"0"0"42"16,0 0 34-16,0 0 18 0,0 0-33 15,0 0-16-15,-107-63-25 16,74 54 12-16,-2 3-22 16,-3-2 8-1,-4 6-1-15,-2-2-12 0,-6 1-5 16,-1 3-4-16,-9 0-6 15,1 0-3-15,-3 0 9 16,-4 0-11-16,-6 0 3 16,-1 9-2-16,-8 5-3 15,0 3 0-15,1 1 0 16,3 2-1-16,0 4 1 16,0-2-2-16,5 0 0 15,-1 1 3-15,10-3-3 16,3 2-1-16,9-3-1 0,9 5 1 15,3-3 0-15,6 3-1 16,2 0-1-16,7 5 1 16,-7 2 1-16,4 6-1 15,-1 1 1-15,2 7-1 16,-3 1 0-16,-2 0 2 16,7 3-2-16,-2-3-1 15,-2 0 2-15,9 2 0 16,2-4 2-16,-1-2-6 15,7-5 8-15,7 1-8 16,-1-8 4-16,5-5-1 0,0 3-1 16,0-1 1-16,16 10-1 15,6 0 0-15,4 2 2 16,7-3-2-16,2-1 2 16,7 4-1-16,0-7 0 15,3-2 2-15,0 1 1 16,6-7-2-16,0-4-4 15,-2-1 4-15,9-3 4 16,6-3-3-16,-5 1-1 16,10-1-1-16,-6-7-4 15,1-1 5-15,0-5-1 16,0 0 1-16,0 0 0 16,4-5 0-16,-4-10-1 15,-1-3 1-15,-3 5 0 16,-1-7 0-16,1 1 0 0,-5 5 1 15,0-8 0-15,-10 0-1 16,4-2 0-16,-2-4 0 16,-7 0 1-16,1-6-2 15,-3 2-1-15,-3-7 2 16,-2-4 0-16,-3 1 1 16,-1 0 5-16,-7-4-3 15,0 4-2-15,-8-4-1 16,1 1 0-16,-6-3 0 15,-5 5 10-15,-4-3-7 0,0 0 9 16,0 5-12 0,-4-6 10-16,-9-3-4 0,-2 7-2 15,5 3 3-15,-3 6-6 16,0 3 2-16,-5-3 8 16,0-2-3-16,3 5-6 15,2 3 8-15,0 8-2 16,4 3 3-16,-1 3-2 15,4 8 0-15,2-2 9 16,0 5-8-16,4 0-1 16,-5 3 2-16,5-4-2 15,0 4-9-15,0 0 6 16,0 0-6-16,0 0 1 16,0 0-1-16,0 0-3 15,0 0-1-15,0 0-4 0,0 0-31 16,0 0-15-1,0 0-12-15,0 0-28 0,0 0-78 16,9-2-111 0,-5-12-221-16</inkml:trace>
  </inkml:traceGroup>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2:53.5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8F7B60-9193-4A6A-BF5A-E21CF91E8944}" emma:medium="tactile" emma:mode="ink">
          <msink:context xmlns:msink="http://schemas.microsoft.com/ink/2010/main" type="inkDrawing" rotatedBoundingBox="17349,5249 18323,2205 20792,2994 19818,6039" hotPoints="20397,4372 18944,5825 17491,4372 18944,2919" semanticType="enclosure" shapeName="Circle"/>
        </emma:interpretation>
      </emma:emma>
    </inkml:annotationXML>
    <inkml:trace contextRef="#ctx0" brushRef="#br0">-894 46 829 0,'0'0'0'0,"0"0"0"16,0 0 40-16,-147-112 19 15,96 87-7-15,-4 3 24 16,-4 8-38-16,-14 4-9 16,-11 6 0-16,-10 1-14 15,-15 3 8-15,-7 0-7 16,-13 0-8-16,-6 7-6 16,7 3 2-16,5-2-2 15,16 1 1-15,12 3-3 16,4 0 0-16,13 3 0 15,7 3 5-15,-2-1 5 16,8 5-3-16,1 1-2 0,6 4 13 16,6 7-9-16,2 9-7 15,5 13-1-15,-4 14-1 16,7 12 0-16,7 0-1 16,9 0 1-16,13-5-1 15,6-5 1-15,7-8 0 16,0 2-1-16,16-6 1 15,14 4-1-15,9-4 0 16,8-4-1-16,6 1 2 16,8-6-1-16,8-1 1 15,7-10 0-15,10-10 1 16,10-7-1-16,4-10-1 0,6-13 1 16,7 0 0-16,6-13 1 15,3-15 1-15,5-4-1 16,1-10-1-1,-11-6 0-15,-9-2-5 0,-11-6 3 16,-9-3 2-16,-6 1 0 16,-13 0 2-16,-11 6-2 15,-11 2 2-15,-12 9 0 16,-11-1 0-16,-9 5 0 16,-11-1 2-16,-4-5 0 15,0-4 1-15,-10-12-5 0,-15 0 5 16,-4-6-4-1,-1 8 0-15,-4 3-1 0,4 6 2 16,-3 4 0-16,-2 6-1 16,-3 0-1-16,-5 4 0 15,-4 1 1-15,1 2 2 16,-2 7-3-16,3 5 0 16,4 4 0-16,1 8-4 15,2 5-14-15,3 2-39 16,6 34-47-16,-1 26-101 15,-9 21-296-15</inkml:trace>
    <inkml:trace contextRef="#ctx0" brushRef="#br0" timeOffset="1028.2495">-1319 1423 611 0,'0'0'13'16,"0"0"60"-16,0 0 40 16,0 0-34-16,0 0-35 15,-143-26 1-15,97 19 4 16,-6-5-28-16,-11 4 25 15,-8-1-22-15,-10 5-6 16,-13 0-6-16,-9 4 3 16,-5 0-5-16,-6 0-8 0,-1 14 10 15,1 3-11 1,-1 4 1-16,3-1 3 0,11 0 3 16,8 3-8-16,19-2 10 15,6 3-4-15,10 3 3 16,10 4 0-16,3 1-9 15,9 6 0-15,2 3 3 16,5 7-3-16,8 8-1 16,3 3 1-16,7 8 1 15,9 0-1-15,2-4-4 16,0 3 4-16,13-11-2 16,13 3 1-16,8-7 0 15,8 4 0-15,3 3 1 16,10 3 0-16,4-1 0 15,8 1-1-15,-2-7 1 0,4-7-4 16,6-5 3-16,0-3-4 16,4-6 1-16,5-5 4 15,1-5 0-15,4-12 0 16,5-2 0-16,8-6 0 16,5-3-4-16,0-3 4 15,2-17 1-15,-10-12-1 16,-6-4-1-16,-3-6-2 15,-8-1 3-15,-2-4 0 16,-12-5-1-16,-8-5 4 16,-8-3-3-16,-6 2 1 15,-5-5 0-15,-6 8-1 0,-9-7 0 16,-6 3 2-16,-5-1-1 16,-7-5 2-16,-5 6 0 15,-3-1 0-15,0 2-3 16,-11 8 5-16,-13-5-1 15,-9-1 0-15,-9 1-4 16,-9 0 2-16,-10 1 0 16,-11 6 2-16,-15 9 3 15,-5 4-7-15,0 11 4 16,2 5 1-16,10 7 0 16,10 9 6-16,12 0-10 15,12 3 4-15,14 0-4 16,9 0-2-16,13 0-1 0,5 0-11 15,5 0-35 1,9 18-71-16,11 4-37 0,-7 2-210 16</inkml:trace>
  </inkml:traceGroup>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43.6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DF9F57-CA0D-4BDA-89B6-3371FB39470F}" emma:medium="tactile" emma:mode="ink">
          <msink:context xmlns:msink="http://schemas.microsoft.com/ink/2010/main" type="inkDrawing" rotatedBoundingBox="5368,7296 13247,6827 13334,8283 5455,8753" semanticType="underline" shapeName="Other">
            <msink:sourceLink direction="with" ref="{3950F591-47DD-4A9B-B1D3-7ED84627B48C}"/>
            <msink:sourceLink direction="with" ref="{B4E280B5-65AC-4D44-8AC5-EABC9021A360}"/>
            <msink:destinationLink direction="with" ref="{85DF0568-775D-4E13-A929-6D4FB7113B8E}"/>
          </msink:context>
        </emma:interpretation>
      </emma:emma>
    </inkml:annotationXML>
    <inkml:trace contextRef="#ctx0" brushRef="#br0">556-1 193 0,'0'0'411'0,"0"0"-408"0,0 0-3 16,0 0 104-1,0 0 13-15,0 0-52 0,0 0-27 16,-9 0-18-16,-11 4-5 16,-6 20 3-16,-8 11-7 15,0 7 0-15,-11 9 9 16,-8 8-7-16,1 1 0 15,-3-2-4-15,-4 0 5 16,8-10 5-16,4-8-8 16,13-12-2-16,10-12-2 15,14-8 14-15,7-7 3 16,3 2-9-16,0-2-12 16,0-1 2-16,0 0-3 0,0 0-2 15,0 4 0 1,0-4-1-16,0 0 0 15,0 0-3-15,0 0 1 0,0 4-1 16,0 2 2-16,16 8 0 16,9 8 2-16,2 3 0 15,5 2 1-15,0 1-1 16,5 6 0-16,-1 1-2 16,4-2 2-16,2-2 2 15,-5-2-1-15,3-11-1 16,-8-3 0-16,0-3 2 15,-4-5-4-15,-1 0 2 0,-5-5-1 16,-5 2 2 0,8 3-2-16,1 8-20 0,2 0-57 15,4 6-66-15,-15-10-225 16</inkml:trace>
    <inkml:trace contextRef="#ctx0" brushRef="#br0" timeOffset="124034.9218">-300 351 349 0,'0'0'159'0,"0"0"-129"16,0 0-16-16,0 0 30 16,0 0 11-16,0 0-31 15,17-108-15-15,-8 94-6 16,4-1 5-16,0 4-7 15,8-2 12-15,0-4-5 16,10-2 8-16,12-7 0 0,15-2 10 16,6 0-5-1,0 0-20-15,4 11 18 16,0-4-11-16,6 12 8 0,3 4-9 16,1 0 9-16,4 5 11 15,-5 0-21-15,-5 0 5 16,1 14-2-16,-5 2-4 15,-4 1 3-15,-5 3-2 16,2-6-4-16,7-6 8 16,3-8-5-16,9 0 3 15,1-4 4-15,0-19 0 16,2-10-3-16,0-4-7 16,-2 0 1-16,0-5 3 15,-2 0-6-15,3 5 0 16,-9-5-2-16,-9 2 3 0,-9-1-1 15,-10 7 1-15,-5 0 3 16,-14 6-4-16,-1 4 0 16,-12 0-2-16,-4 5 6 15,-8 0 1-15,2 4 1 16,-3-2 5-16,0 2-3 16,0 0 5-16,0 2-11 15,-4 2-1-15,0 0 5 16,-1 9-1-16,-4-2 2 15,5 0-1-15,0 4 0 16,4 0-1-16,-5 0-5 16,5 0 0-16,0 0-2 15,0 0-1-15,0 14-7 0,0 8 10 16,0 3 0-16,0 6 3 16,13-1-2-16,5 2-2 15,4 0 2-15,7-1-1 16,5 7 0-16,9-6-1 15,7 0-2-15,5-5 2 16,9-3-2-16,4-4 3 16,1-6 0-16,12-2 0 15,4-7 0-15,17 1 1 16,8-2 4-16,3-4-5 16,5 0-3-16,1 0 3 15,0 0-1-15,0-10 1 0,0 5 0 16,-6-3 0-16,-4 1-5 15,-4 0 5-15,-2-1 0 16,-1-1 0-16,-6-2 0 16,-1 2 4-16,-8-2-4 15,-5 4-1-15,0 5 1 16,-5 2 1-16,-9-2 1 16,1 0-2-16,-6 2 0 15,-3-3-1-15,8 3 1 16,0 0-5-16,2-4 9 15,1-2-4-15,-1 5 0 16,-4-2 0-16,-2 3 0 16,0 0 0-16,-5 0-3 15,-2 0 7-15,5 0-4 0,-7-1 0 16,1 1 0-16,2-4-2 16,5-4 3-16,11 0-1 15,-5 0 1-15,-1 0-1 16,-4 4 0-16,-5 3 1 15,1 1 0-15,3-6 3 16,-6 6-4-16,2 0-1 16,-4 0 1-16,-4 0 0 15,-4 7 3-15,-7 1-3 16,1 5-1-16,-5 0-5 16,2 0 6-16,-2 2 0 15,3-2 0-15,5-1 6 16,1-1-5-16,0-4 5 0,0 3-5 15,-3-3 3-15,-6 4 0 16,5-1-1-16,-9 3 0 16,1 0 1-16,0 2 0 15,1-2-1-15,-8 7-3 16,-2-1 2-16,-2-4 0 16,-3 1-1-16,4 2-1 15,-8 0 6-15,-2-2-5 16,0-2 1-16,-2 3 0 15,1 6 2-15,-3-4-1 16,-3 1 0-16,2 3-1 16,0-3-2-16,0 3 4 15,-2 1-4-15,1 0 0 0,1-1-2 16,-8-4-9 0,0 0-49-16,0-5-30 0,-34-11-99 15,-34-3-348-15</inkml:trace>
  </inkml:traceGroup>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46.6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F06170-0E81-4D4B-8412-9DF6DAC7124F}" emma:medium="tactile" emma:mode="ink">
          <msink:context xmlns:msink="http://schemas.microsoft.com/ink/2010/main" type="inkDrawing" rotatedBoundingBox="3925,11094 4663,11599 4334,12079 3596,11574" semanticType="callout" shapeName="Other">
            <msink:destinationLink direction="with" ref="{9CE0AA61-1D19-4EA2-A8E4-DC47EBE28CA6}"/>
          </msink:context>
        </emma:interpretation>
      </emma:emma>
    </inkml:annotationXML>
    <inkml:trace contextRef="#ctx0" brushRef="#br0">492 3 263 0,'0'0'364'0,"0"0"-355"16,0 0 30-16,0 0 73 15,0 0-22-15,0 0-37 0,0-11-12 16,0 11-14-16,-18 0 1 16,-8 11-19-16,-11 11 1 15,-10 5 11-15,4 7-16 16,-8 1 3-16,-4 3 1 15,0-5-3-15,7 0-1 16,10-9 9-16,12-7-2 16,3-6 2-16,13 2-2 15,1-6-10-15,5-3 5 16,4-2-7-16,0 8-2 16,0 8-4-16,17 6 3 15,16 8 2-15,7 4 1 16,10-6 0-16,10 1 3 0,8-4-2 15,4 1-1-15,10 0-4 16,2-4 3-16,-3 3-10 16,-4 1-41-1,-13 0-35-15,-13-6-124 0,-25-10-287 16</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55.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87B494-009C-4DFA-95EA-423305A88231}" emma:medium="tactile" emma:mode="ink">
          <msink:context xmlns:msink="http://schemas.microsoft.com/ink/2010/main" type="inkDrawing" rotatedBoundingBox="8596,15150 17230,15214 17224,16099 8589,16035" shapeName="Other">
            <msink:destinationLink direction="to" ref="{3D9BB8EB-FAE0-4D58-AC6D-CC87FDB39D2F}"/>
            <msink:destinationLink direction="from" ref="{3D9BB8EB-FAE0-4D58-AC6D-CC87FDB39D2F}"/>
            <msink:destinationLink direction="with" ref="{FF16A979-6649-427C-A455-E34C9370332C}"/>
            <msink:destinationLink direction="with" ref="{7ECBAD26-49D8-4A48-9FC5-B4BF5050B1B5}"/>
          </msink:context>
        </emma:interpretation>
      </emma:emma>
    </inkml:annotationXML>
    <inkml:trace contextRef="#ctx0" brushRef="#br0">0 0 292 0,'0'0'15'0,"0"0"-15"16,0 0 14-16,0 0 16 16,0 0 41-16,0 0-13 15,0 0 21-15,30 105-34 16,-24-81 10-16,3 3-28 16,5 4-9-16,-1 4 14 15,4 1-6-15,7 5 3 16,8-3-6-16,0-1-10 15,8-3-3-15,2 6-2 16,2-3-2-16,2-3 0 16,9 3-1-16,5-2 3 15,4-1 1-15,8-7 4 0,1-7-5 16,9-3 4-16,5-6-5 16,0-4 4-16,8-1-6 15,5-6-2-15,6 0 7 16,1 0-7-16,3-10-2 15,9-8 3-15,0-1-3 16,-3-4 2-16,-1 5-3 16,-9-5 0-16,-15-1 0 15,5 0 1-15,2 11-1 16,4-5 1-16,1 8-1 0,3-3 4 16,0 3-4-1,-2 1 0-15,5 5 0 0,1-1-2 16,-10 5 1-16,0 0 2 15,-4 0-1-15,4 3 4 16,-9 7 0-16,5 8-4 16,-6 2 7-16,-9 4-6 15,-1 7 6-15,-12 3 1 16,-8 6-6-16,-8-7 5 16,0 5-5-16,-5-7 6 15,-10 3-2-15,-6-3 0 16,-9-8 15-16,-4 0 0 15,-5-8-5-15,-8-2-3 16,-4-3 4-16,-1-2-4 16,3-7 3-16,-3 4 4 0,0-5-2 15,2 0-7-15,-2 0 0 16,3 0-2-16,-3 0 0 16,1 0-1-16,-1 0-3 15,0 0-1-15,0 0-2 16,-4-10-2-16,-15-12-4 15,-6-7-11-15,9-8-4 16,6 0 0-16,6 2-1 16,4 1 3-16,0 0 4 15,0-7-1-15,19 5 0 16,17-2 6-16,4 1-7 16,16 0 1-16,10 0 7 0,8-1 2 15,9 7 3-15,-2 3-5 16,9 11 6-16,3 7-1 15,-2 4-2-15,5 6-4 16,-2 0 7-16,8 0 1 16,1 0 0-16,-6 6 0 15,-10 4 1-15,-12 7 0 16,-2 1 1-16,-3 6 7 16,2-1 9-16,-2-9-14 15,-6 8 4-15,-2-2 5 16,0 3-12-16,-1 0 10 15,7 1-4-15,6 3 25 16,8 1-23-16,-4-5-9 16,-7-5 0-16,-10-4 1 15,-12 1-1-15,-2-6 1 0,-11-1 0 16,-4 3-1-16,-9-8 1 16,-6 3-2-16,2-6 2 15,-1 4-2-15,5 0 1 16,9 2 0-16,7 6 0 15,13-7-4-15,12 6 4 16,4-8 1-16,8 1 2 16,-11-2-3-16,-7 2 1 15,-15-1-1-15,-8 1-1 16,2-4 1-16,9 4 0 16,3-4 12-16,19 0 18 0,11-11-26 15,-7-13 13-15,5-3-6 16,-4-1-5-1,-1-5-1-15,-2 0 1 0,8-2 0 16,-5-2 6-16,-5-1-5 16,0 4 2-16,-4-6-1 15,-5 7-4-15,1-2 1 16,-12 5-2-16,-6 6 2 16,-10 7-3-16,-12 6-2 15,-11 7 0-15,-6 4-1 16,-3 0 1-16,0 0 1 15,0 0 1-15,0 0 1 16,0 0 2-16,0 0-5 16,0 0 0-16,0 0 2 15,0 0-1-15,0 0 2 16,1 0-2-16,-1 0 1 0,0 0-2 16,0 0 0-16,0 0 1 15,0 0-1-15,0 0-2 16,0 0 2-16,0 0 0 15,0 0 1-15,0 0-1 16,0 0-1-16,0 0 1 16,0 0 1-16,0 0-1 15,0 0 0-15,0 0 0 16,0 0 0-16,0 0-7 16,0 0-11-16,0 0-19 0,0 0-14 15,-14 0-29 1,-44-19-10-16,-50-8-794 0</inkml:trace>
  </inkml:traceGroup>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46.2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E3579A7-B5C5-4B2E-8D7D-4B8DE132D9BA}" emma:medium="tactile" emma:mode="ink">
          <msink:context xmlns:msink="http://schemas.microsoft.com/ink/2010/main" type="inkDrawing" rotatedBoundingBox="3622,11062 21773,10396 21805,11260 3653,11927" semanticType="underline" shapeName="Other">
            <msink:destinationLink direction="with" ref="{9CE0AA61-1D19-4EA2-A8E4-DC47EBE28CA6}"/>
          </msink:context>
        </emma:interpretation>
      </emma:emma>
    </inkml:annotationXML>
    <inkml:trace contextRef="#ctx0" brushRef="#br0">18121 710 473 0,'0'0'28'16,"0"0"91"-16,0 0-10 15,0 0-20-15,0 0-2 16,0 0-43-16,0 0-13 15,3-61 13-15,-18 56-12 16,-2-3-9-16,-7 0 0 16,-5-2-8-16,-8 6-6 15,-7 3-1-15,-7-3-7 0,-4 4-1 16,-1 0 2-16,-2 0 0 16,1-5 1-1,-7-4-1-15,-4-5 0 0,-3 0 2 16,-6-3 2-16,0 2 2 15,-7-4-5-15,-7-4-3 16,-11 5 5-16,-7-5-5 16,-2-1 1-16,-4-3-1 15,4-4 1-15,5-4-1 16,0-1 1-16,9-1 11 16,5 3-10-16,1 11 8 15,4-1-2-15,-3 7-5 16,-6 6 4-16,5 4-7 15,5 7 0-15,-5-6 0 0,12 6 0 16,-5 0 0-16,-1 0 3 16,-4 0-3-16,2-9 0 15,-10 4 0-15,3-8 0 16,-2 0 0-16,2-2 0 16,-3 2 0-16,1-3 2 15,0-2-2-15,2 5 0 16,-8 2 0-16,-23 4 0 15,-14 7 0-15,-6 0 0 16,0 0-2-16,7 4-1 16,-1 10 3-16,-6-1 0 15,-4 5-1-15,4-2 2 16,2-3-1-16,14 2 0 0,13-2-2 16,6 0 1-16,8-3-2 15,5 0 2-15,15-5 1 16,8-1 0-16,10-4-1 15,10 4 0-15,-1 0-2 16,-12 3 3-16,-2 2 0 16,-14 2-2-16,-8 5 1 15,-15 2-2-15,-10 4 2 16,-19 1-2-16,-9-3-2 16,-5 8 5-16,-6-5 3 15,-9 0-3-15,4-3-1 16,-4-2 1-16,9-5 0 15,7-2-3-15,7-4 3 0,2-1 0 16,10-3-1-16,3-3 1 16,5 0 0-16,7 0 2 15,11-9-2-15,3-1 3 16,10 1-3-16,-3 1 3 16,-3 1-3-16,-8 3 2 15,-1 4-2-15,-3 0 0 16,-4 0 0-16,-11 4-2 15,-12 11 0-15,-12 0 2 16,-11 2 0-16,-15 7 1 0,-6 0-1 16,-11 3 1-1,-6 3-1-15,4-7 1 0,-1 2-1 16,6-5-2 0,3 2 2-16,-3-6 0 0,-5-3 2 15,10-3-3-15,3-5 3 16,2-5-2-16,9 0 0 15,9 0 1-15,8 0-1 16,10 0 0-16,9 0-3 16,4 0 3-16,5 0 0 15,4-5 1-15,2-5 0 16,3 1 1-16,0 5-2 16,-5 4-1-16,-9 0 1 15,-4 0 0-15,-8 4 4 16,-1 9-4-16,-11 6 0 0,2 4 0 15,-4 5-6 1,-7 0 6-16,-1-1 0 0,-3 0 1 16,6 1-3-16,-2 2 3 15,3-13-1-15,7 10 2 16,9-11-1-16,10-1-1 16,13-6-1-16,16-5 1 15,8-4 0-15,12 0 0 16,15 0 3-16,13 0 1 15,8-10 0-15,12 0 7 16,8-4 1-16,8 4-8 16,-3-2 0-16,2 3 8 0,-6-5-8 15,-7 5-2 1,-7-1-1-16,-2 5-1 0,-7 5 6 16,0 0-6-16,-20 0-1 15,-9 9 0-15,1 10 2 16,8-5 0-16,11-5 4 15,13 2-3-15,-2-7-2 16,5-1 1-16,7 3-1 16,6-6 0-16,21 0 6 15,8 0-1-15,0 0-4 16,0 0-1-16,0 0-4 16,0 0 4-16,0 0 0 15,0 0-4-15,0 0-13 16,0 0-12-16,0 0-25 15,0 0-33-15,8 0-25 0,13 0-51 16,0-9-72-16</inkml:trace>
  </inkml:traceGroup>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5:42.9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FB837B5-524C-40D6-96C2-B938D4A2B8E0}" emma:medium="tactile" emma:mode="ink">
          <msink:context xmlns:msink="http://schemas.microsoft.com/ink/2010/main" type="inkDrawing" rotatedBoundingBox="13088,7344 21962,6877 22023,8036 13149,8504" hotPoints="0,0 19111,8806 14413,10310" semanticType="container" shapeName="RightTriangle">
            <msink:sourceLink direction="with" ref="{155B3AFA-8A56-44F2-99DB-36D8ADF26F8E}"/>
            <msink:sourceLink direction="with" ref="{664D5E97-E906-405A-BD50-E45BB2E30C08}"/>
            <msink:destinationLink direction="with" ref="{AD9D4880-B98A-4CA2-B0B3-914183F0B5B5}"/>
          </msink:context>
        </emma:interpretation>
      </emma:emma>
    </inkml:annotationXML>
    <inkml:trace contextRef="#ctx0" brushRef="#br0">-1779 148 496 0,'0'0'78'0,"0"0"-41"15,0 0 18-15,0 0 31 16,0 0-28-16,0 0-5 0,-41-54-17 15,37 41-5 1,-1-2 8-16,4 0-26 0,-4-8 10 16,5-1 17-16,0-7-32 15,0-6-7-15,13-9 0 16,18 0 9-16,12-5-5 16,17-1-3-16,12 5 0 15,14 1 4-15,16 13-2 16,6 5-1-16,10 10 0 15,1 6-3-15,-2 7-2 16,2 5-1-16,-4 0 2 16,-6 13 1-16,-5 11 0 15,-2 4-2-15,-7-2-1 16,10-3 0-16,-1-3 3 16,9-1 0-16,8-10 6 0,5 5-6 15,12-2 1-15,7-6 1 16,10-3-4-16,-1-3 1 15,-5 0-1-15,-1-8 0 16,-10-9 2-16,-6-6 0 16,-10-7-3-16,-13 3 3 15,-9 0 3-15,-10-1-1 16,-16 4-1-16,-12 1-1 16,-19 2 0-16,-11 6 1 15,-17 3 1-15,-8 4 1 16,-5-1 9-16,-2-10 17 15,0 0-24-15,0-9 2 0,0 0-4 16,0-2-1-16,0 3-1 16,0-1 1-16,-2 3-2 15,-7 3 2-15,1 2 4 16,-7 2-1-16,2 8 2 16,-1 0-4-16,2 2 2 15,2 4 1-15,0 4 0 16,4 0-4-16,3 0-2 15,2 0 0-15,-2 12-4 16,-2 18 4-16,1 10 1 16,4 3-1-16,0 8 0 15,0-1 0-15,0 1 1 0,17 1-1 16,7-1 0 0,6-1 1-16,8-3-1 15,5-4 0-15,17-3-1 0,8-1-2 16,13-12 0-16,12-4 3 15,8-9 0-15,8-6 0 16,13-2-2-16,10-6 2 16,6 0 0-16,8 0-2 15,-5-10 2-15,1-4 0 16,-5 4-2-16,-5 5 2 16,0-3 1-16,-2 4-1 15,-7-3-6-15,-4 3 6 16,-16 1 0-16,-10-1-3 0,-12 2 3 15,-7-2 0 1,0 3 0-16,-5-9 0 0,-1 2 0 16,0-7 0-16,-3 2 1 15,3-4 0-15,-1-1-1 16,3 1 7-16,1 0-6 16,-2 3-1-16,7 0 0 15,1-1 8-15,0 6-7 16,-2 1-1-16,-11 4-2 15,-5 4 1-15,-5 0 1 16,0 0 2-16,-4 0-2 16,-2 0 2-16,-1 0-3 15,-1 10 1-15,-2 1 0 16,-2 4-5-16,1-1 4 0,4-1 2 16,6 3 2-16,8 0-1 15,2-2-2-15,0 2-1 16,-3-4 1-16,-11 0 0 15,-4-3 5-15,-7-1-5 16,-8 5-1-16,-4-2-1 16,-4 3 1-16,-1 3 0 15,-4 2-1-15,-1-1 2 16,-3 2 1-16,1 4 2 16,2 3-3-16,0-3 3 15,-5 0 1-15,-3 0-4 16,-5-4 0-16,-1 7 0 15,-2-12 3-15,0-3-6 0,0-2-7 16,-19-8-38 0,-31-2-52-16,-31-20-125 0</inkml:trace>
    <inkml:trace contextRef="#ctx0" brushRef="#br0" timeOffset="-10721.0144">-2046 529 410 0,'0'0'83'0,"0"0"-2"15,0 0-9-15,0 0 12 16,0 0-4-16,0 0-26 16,0 0 13-16,0 0-20 15,-26 0-16-15,23-1 5 16,1-11-3-16,-1-4-18 16,2-6-6-16,1-2-6 15,0-8 6-15,0 4 0 16,14-10-3-16,8-2-1 15,7 2-3-15,0 2 2 16,4 8-4-16,-2 5 4 16,-1 7-4-16,1 8-1 0,-4 4 1 15,1 4-7-15,4 0 7 16,-5 0 0-16,5 12 3 16,0 3-6-16,5-1 5 15,-1 10-2-15,9-1 0 16,1 0 1-16,2 1 6 15,3-6-7-15,-3-2-2 16,-3-5 2-16,-9-3 8 16,-4-6-6-16,-13 1-2 15,-2-3 6-15,-5 0-4 16,-2 0 1-16,9 0-2 16,-6 0 5-16,9 0-1 15,2 0-2-15,7-3 0 16,6-1-1-16,3 4 1 15,6 0-3-15,5 0 3 0,4 0-2 16,0-2 0-16,-1-2-1 16,1 0 0-16,-2 2 0 15,0-3 0-15,0-2 0 16,-8 3 1-16,6-5 1 16,0 3-2-16,2-6 1 15,7-4 2-15,-5-7-3 16,3 0 0-16,4-5-1 15,4 1 4-15,0-1-3 16,6 1 1-16,-4-5-1 0,4 3 5 16,1 2-3-16,-5 3-2 15,-3 1-5-15,-5 9 5 16,-7-3 0-16,-8 2-1 16,-3 6 1-16,-5-1 1 15,-11 4-1-15,-3-1 0 16,-4 3 0-16,-9 4 0 15,-1 0 0-15,-6 0 1 16,-2-4-2-16,2 4 2 16,-3 0-1-16,0 0 0 15,1 0 0-15,-1 0-1 16,0 0 0-16,0 0 2 16,0 0-2-16,0 0 3 0,0 0-3 15,0 0 1 1,0 0 0-16,0 0 0 0,0 0 1 15,0 0 0 1,0 0-2-16,0 0-6 0,0 0 1 16,0 0-17-16,0 0-8 15,0 0-51-15,0 0-36 16,-27-2-213-16</inkml:trace>
  </inkml:traceGroup>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2:40.5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0BA593-8C9E-48A1-88E8-D82003F3173F}" emma:medium="tactile" emma:mode="ink">
          <msink:context xmlns:msink="http://schemas.microsoft.com/ink/2010/main" type="writingRegion" rotatedBoundingBox="2427,2674 5053,2928 4795,5591 2169,5336"/>
        </emma:interpretation>
      </emma:emma>
    </inkml:annotationXML>
    <inkml:traceGroup>
      <inkml:annotationXML>
        <emma:emma xmlns:emma="http://www.w3.org/2003/04/emma" version="1.0">
          <emma:interpretation id="{7C114695-3C8E-4F2F-A0C6-77098EE9606F}" emma:medium="tactile" emma:mode="ink">
            <msink:context xmlns:msink="http://schemas.microsoft.com/ink/2010/main" type="paragraph" rotatedBoundingBox="2427,2674 4775,2901 4672,3964 2324,3737" alignmentLevel="1"/>
          </emma:interpretation>
        </emma:emma>
      </inkml:annotationXML>
      <inkml:traceGroup>
        <inkml:annotationXML>
          <emma:emma xmlns:emma="http://www.w3.org/2003/04/emma" version="1.0">
            <emma:interpretation id="{946443F3-C32E-4284-A0B4-3AA336FD9736}" emma:medium="tactile" emma:mode="ink">
              <msink:context xmlns:msink="http://schemas.microsoft.com/ink/2010/main" type="line" rotatedBoundingBox="2427,2674 4775,2901 4672,3964 2324,3737"/>
            </emma:interpretation>
          </emma:emma>
        </inkml:annotationXML>
        <inkml:traceGroup>
          <inkml:annotationXML>
            <emma:emma xmlns:emma="http://www.w3.org/2003/04/emma" version="1.0">
              <emma:interpretation id="{5933AB35-0E4D-4B70-9C3D-5AD65BC14C58}" emma:medium="tactile" emma:mode="ink">
                <msink:context xmlns:msink="http://schemas.microsoft.com/ink/2010/main" type="inkWord" rotatedBoundingBox="2427,2674 4775,2901 4672,3964 2324,3737"/>
              </emma:interpretation>
              <emma:one-of disjunction-type="recognition" id="oneOf0">
                <emma:interpretation id="interp0" emma:lang="" emma:confidence="1">
                  <emma:literal/>
                </emma:interpretation>
              </emma:one-of>
            </emma:emma>
          </inkml:annotationXML>
          <inkml:trace contextRef="#ctx0" brushRef="#br0">-18513 141 868 0,'0'0'11'0,"0"0"2"16,0 0 59-16,0 0 12 15,0 0-29-15,0 0 0 16,0 0-21-16,-59-4-14 15,59 4 0-15,0 8-18 16,0 35 3-16,4 20-5 16,18 24 2-16,-2 6-2 15,2 1-4-15,0-4 4 16,-2-3 4-16,-7-7-3 16,0-17-1-16,-13-20 6 15,0-19-6-15,0-18 0 16,0-6 0-16,0 0 0 0,-8-7 0 15,-10-31 5 1,-2-16-4-16,-2-9 2 0,-5-3-3 16,8 3 0-16,1 1 5 15,5 7-5-15,5 4-3 16,-3-1 3-16,6 7 0 16,0 5-2-16,1 5 4 15,4 7-4-15,-4 8 5 16,4 3-6-16,0 11 6 15,0 2-5-15,0 4 7 16,0 0-5-16,0 0 0 16,0 0 0-16,0 0 0 15,0 0 0-15,0 0 0 0,0 0-5 16,0 0 5-16,0 0-2 16,0 0-10-16,0-5-17 15,0 5-23-15,0 0-57 16,10 0-74-16,-6 9-96 15</inkml:trace>
          <inkml:trace contextRef="#ctx0" brushRef="#br0" timeOffset="443.3499">-18772 240 715 0,'0'0'8'0,"0"0"32"0,0 0 58 16,0 0-40-16,0 0-35 15,0 0-14-15,4-34 1 16,5 16 18-16,4 2-3 16,-3 6-11-16,-1 0 3 15,5 3-7-15,-5-1 5 16,0 1-13-16,-1 1 9 15,1 3-3-15,-5-1-4 16,1 0-3-16,-1 1 6 16,-2 3-1-16,-2-1-1 15,3 1 0-15,-3 0-2 0,0 0 1 16,0 0 3 0,0 0-4-16,0 0-2 0,0 0-1 15,0 0 0-15,0 0 0 16,0 0 0-16,1 0 0 15,5-3 1-15,-6 3-1 16,0-1 0-16,0 1 0 16,4 0 0-16,0 0-6 15,10 0-62-15,-10 4-76 16,-4 5-264-16</inkml:trace>
          <inkml:trace contextRef="#ctx0" brushRef="#br0" timeOffset="1177.3875">-18398 611 706 0,'0'0'57'0,"0"0"43"16,0 0-11-16,0 0-61 15,0 0-28-15,0 0 9 16,44-93-7-16,-11 53-2 15,3 1 0-15,9-3-2 16,2 11 2-16,-2-1 0 16,8 8-52-16,-2 3-110 15,-5 0-150-15</inkml:trace>
          <inkml:trace contextRef="#ctx0" brushRef="#br0" timeOffset="964.9555">-18299-28 627 0,'0'0'62'0,"0"0"-11"15,0 0 103-15,0 0-67 16,0 0-35-16,0 0-14 16,0 3-5-16,0 17-19 15,0 20-10-15,14 13 6 16,14 7 5-16,-2-1 7 16,7 4-14-16,2 1 0 15,-2 4-5-15,-2-3 0 16,-2-4-1-16,-7-3-2 15,-1-9 5-15,-8-10-7 0,-1-6 4 16,-12-15-2-16,0-4 0 16,0-7-5-16,0-5-13 15,-14-1 0-15,-5-1-24 16,-12 0-44-16,-6-5-59 16,-4-14-126-16,0 2-143 15</inkml:trace>
          <inkml:trace contextRef="#ctx0" brushRef="#br0" timeOffset="1805.1249">-18014 253 577 0,'0'0'34'15,"0"0"0"-15,0 0 69 16,0 0-57-16,0 0-13 16,57-125 4-16,-12 99-8 15,-3 5-16-15,7 4-1 0,1 8-1 16,5 5 10-1,-4 4-12-15,-1 4 1 16,0 24 0-16,-1 10 6 0,-7 5-6 16,-10 9 0-16,-4 6 8 15,-11 2 2-15,-17 3-3 16,0 3 11-16,0-4 1 16,-17-8-7-16,-12-9-4 15,2-8-1-15,-4-9-6 16,7-9 1-16,3-5-8 15,-4-7 0-15,7 0-4 16,5-7-7-16,5 0-13 16,8 0-39-16,-5-11-52 15,5-16-159-15,0 0-190 0</inkml:trace>
          <inkml:trace contextRef="#ctx0" brushRef="#br0" timeOffset="1461.6287">-17879 109 699 0,'0'0'81'16,"0"0"76"-16,0 0-60 15,0 0-62-15,0 0-15 16,0 0-11-16,0 56-3 16,22-15 11-16,4 4 0 15,3 1-6-15,2 2-6 16,-2 4-1-16,-3 5-1 15,-4-10 0-15,-2-6-1 16,-3 0-2-16,-4-13-3 16,-7-4-13-16,-3-11-19 0,-3-7-30 15,0-6-29 1,-4 0-83-16,-18-17-281 0</inkml:trace>
          <inkml:trace contextRef="#ctx0" brushRef="#br0" timeOffset="2218.0224">-17388 50 688 0,'0'0'34'0,"0"0"-9"16,0 0 131-16,0 0-102 15,0 0-25-15,0 0 6 16,8 0-17-16,-3 0-10 0,5 16 0 15,9 19 7-15,2 9 19 16,1 10-6-16,3 4-10 16,-8 3 0-1,2 1-12-15,0-3 0 0,3-5-6 16,-5-9 4-16,3-4-4 16,2-9 0-16,-4-4 0 15,-4-9 3-15,5-6-3 16,-6-3-1-16,0-6-1 15,2-4 2-15,3 0-1 16,0 0 0-16,-1-1 1 16,1-18 1-16,2-3-1 0,2 2 1 15,-3-3-1-15,4-1 0 16,-6 0-26-16,2 0-43 16,0-2-67-1,-2 5-185-15</inkml:trace>
          <inkml:trace contextRef="#ctx0" brushRef="#br0" timeOffset="2589.0398">-16750 8 795 0,'0'0'13'0,"0"0"98"0,0 0 22 16,0 0-81-16,0 0-5 16,0 0-11-16,-97 51-16 15,84-10-11-15,8 4 4 16,1 9-4-16,4 2 0 16,0-1-1-16,6-1-8 15,11-7 5-15,11-7-4 16,-7-6-1-16,13-11 5 15,-7-3-5-15,10-8 1 16,-5-7-1-16,4-2 0 16,0-3-2-16,0 0 1 15,-4-16 0-15,5-8-9 0,-7-7-34 16,-1-7-39-16,-16 14-108 16,-13 6-550-16</inkml:trace>
        </inkml:traceGroup>
      </inkml:traceGroup>
    </inkml:traceGroup>
    <inkml:traceGroup>
      <inkml:annotationXML>
        <emma:emma xmlns:emma="http://www.w3.org/2003/04/emma" version="1.0">
          <emma:interpretation id="{8A9FD29C-5ADA-4613-A77E-7F70D7001F8A}" emma:medium="tactile" emma:mode="ink">
            <msink:context xmlns:msink="http://schemas.microsoft.com/ink/2010/main" type="paragraph" rotatedBoundingBox="2763,4695 4773,4329 4905,5055 2895,5420" alignmentLevel="2"/>
          </emma:interpretation>
        </emma:emma>
      </inkml:annotationXML>
      <inkml:traceGroup>
        <inkml:annotationXML>
          <emma:emma xmlns:emma="http://www.w3.org/2003/04/emma" version="1.0">
            <emma:interpretation id="{C16357E9-4604-4C32-8265-126C83BDC497}" emma:medium="tactile" emma:mode="ink">
              <msink:context xmlns:msink="http://schemas.microsoft.com/ink/2010/main" type="line" rotatedBoundingBox="2763,4695 4773,4329 4905,5055 2895,5420"/>
            </emma:interpretation>
          </emma:emma>
        </inkml:annotationXML>
        <inkml:traceGroup>
          <inkml:annotationXML>
            <emma:emma xmlns:emma="http://www.w3.org/2003/04/emma" version="1.0">
              <emma:interpretation id="{324671F3-1EE1-43EC-8910-88E6986CCE05}" emma:medium="tactile" emma:mode="ink">
                <msink:context xmlns:msink="http://schemas.microsoft.com/ink/2010/main" type="inkWord" rotatedBoundingBox="2763,4695 4773,4329 4905,5055 2895,5420"/>
              </emma:interpretation>
              <emma:one-of disjunction-type="recognition" id="oneOf1">
                <emma:interpretation id="interp1" emma:lang="" emma:confidence="1">
                  <emma:literal/>
                </emma:interpretation>
              </emma:one-of>
            </emma:emma>
          </inkml:annotationXML>
          <inkml:trace contextRef="#ctx0" brushRef="#br0" timeOffset="3125.9575">-18349 1829 748 0,'0'0'30'0,"0"0"81"15,0 0 7-15,0 0-56 16,0 0-31-16,-5 101-12 15,5-39-4-15,4 12 11 16,9-1-14-16,3 5 4 16,-3-7-1-16,-4-4-10 15,4-4 1-15,-7-13-4 16,2-12-1-16,2-13-1 16,-1-10-10-16,0-10-29 15,-5-5-38-15,5 0-25 16,-5-27-35-16,-4-10-53 15,0-14-178-15</inkml:trace>
          <inkml:trace contextRef="#ctx0" brushRef="#br0" timeOffset="3577.7509">-18227 2385 141 0,'0'0'566'0,"0"0"-525"16,0 0 61-16,0 0-35 0,0 0-64 15,0 0-3 1,10-50 1-16,22 26 5 0,0-7-5 16,9 1-1-16,1-1 0 15,1 1-13-15,-5 2-115 16,-3 5-107-16</inkml:trace>
          <inkml:trace contextRef="#ctx0" brushRef="#br0" timeOffset="3381.2755">-18099 1899 306 0,'0'0'206'0,"0"0"-119"15,0 0 45-15,0 0 2 16,0 0-61-16,0 0-25 15,0-10 4-15,0 10-22 16,10 28-15-16,9 17 5 16,-2 12 13-16,9 7-17 15,-1 3-6-15,1 0-9 0,-3-5 2 16,1-7-1 0,-3-7-2-16,-8-12-10 0,-2-5-12 15,-1-8-12-15,-10-8-44 16,0-10-41-16,0-5-111 15,-15 0-265-15</inkml:trace>
          <inkml:trace contextRef="#ctx0" brushRef="#br0" timeOffset="3853.0158">-17765 1865 697 0,'0'0'72'0,"0"0"2"0,0 0 66 16,0 0-54-16,0 0-53 15,0 0 3-15,0 11-5 16,0 21-20-16,7 10-4 15,4 10-4-15,2-2 0 16,0 2 1-16,5 1-4 16,-5-5 0-16,7-8 0 15,-7-12 0-15,0-5 0 16,-2-8-19-16,3-10-19 16,-10-1-23-16,5-4-43 15,-5 0-79-15,-4-8-69 16</inkml:trace>
          <inkml:trace contextRef="#ctx0" brushRef="#br0" timeOffset="4614.8392">-17884 1875 687 0,'0'0'84'16,"0"0"-63"-16,0 0 94 15,0 0-62-15,0 0-34 16,0 0-14-16,-15 0-3 16,28 0-2-16,16-5 16 15,-1-3-3-15,8-2 2 16,3 4-3-16,3-1-7 15,-4 7-1-15,-2 0-1 16,5 0 4-16,-5 13-4 16,0 8 2-16,-2-1 6 0,-4 10-10 15,-8 2 15-15,3 5-4 16,-8 5-7-16,-4 3-2 16,-4-4 10-16,-5 2-6 15,-4-1 7-15,0-2-5 16,0 1-2-16,-13-7 8 15,-4-3-4-15,-5-7-4 16,-1-6 2-16,4-6 1 16,-3-4 4-16,-3-4-14 15,8-3 2-15,4-1-2 16,4 0-1-16,-1 0 0 16,9 0-23-16,1 0-23 15,0 0-39-15,0-9-72 16,0-9-226-16</inkml:trace>
          <inkml:trace contextRef="#ctx0" brushRef="#br0" timeOffset="4169.0335">-17589 1798 542 0,'0'0'51'15,"0"0"28"-15,0 0 60 16,0 0-68-16,0 0-27 15,0 0-8-15,9-4-6 16,-4 11-10-16,5 10 5 16,4 4 8-16,-1-4-13 15,-4-8-6-15,0 1-12 0,-5-5 3 16,0-5-5-16,-4 4 4 16,0-4-4-16,0 0 0 15,0 0 1-15,2 0 2 16,-2 0-3-16,0 0-1 15,0 0-16-15,0 0-2 16,-2 0-45-16,-15 0-4 16,-5 0-90-16,-2-4-135 15</inkml:trace>
          <inkml:trace contextRef="#ctx0" brushRef="#br0" timeOffset="5067.6249">-17342 1675 785 0,'0'0'9'16,"0"0"113"-16,0 0-35 16,0 0-53-16,0 0-6 15,0 0-4-15,22 0 0 0,-12 14-17 16,4 20 7-16,4 1 13 16,-1 10 0-16,1 4-18 15,2 5 2-15,-7 7 6 16,4 0-9-16,-8-5 3 15,1-1-4-15,5-7-4 16,-6-13-2-16,-1-12 3 16,1-4-3-16,0-10-1 15,-1 1-3-15,2-5 2 16,5-5 0-16,2 0 1 16,1 0 0-16,6 0 0 15,3-4 0-15,-6-14 0 16,8-3 3-16,-3 2-6 0,-1 1 7 15,-3-1-6 1,1 1 2-16,0 4-7 0,-5 1-23 16,-5 4-9-16,0 0-25 15,3-1-36-15,-3-2-72 16,-4-8-87-16</inkml:trace>
          <inkml:trace contextRef="#ctx0" brushRef="#br0" timeOffset="5571.3603">-16631 1648 634 0,'0'0'56'15,"0"0"25"-15,0 0 73 16,0 0-93-16,0 0 1 15,0 0-7-15,-9-13-15 16,5 13-5-16,-1 0 7 16,-6 0-15-16,-1 0-2 15,2 0-10-15,-3 0 1 16,0 0-3-16,-3 13 2 16,3 1-9-16,0 12-3 15,0 2-2-15,0 7 1 16,1 5-2-16,5 2 5 15,7 1-4-15,0 4-1 16,0-7 0-16,0-1-1 0,13-7 1 16,6-6-4-16,-2-2 0 15,5-1 7-15,3-9-3 16,1 0 0-16,3-5 0 16,-3-2-2-16,-3-4 1 15,9-3-1-15,-9 0-2 16,9-3 3-16,-1-14 1 15,-7-1-3-15,7-5-6 16,-10 3-7-16,4 2-1 16,-7 4-10-16,-4 1-13 15,5 0-20-15,-6 2-37 0,4 1-90 16,-12 5-141 0</inkml:trace>
        </inkml:traceGroup>
      </inkml:traceGroup>
    </inkml:traceGroup>
  </inkml:traceGroup>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2:37.4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9983B0-48A8-44CC-B4C0-EF407FC16238}" emma:medium="tactile" emma:mode="ink">
          <msink:context xmlns:msink="http://schemas.microsoft.com/ink/2010/main" type="inkDrawing" rotatedBoundingBox="5236,4997 6884,3699 7937,5036 6289,6334" hotPoints="7283,5231 6406,6108 5528,5231 6406,4354" semanticType="enclosure" shapeName="Circle"/>
        </emma:interpretation>
      </emma:emma>
    </inkml:annotationXML>
    <inkml:trace contextRef="#ctx0" brushRef="#br0">-13804 1438 634 0,'0'0'14'16,"0"0"76"-16,0 0 28 16,0 0-45-16,0 0-28 15,0 0 11-15,-90 0-10 16,59 0-11-16,0 0-10 16,-1 0 7-16,-6 0-8 15,-8 0-7-15,-2 0-4 16,-7 3 0-16,-9 5-5 15,-4-3 0-15,-5-1-2 0,-5 4-1 16,4-2-3-16,6-2 1 16,5 2 0-16,8-3-1 15,10 4 8-15,-1-3-3 16,1 0-2-16,8 4 6 16,0-3-9-16,-4 6 1 15,9 1 1-15,-6-1-2 16,4 2 13-16,-3 5-11 15,1-5 0-15,0 1-2 16,4 3-1-16,-6-4 1 16,8 5 2-16,-2-2-3 15,9 1 6-15,-2-3-7 16,3 2 3-16,5 4-2 16,-6-2 0-16,4 2 0 15,6 0-1-15,-5 4 1 0,2 6-2 16,3 2 0-16,0 5 1 15,5 9 0-15,3 2 0 16,1-3 0-16,0 7 0 16,4-10 1-16,0-1-1 15,0 0 1-15,0 0-1 16,0 2-2-16,0-1 2 16,0 2 2-16,0 3-1 15,0-4-1-15,0-1 0 16,4-7-2-16,9-2 2 0,4 5 0 15,4-1 2 1,-4-4-1-16,5 0 0 0,-3-5-1 16,8-2 0-16,-4-3 0 15,9 1 0-15,-4 0 0 16,4-1 2-16,0-6-2 16,4 2-1-16,-1-1-1 15,3-1 2-15,2 0 1 16,5-4 1-16,-7 1-2 15,1-4 0-15,3-2 1 16,-4-2-1-16,2-3 0 16,1 1 0-16,-2-4 0 15,3 0 0-15,0 0-4 0,-1 0 4 16,8-9 0 0,2-3 1-16,0 1 2 0,1-5-3 15,3 2-3-15,-4-3 3 16,-5 1 0-16,1 1-2 15,-8-4 2-15,3 2 0 16,-6-2 0-16,0 0-2 16,-4 3 2-16,0-1-1 15,-6-5 2-15,3-1-1 16,-3-1 0-16,3-4 0 16,-7 1 0-16,0-2 1 15,3-2-1-15,-8-3 0 16,2 7 0-16,-3-1 0 15,0-1 0-15,-3 1 0 16,-4-3 1-16,-4 1 0 0,3-4 0 16,-4 0-1-16,0-2 1 15,-4 3-1-15,2-3 0 16,-2 1 0-16,0-3 0 16,0 3 0-16,0-1 1 15,0 3 0-15,0-4-1 16,-6 4 0-16,-1-2 0 15,1-3 0-15,-3-5 1 16,1 11-1-16,-1-4-3 16,-6 5 3-16,7 5 1 15,-3-2 1-15,-2 1 0 0,5 3-2 16,-5-3 0-16,-3 3 0 16,0-2 2-1,1 2-1-15,-2 0 0 16,-3 2-1-16,4 0-2 0,1-2 2 15,-2 0 2-15,-2 5-2 16,0 1 0-16,6 1 1 16,-4 4-1-16,2 2 0 15,5 0-1-15,1 2 3 16,-4-2 0-16,-4 0 1 16,-2 2-2-16,4-2 1 15,-2 5 1-15,0 2 0 16,-2-2 2-16,0 5-2 0,1 1-1 15,-9 0-2-15,4 0 0 16,1 0 0 0,-3 0-1-16,8 5 0 0,-5 1-1 15,8 0-29-15,0 1-24 16,4 6-49-16,-11 6-118 16,-16 7-412-16</inkml:trace>
  </inkml:traceGroup>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2:35.7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B3D816-B5D7-4756-84A3-B43287350FAD}" emma:medium="tactile" emma:mode="ink">
          <msink:context xmlns:msink="http://schemas.microsoft.com/ink/2010/main" type="inkDrawing" rotatedBoundingBox="5200,3127 7194,2233 7767,3510 5774,4405" hotPoints="7571,3015 6715,4001 5458,3645 6315,2659" semanticType="enclosure" shapeName="Ellipse"/>
        </emma:interpretation>
      </emma:emma>
    </inkml:annotationXML>
    <inkml:trace contextRef="#ctx0" brushRef="#br0">-14039-76 725 0,'0'0'17'0,"0"0"57"15,0 0 11-15,0 0-32 16,0 0-21-16,0 0 13 16,0 0-12-16,-9-23-7 15,-10 16 5-15,-2-4-19 16,-3-1 12-16,-18 0 3 0,0 0-20 16,-6 1 12-1,-7 1-5-15,0 3-8 0,-9 1-5 16,0 2-1-16,5 3 0 15,4 1 5-15,6 0 1 16,4 0-3-16,-2 0-1 16,-2 0 6-16,0 1-1 15,2 9-3-15,1 0-1 16,-1 3-1-16,-1 1 6 16,2 5-7-16,-5 0 2 15,-2 5-3-15,3 3 1 16,4 3-1-16,-5-1 0 15,6 6-2-15,9-4 2 0,-2 0 2 16,12-4-2-16,3-4 0 16,4 6-2-16,6 7 2 15,-4 5 0-15,1 12-3 16,3 9 2-16,-1 5 1 16,6 6 0-16,-1-2 0 15,5-11 0-15,-5 2 0 16,3-4 4-16,5-2-2 15,-2 0-1-15,3 1-1 16,0-6 1-16,3-6-1 16,17 0 0-16,6-13 1 15,12-1-1-15,1-4 0 16,12-3 2-16,0 0-4 16,4-8 4-16,4 2-2 15,5-8 2-15,0-3-2 16,4-7-1-16,9 0 1 0,0 0 2 15,0-11-1-15,7-13-1 16,1 0 1-16,-2-5-2 16,8-5 4-16,4 3-2 15,-14-4-1-15,3-1 0 16,-11-2-3-16,-5 1 3 16,-4-4 0-16,-5 0 0 15,-4 1 1-15,-1 3-2 16,-3 1 1-16,-2-3-1 15,-7 0-1-15,-3-1 2 0,-1 0 1 16,-15-5 5-16,-1 1-6 16,-3-4 3-16,-11-2-2 15,-8 0 2-15,0 2-1 16,0 0 2-16,0 6-1 16,-13 0-1-16,-6 1 2 15,1-1-3-15,-9-2 3 16,-6 4 1-16,3 3-1 15,-11 6 5-15,-1-1 1 16,-3 4-1-16,-1 0-8 16,-10 0 10-16,-2 1-10 15,-2 1 1-15,-7 8-2 16,2 1 0-16,-4 7 0 0,3 7 1 16,6 3 2-1,9 0-3-15,15 0-3 0,4 0 0 16,10 0 3-16,12 0-11 15,10 0-30-15,0 2-29 16,0 16-51-16,0 16-147 16,0 20-348-16</inkml:trace>
  </inkml:traceGroup>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5:48.9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E280B5-65AC-4D44-8AC5-EABC9021A360}" emma:medium="tactile" emma:mode="ink">
          <msink:context xmlns:msink="http://schemas.microsoft.com/ink/2010/main" type="writingRegion" rotatedBoundingBox="7845,6014 10867,6122 10820,7461 7798,7353">
            <msink:destinationLink direction="with" ref="{3DDF9F57-CA0D-4BDA-89B6-3371FB39470F}"/>
          </msink:context>
        </emma:interpretation>
      </emma:emma>
    </inkml:annotationXML>
    <inkml:traceGroup>
      <inkml:annotationXML>
        <emma:emma xmlns:emma="http://www.w3.org/2003/04/emma" version="1.0">
          <emma:interpretation id="{59A15324-64C3-47EB-8866-61C4795CB10F}" emma:medium="tactile" emma:mode="ink">
            <msink:context xmlns:msink="http://schemas.microsoft.com/ink/2010/main" type="paragraph" rotatedBoundingBox="7845,6014 10867,6122 10820,7461 7798,7353" alignmentLevel="1"/>
          </emma:interpretation>
        </emma:emma>
      </inkml:annotationXML>
      <inkml:traceGroup>
        <inkml:annotationXML>
          <emma:emma xmlns:emma="http://www.w3.org/2003/04/emma" version="1.0">
            <emma:interpretation id="{B3CF7D80-2168-4C97-963B-215528C23CEA}" emma:medium="tactile" emma:mode="ink">
              <msink:context xmlns:msink="http://schemas.microsoft.com/ink/2010/main" type="line" rotatedBoundingBox="7845,6014 10867,6122 10820,7461 7798,7353"/>
            </emma:interpretation>
          </emma:emma>
        </inkml:annotationXML>
        <inkml:traceGroup>
          <inkml:annotationXML>
            <emma:emma xmlns:emma="http://www.w3.org/2003/04/emma" version="1.0">
              <emma:interpretation id="{9336EF53-75AB-4EC0-8926-6F71F2FD4054}" emma:medium="tactile" emma:mode="ink">
                <msink:context xmlns:msink="http://schemas.microsoft.com/ink/2010/main" type="inkWord" rotatedBoundingBox="7845,6014 9179,6062 9131,7401 7798,7353"/>
              </emma:interpretation>
              <emma:one-of disjunction-type="recognition" id="oneOf0">
                <emma:interpretation id="interp0" emma:lang="" emma:confidence="1">
                  <emma:literal/>
                </emma:interpretation>
              </emma:one-of>
            </emma:emma>
          </inkml:annotationXML>
          <inkml:trace contextRef="#ctx0" brushRef="#br0">92 0 727 0,'0'0'34'15,"0"0"-34"-15,0 0 27 16,0 0 33-16,0 0-11 15,0 0-19-15,-31 18-20 16,20 41-6-16,-1 36 3 16,-1 26 7-16,3 20 14 15,1 9-8-15,5-3-13 16,4-10-3-16,0-14-1 16,4-21-1-16,14-20-4 0,1-20 7 15,4-15-9 1,-1-15 4-16,-5-14-1 0,3-10-7 15,-7-8-19-15,0 0 12 16,2-22 15-16,1-22 0 16,-5-10 6-16,-11-10-6 15,0 2-14-15,0 3-10 16,-27 8 13-16,4 12 5 16,-6 4 0-16,3 16 6 15,4 5 1-15,3 1 1 16,9 4 12-16,3 5-7 15,5 0 2-15,2-3-9 16,0-2-2-16,0-9-9 16,19-13 4-16,13-9 6 0,4-9 0 15,6-1 1-15,3-1 0 16,-13 0 1-16,-4 0-1 16,-15 8 0-16,-13 11 0 15,0 2 4-15,-5 9-3 16,-12 11 6-16,-6 6-1 15,4 4-3-15,1 0-3 16,4 0-1-16,8 5 0 16,6 10-3-16,0 3-6 15,2 9 5-15,21 1 5 16,7 8 0-16,8-2 0 16,-2 3 0-16,5-2 0 15,-3-1 0-15,1-2 4 0,-6 6-4 16,-2-3 0-16,2 2 2 15,-7 2-2-15,0-6-1 16,3-2 1-16,-6-1 0 16,5-3 2-16,2-10-2 15,4 1-5-15,-2-12 3 16,8-6-2-16,11 0-3 16,3-24 7-16,4-12 1 15,-2-11 7-15,-6 0-8 16,-16-3 0-16,-5 9-1 15,-23 7 2-15,-6 0-1 16,-1 8 2-16,-35 3 3 0,-9 3-5 16,-15 8-4-1,-8 12 3-15,4 0 1 0,5 0-1 16,12 24-2 0,17 7-2-16,14 9 5 0,13 8-1 15,3 6 1-15,4-2 0 16,28-9-2-16,-6-9 0 15,12-11 1-15,-2-12-4 16,2-11 1-16,3 0 3 16,-5-4-2-16,0-14 3 15,-10 0 2-15,-7 5-2 16,-4 4 0-16,-7 6-2 16,1 3 2-16,0 0-9 15,4 0 1-15,7 3-1 16,3 14 7-16,3 1 0 0,6 2-6 15,-6-7-7-15,8 5-38 16,-8-8-50-16,7-10-84 16,-5 0-76-16</inkml:trace>
        </inkml:traceGroup>
        <inkml:traceGroup>
          <inkml:annotationXML>
            <emma:emma xmlns:emma="http://www.w3.org/2003/04/emma" version="1.0">
              <emma:interpretation id="{2BAF439C-2D2C-46E8-8384-66E6B230847C}" emma:medium="tactile" emma:mode="ink">
                <msink:context xmlns:msink="http://schemas.microsoft.com/ink/2010/main" type="inkWord" rotatedBoundingBox="9271,6607 10127,6638 10115,6972 9259,6942"/>
              </emma:interpretation>
              <emma:one-of disjunction-type="recognition" id="oneOf1">
                <emma:interpretation id="interp1" emma:lang="" emma:confidence="1">
                  <emma:literal>me</emma:literal>
                </emma:interpretation>
                <emma:interpretation id="interp2" emma:lang="" emma:confidence="0">
                  <emma:literal>m</emma:literal>
                </emma:interpretation>
                <emma:interpretation id="interp3" emma:lang="" emma:confidence="0">
                  <emma:literal>my</emma:literal>
                </emma:interpretation>
                <emma:interpretation id="interp4" emma:lang="" emma:confidence="0">
                  <emma:literal>ma</emma:literal>
                </emma:interpretation>
                <emma:interpretation id="interp5" emma:lang="" emma:confidence="0">
                  <emma:literal>mm</emma:literal>
                </emma:interpretation>
              </emma:one-of>
            </emma:emma>
          </inkml:annotationXML>
          <inkml:trace contextRef="#ctx0" brushRef="#br0" timeOffset="744.0748">1450 672 372 0,'0'0'3'0,"0"0"24"0,0 0 65 15,0 0-23-15,59 122-15 16,-42-91-28-16,-2 1 3 16,-1-6-4-16,-5-5-16 15,-4-6-6-15,-1-8-1 16,0-3-2-16,-4-4 1 15,0 0 3-15,0 0 16 16,0-7-6-16,-4-20-14 16,0-4 2-16,-1-6-4 15,5-7 2-15,0 7 0 16,0 9 2-16,5 13 1 16,3 14-3-16,2 1-3 15,6 0-2-15,0 10 4 0,2 13 1 16,1 7 1-1,4 1 5-15,-6-4-5 0,5-3 3 16,-3-7 0-16,4-5-3 16,-8-8 11-16,-4-4-12 15,-5 0 2-15,3 0 0 16,1-19 5-16,-2-6 9 16,1-5-14-16,-3 1 4 15,1 9-5-15,-2 5-1 16,-4 8 0-16,2 7 2 15,-3 0-2-15,6 0-8 16,1 7 3-16,9 10 3 0,6 2 4 16,1 3-1-1,9-4 4-15,4-4 2 0,5-5 7 16,1-3-12-16,-2-6-1 16,2 0 2-16,-1-13 2 15,-13-7-3-15,-8-4 6 16,-10 4-5-16,-4-4 2 15,-6-4 5-15,0 4 7 16,-6-3-10-16,-8 4 3 16,-2 9-2-16,1 4 0 15,-2 6 0-15,2 4-3 16,2 0-2-16,4 8-3 16,8 18 0-16,1 12-1 0,0 4 1 15,0 0 0 1,6-1-1-16,14-2 0 0,0-3-27 15,-1-6-20 1,3-9-43-16,6-11-76 0,-2-10-191 16</inkml:trace>
        </inkml:traceGroup>
        <inkml:traceGroup>
          <inkml:annotationXML>
            <emma:emma xmlns:emma="http://www.w3.org/2003/04/emma" version="1.0">
              <emma:interpretation id="{D540206F-79CA-4300-989C-65FD5E10688F}" emma:medium="tactile" emma:mode="ink">
                <msink:context xmlns:msink="http://schemas.microsoft.com/ink/2010/main" type="inkWord" rotatedBoundingBox="10378,6452 10855,6469 10833,7094 10355,7077"/>
              </emma:interpretation>
              <emma:one-of disjunction-type="recognition" id="oneOf2">
                <emma:interpretation id="interp6" emma:lang="" emma:confidence="1">
                  <emma:literal>2</emma:literal>
                </emma:interpretation>
                <emma:interpretation id="interp7" emma:lang="" emma:confidence="0">
                  <emma:literal>L</emma:literal>
                </emma:interpretation>
                <emma:interpretation id="interp8" emma:lang="" emma:confidence="0">
                  <emma:literal>z</emma:literal>
                </emma:interpretation>
                <emma:interpretation id="interp9" emma:lang="" emma:confidence="0">
                  <emma:literal>Z</emma:literal>
                </emma:interpretation>
                <emma:interpretation id="interp10" emma:lang="" emma:confidence="0">
                  <emma:literal>h</emma:literal>
                </emma:interpretation>
              </emma:one-of>
            </emma:emma>
          </inkml:annotationXML>
          <inkml:trace contextRef="#ctx0" brushRef="#br0" timeOffset="1194.3941">2598 492 548 0,'0'0'31'0,"0"0"11"0,0 0 23 16,0 0-49-16,0 0-6 15,0 0-1-15,69-52-5 16,-51 52 0-16,10 18 3 15,-11 16-3-15,-2 7 2 16,-6 10 0-16,-6 9-4 16,-3 0 0-16,0 9-2 15,-12-4 1-15,-11 0-2 16,-14-10 2-16,6-12 0 16,-6-11 5-16,14-12-6 15,-2-12 4-15,8-8 39 0,8 0-1 16,5-6-4-1,4-18-11-15,0-6-23 0,22 6-2 16,11-3-2-16,2 13 8 16,7 12-8-16,-7 2 7 15,2 0-5-15,1 0 4 16,1 13-6-16,3 4-2 16,-5 2-17-16,5 3-62 15,-2-9-89-15,-5-2-172 16</inkml:trace>
        </inkml:traceGroup>
      </inkml:traceGroup>
    </inkml:traceGroup>
  </inkml:traceGroup>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4:40.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E033C6-AF6A-441A-9183-7CE9D66BF4C9}" emma:medium="tactile" emma:mode="ink">
          <msink:context xmlns:msink="http://schemas.microsoft.com/ink/2010/main" type="inkDrawing" rotatedBoundingBox="14315,8117 14352,9740 13150,9767 13113,8144" semanticType="enclosure" shapeName="Other">
            <msink:sourceLink direction="with" ref="{ADECDD2E-2BF6-4B12-B14D-F764DEF27573}"/>
          </msink:context>
        </emma:interpretation>
      </emma:emma>
    </inkml:annotationXML>
    <inkml:trace contextRef="#ctx0" brushRef="#br0">-7040 5433 600 0,'0'0'21'15,"0"0"-3"-15,0 0 32 16,0 0 50-16,0 0 12 15,0 0-70-15,0 0 5 16,-42-64-3-16,31 59-3 16,-4 1-17-16,4-1 4 15,-12-5-9-15,4 5 0 0,2-3-8 16,-12-2-3-16,0 5-6 16,-2-3 8-16,-6 3-3 15,-7-5-1-15,-5 3 9 16,-5 1-13-16,-1 6-2 15,0-1 5-15,1 1-1 16,8 0 5-16,5 0-7 16,4 0-2-16,-4 7 9 15,6 6-3-15,8 5-5 16,-5 8 2-16,8-1-2 16,0 4-1-16,2 0 0 15,5 0 1-15,1-1 4 16,0-4-4-16,6 4-1 15,1 4 0-15,0 3-1 0,5 3 1 16,-1 9 0-16,5 0 0 16,0 4 1-16,0 0-1 15,0-4 4-15,0-6-2 16,5 0-1-16,8-4-1 16,0 5 0-16,1 5 0 15,1 0 2-15,-2 1-2 16,0-1 1-16,-4 0 1 15,1-4-2-15,-1-4 2 16,1-9 0-16,-2-2 2 16,-3-11-4-16,3 3 0 15,1-2-2-15,0 4 4 0,0-1-1 16,1 2 0-16,0-5-1 16,3 5 0-16,-7-5 5 15,1-1-5-15,2 0 0 16,-1 1 0-16,1-5 2 15,3 5-2-15,-4-3 0 16,-2-6 0-16,1 6-1 16,2-6 1-16,1 5 0 15,2-1 1-15,0 1 0 16,1 0 0-16,0 0-1 16,-3-1 0-16,3 1 0 15,1-4 0-15,-1-1 0 16,-2 0 0-16,0 0-1 15,-1-5 1-15,3 2-1 16,6-1 0-16,-4-2 1 0,5-2-1 16,0-1 2-16,4 0-1 15,5 4 2-15,0-4-1 16,-2 4-1-16,1-4-2 16,-2 0 2-16,-3 0-1 15,0 0 0-15,-4 0 1 16,-1 0 0-16,0 0 0 15,0 0 0-15,-4-4 0 16,4 0-1-16,5 3 2 16,-6-4-1-16,5-4 0 15,3 5 2-15,-4 0-2 16,1-1-3-16,0-4 2 0,-2 4 1 16,-5 0 0-16,-1-3 0 15,-1 7 1-15,-7-3-1 16,-1-2 0-16,-1 2 0 15,3 1 0-15,-1-7 0 16,6-1 0-16,-1-2 1 16,2-5 1-16,2-1-2 15,-2-8 1-15,-2 2-1 16,-1-1 2-16,5-3 3 16,-9 1-5-16,1 2 1 15,-3-2-1-15,1 1 2 16,-4-1 0-16,-1-1 0 15,0-4-2-15,3 4 0 0,-3-2 0 16,0 0 2-16,2-3-2 16,0 6 1-16,0 2 0 15,-2-2 1-15,0 3-2 16,0-3 4-16,0 0-2 16,0-2-2-16,0 2-3 15,0-6 3-15,0 7 4 16,0-5-4-16,0 5 0 15,0 1 0-15,-2 4 0 16,0 0 3-16,-3 2 0 16,1 3-5-16,0-3 4 15,-1 1-2-15,-1-3 6 0,-2-6-6 16,-3 0 0-16,6 4 0 16,-4-7 1-16,2 9-1 15,2-2 0-15,1 4-1 16,0 3 1-16,-1 3 5 15,1 1-2-15,-2-2-3 16,2-1 1-16,-5 4-1 16,-1-3 0-16,1 6 1 15,1 0-2-15,-1-4 3 16,3 7-4-16,2-4 5 16,-5 5-2-16,5 1-1 15,-7-4 1-15,3 1-1 16,-1 0-5-16,-1-7 5 0,-3 7 0 15,0-5 3 1,1 1-6-16,-1 0 4 0,2 5-1 16,2-4 2-16,0 2-2 15,3 4 0-15,-2 2 0 16,0 0 0-16,0-3 0 16,3 5 0-16,-6-7-1 15,2 3 1-15,-1 0 1 16,-3 0-1-16,-2 4-2 15,5-1 2-15,-7-2 0 16,-5 2 1-16,-3 1 0 16,-1 0-2-16,-1 0 1 0,5 0-5 15,3 0 5-15,-4 0 1 16,1 0 0-16,3 0-1 16,-5 0 0-16,6 0 0 15,-2 0 2-15,5 0-2 16,-3 0 0-16,3 0 0 15,-1 4 0-15,6-3 0 16,1 3 3-16,-7-4-3 16,5 4-1-16,2-3 1 15,0 2 3-15,8-2-1 16,-4-1-2-16,1 0 1 16,0 0 3-16,4 0-4 15,-5 0 1-15,5 0 0 16,-5 0-1-16,5 0 0 15,0 0 0-15,0 0-1 0,0 0-20 16,0 0-11-16,0 0-24 16,0 13-68-16,0 4-55 15,14 14-38-15,-14 13-115 16</inkml:trace>
  </inkml:traceGroup>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4:36.2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06824C7-5824-4DBC-984C-B4955A593F33}" emma:medium="tactile" emma:mode="ink">
          <msink:context xmlns:msink="http://schemas.microsoft.com/ink/2010/main" type="writingRegion" rotatedBoundingBox="5396,9160 20971,9213 20969,9800 5394,9747"/>
        </emma:interpretation>
      </emma:emma>
    </inkml:annotationXML>
    <inkml:traceGroup>
      <inkml:annotationXML>
        <emma:emma xmlns:emma="http://www.w3.org/2003/04/emma" version="1.0">
          <emma:interpretation id="{740AAE64-9F51-4988-872F-8290B0E6D8CD}" emma:medium="tactile" emma:mode="ink">
            <msink:context xmlns:msink="http://schemas.microsoft.com/ink/2010/main" type="paragraph" rotatedBoundingBox="5396,9160 20971,9213 20969,9800 5394,9747" alignmentLevel="1"/>
          </emma:interpretation>
        </emma:emma>
      </inkml:annotationXML>
      <inkml:traceGroup>
        <inkml:annotationXML>
          <emma:emma xmlns:emma="http://www.w3.org/2003/04/emma" version="1.0">
            <emma:interpretation id="{E354CA3B-E54A-40C3-9293-320E4DFFDAEC}" emma:medium="tactile" emma:mode="ink">
              <msink:context xmlns:msink="http://schemas.microsoft.com/ink/2010/main" type="line" rotatedBoundingBox="5396,9160 20971,9213 20969,9800 5394,9747"/>
            </emma:interpretation>
          </emma:emma>
        </inkml:annotationXML>
        <inkml:traceGroup>
          <inkml:annotationXML>
            <emma:emma xmlns:emma="http://www.w3.org/2003/04/emma" version="1.0">
              <emma:interpretation id="{56627FDD-64E9-4012-BD53-FB5AA302CAFD}" emma:medium="tactile" emma:mode="ink">
                <msink:context xmlns:msink="http://schemas.microsoft.com/ink/2010/main" type="inkWord" rotatedBoundingBox="5396,9213 7792,9222 7791,9718 5394,9710"/>
              </emma:interpretation>
              <emma:one-of disjunction-type="recognition" id="oneOf0">
                <emma:interpretation id="interp0" emma:lang="" emma:confidence="1">
                  <emma:literal/>
                </emma:interpretation>
              </emma:one-of>
            </emma:emma>
          </inkml:annotationXML>
          <inkml:trace contextRef="#ctx0" brushRef="#br0">-14763 6652 334 0,'0'0'92'0,"0"0"23"0,0 0-54 15,0 0 9-15,0 0-30 16,0 0 4-16,-59-43 31 16,54 41-27-16,5 0-15 15,0 2-12-15,0 0-12 16,0 0-8-16,0 0 5 15,0 0-6-15,0 6 0 16,0 18-3-16,0 2 3 16,0 6 1-16,0-2-1 15,0-3 2-15,0-4 0 0,9-2-1 16,-5-2 0 0,1-4 0-16,3-6-1 0,-6-4 2 15,2 0-2-15,1 0 0 16,-1-2-2-16,3-2 0 15,0-1 2-15,-2 0 4 16,-1 0-4-16,5 0 0 16,-5-9 4-16,9-14-3 15,0-3 1-15,2-9 2 16,8 8-3-16,-4-3 2 16,8 4-3-16,-5 7 0 15,4 6-1-15,-1 7 1 16,-3 2 0-16,-1 4-4 15,0 0 4-15,-4 0 0 16,-2 0 0-16,-2 10 0 0,1-1 0 16,-5-4 0-16,0 4 0 15,-1-4 1-15,1 3-1 16,0-3 0-16,1 1 0 16,4-2-3-16,-5 1 2 15,4-5 1-15,-3 0 0 16,8 0 1-16,1-5-1 15,2-14 5-15,1-4-8 16,3-5 3-16,1 8-16 16,3-6-36-16,-7 3-81 0,-8-1-97 15</inkml:trace>
          <inkml:trace contextRef="#ctx0" brushRef="#br0" timeOffset="-810.1584">-13980 6695 495 0,'0'0'39'0,"0"0"65"16,0 0-10-16,0 0-46 16,0 0 24-16,0 0-11 15,-68-15-31-15,68 15-21 16,0 13-9-16,0 7-1 15,9 7 1-15,8-8 0 16,2 3 1-16,4-5-1 16,-1-6 4-16,0-2-4 15,3-2 0-15,-2-4 0 16,0-3 2-16,-1 0-2 16,-3 0 1-16,1-15 3 15,0-8 0-15,3 0 0 16,5-4-2-16,-6-1 0 0,5 4-2 15,5 2-1-15,-1 4 1 16,2 5-1-16,-5 3 1 16,-1 3-1-16,-1 0 0 15,-4 7 0-15,3-2-1 16,-8 0-7-16,2 2-11 16,0 0-20-16,-2 0-19 15,-4 0-20-15,-4 0-59 16,-9 2-93-16</inkml:trace>
          <inkml:trace contextRef="#ctx0" brushRef="#br0" timeOffset="883.376">-15749 6421 212 0,'0'0'67'16,"0"0"-4"-16,0 0 58 15,0 0-55-15,0 0 4 0,0 0-19 16,1-61-13-16,-1 57 26 16,0 4-35-16,0 0 26 15,0 0-18-15,0 0-22 16,0 6-15-16,-6 19 2 15,-1 5-2-15,6 2 1 16,1 4 2-16,0-2 3 16,0 7 0-16,1-4 1 15,18 1-3-15,-2-7 3 16,5-2-3-16,-4-12-2 16,2-6-1-16,-3-4-1 15,-8-5 0-15,4-2 0 16,-3 0 4-16,5 0-1 15,-2-4 2-15,6-20 5 16,4-4-6-16,3-6 0 0,-7 6 1 16,4 10-5-16,-6 0 0 15,1 3 3-15,-1 6-3 16,4-3 0-16,0 7-3 16,5 0 1-16,3 5 0 15,-5 0 0-15,3 0 1 16,-5 0 0-16,-5 0-1 15,-1 10-2-15,-3 3 4 16,0-2 6-16,-8-4-2 16,3 3-4-16,-3-6 1 15,-1 3 6-15,-2-4-7 16,0-3 0-16,-2 0 0 0,0 0 0 16,0 0 0-16,0 0 1 15,2 4-1-15,1-4 0 16,4 0-1-16,-3 4 2 15,1-2-1-15,-1 2 0 16,5-1-13-16,0 8-15 16,1 6-24-16,3 6-26 15,1 1-57-15,-5 3-80 16</inkml:trace>
          <inkml:trace contextRef="#ctx0" brushRef="#br0" timeOffset="41710.7936">-15452 6547 167 0,'0'0'25'16,"0"0"-20"-16,0 0 14 16,0 0 54-16,0 0-25 15,0 0-34-15,-17-23-13 16,17 23-1-16,0 0-1 16,0 0-3-16,0 0-19 0,0 0-7 15,0 0 9 1,8 0 3-16,5 4-30 0,5 0 19 15,7 1-127-15</inkml:trace>
        </inkml:traceGroup>
        <inkml:traceGroup>
          <inkml:annotationXML>
            <emma:emma xmlns:emma="http://www.w3.org/2003/04/emma" version="1.0">
              <emma:interpretation id="{618CC9CE-E54F-432B-8F29-AB27969406FB}" emma:medium="tactile" emma:mode="ink">
                <msink:context xmlns:msink="http://schemas.microsoft.com/ink/2010/main" type="inkWord" rotatedBoundingBox="8157,9449 9811,9455 9810,9762 8156,9756"/>
              </emma:interpretation>
              <emma:one-of disjunction-type="recognition" id="oneOf1">
                <emma:interpretation id="interp1" emma:lang="" emma:confidence="1">
                  <emma:literal/>
                </emma:interpretation>
              </emma:one-of>
            </emma:emma>
          </inkml:annotationXML>
          <inkml:trace contextRef="#ctx0" brushRef="#br0" timeOffset="-1343.0333">-12958 6746 470 0,'0'0'58'0,"0"0"15"16,0 0-29-16,0 0 8 15,0 0-13-15,0 0-19 16,-43 63-8-16,43-43 9 16,14-2 10-16,0 0-11 15,5-3-4-15,-6-3-7 16,0-5 1-16,0-7-5 15,-3 0-1-15,5 0 3 16,-2-3 5-16,4-24 5 16,5 0-1-16,3-6-7 15,5-5-9-15,3 3 0 16,8 7 0-16,4 4 0 0,6 11 0 16,0 3 0-16,-6 2-3 15,-1 8 3-15,-1 0 3 16,-12 0-3-16,1 0 2 15,-8 0-2-15,-4 0 1 16,-4 0-1-16,-3 0 1 16,-4 4-2-16,-5 0 1 15,0-3-23-15,-2 2-45 16,-2-3-59-16,0 0-54 16,-15 0-254-16</inkml:trace>
          <inkml:trace contextRef="#ctx0" brushRef="#br0" timeOffset="-1898.5872">-12026 6638 135 0,'0'0'454'16,"0"0"-411"-16,0 0-11 0,0 0-9 16,0 0 8-16,0 0 18 15,32 0 18-15,-4 15-27 16,-7 7-4-16,-2 2 4 15,0-4-17-15,-6 1-3 16,-3-3-6-16,-2-3 0 16,-3 2-4-16,0 2-1 15,5-3-1-15,-6-4-5 16,1-2-2-16,-1-5-1 16,0-5 0-16,5 0 2 15,6 0-1-15,8-19 2 0,7-13 0 16,4-10 3-1,2-1-4-15,4 2 1 0,-5 4-1 16,3 17-2-16,-3 3 0 16,-2 13-1-16,2 4 1 15,-2 0-3-15,-7 0 3 16,-1 0 0-16,-7 10 1 16,-5-3-1-16,-5-3 2 15,-3-1 1-15,-4-3-3 16,-1 3 0-16,0 2-9 15,0 3-33-15,0 3-53 16,-6 2-101-16,-29-9-270 16</inkml:trace>
        </inkml:traceGroup>
        <inkml:traceGroup>
          <inkml:annotationXML>
            <emma:emma xmlns:emma="http://www.w3.org/2003/04/emma" version="1.0">
              <emma:interpretation id="{B3916E52-0F31-4076-9031-05210856252B}" emma:medium="tactile" emma:mode="ink">
                <msink:context xmlns:msink="http://schemas.microsoft.com/ink/2010/main" type="inkWord" rotatedBoundingBox="10107,9347 11998,9354 11996,9698 10106,9691">
                  <msink:destinationLink direction="with" ref="{A42C2FCF-F0C1-4DB0-8DCE-37CEED4F8408}"/>
                </msink:context>
              </emma:interpretation>
              <emma:one-of disjunction-type="recognition" id="oneOf2">
                <emma:interpretation id="interp2" emma:lang="" emma:confidence="1">
                  <emma:literal/>
                </emma:interpretation>
              </emma:one-of>
            </emma:emma>
          </inkml:annotationXML>
          <inkml:trace contextRef="#ctx0" brushRef="#br0" timeOffset="-2490.5918">-11051 6638 544 0,'0'0'52'0,"0"0"-17"16,0 0 36-16,0 0 19 15,0 0-27-15,0 0-20 16,0-24-9-16,0 24 0 15,0 0-19-15,0 0-7 0,0 15-7 16,9 9 4-16,4 7 28 16,3 4-24-16,-3-12-1 15,1-6-7-15,4 1 7 16,1-8-8-16,-2-7 1 16,0-3-2-16,5 0 4 15,3 0 2-15,-2-3 0 16,5-21-5-16,-1-9 8 15,4-2-7-15,0 2-1 16,-4 8 2-16,-3 2-2 16,-5 16 0-16,1 1 0 15,5 6-2-15,-3 0-5 0,11 10 7 16,-2 4 0-16,2 3 5 16,-7 2 0-16,0-5-5 15,3-5 5-15,-6 2-2 16,1-7-3-16,-3 1 0 15,-8-3 0-15,2 0 0 16,-1 2-2-16,-5 0-24 16,0-1-39-16,-5 1-93 15,-4-4-60-15,-17 0-268 16</inkml:trace>
          <inkml:trace contextRef="#ctx0" brushRef="#br0" timeOffset="-3197.172">-9999 6642 644 0,'0'0'52'16,"0"0"10"-16,0 0 0 15,0 0 1-15,0 0-38 16,0 0-13-16,-8-5-12 15,8 5-1-15,9 5 1 0,10 19 18 16,-2 5 29-16,-4 2-21 16,5-2-9-16,-2-1-4 15,-3-6-13-15,1-9 3 16,-2-2-2-16,-2-3 2 16,2-7-2-16,-1-1-1 15,-2 0 2-15,5-5 2 16,7-23-2-16,-1-4 6 15,-1-9-5-15,6 4 4 16,-1-5-7-16,-1 13 2 16,9-1 0-16,-6 9-2 15,6 8-6-15,5 7 6 16,5 6 4-16,-6 0-4 16,5 0 0-16,-9 1 4 15,-1 14-3-15,-4-2 0 0,-3 1 0 16,-6-2 7-16,-5-7-6 15,-8-5 2-15,0 4-1 16,-2-4 0-16,1 0 3 16,0 0-3-16,2 0-3 15,9-7 4-15,-7-7-3 16,10 0 2-16,1-6-3 16,4-1-54-16,-6 5-28 15,-7-1-55-15,-10 4-138 16</inkml:trace>
        </inkml:traceGroup>
        <inkml:traceGroup>
          <inkml:annotationXML>
            <emma:emma xmlns:emma="http://www.w3.org/2003/04/emma" version="1.0">
              <emma:interpretation id="{18D55822-6C5A-4B81-A0BE-5257391C713A}" emma:medium="tactile" emma:mode="ink">
                <msink:context xmlns:msink="http://schemas.microsoft.com/ink/2010/main" type="inkWord" rotatedBoundingBox="12318,9184 15885,9196 15883,9669 12316,9657"/>
              </emma:interpretation>
            </emma:emma>
          </inkml:annotationXML>
          <inkml:trace contextRef="#ctx0" brushRef="#br0" timeOffset="-17594.2164">-6855 6601 342 0,'0'0'53'16,"0"0"35"-16,0 0 5 15,0 0-37-15,0 0 1 0,0 0 17 16,-4-35-13-16,4 29 3 16,-4 6-12-16,4 0-19 15,0 0 3-15,0 0-11 16,0 0-4-16,0 0-12 16,0 0 3-16,0 0-12 15,0 0-2-15,0 0-2 16,0 13 0-16,8 8 4 15,7-1 1-15,5 4-1 16,0-5 1-16,-5-1 0 16,-2-5 0-16,-4-2-1 15,-2-8 0-15,-3 1 0 16,1-2 1-16,-4-2-2 0,5 0 1 16,-2 0-2-1,-4 0 2-15,5 0-2 0,-1-13 2 16,5-2 6-16,1-4 3 15,-3 0-7-15,2 6-2 16,-3 5 0-16,4-2 0 16,-2 0-2-16,3 6 2 15,0 3-1-15,2 1 0 16,8 0-3-16,0 0 1 16,5 0 3-16,3 15 0 15,-5 3 0-15,-3 5 0 16,3-4 2-16,-11-2-1 0,-5-6-1 15,1-4 0-15,-7-5 0 16,0 2 3-16,-2-3-2 16,0-1 0-16,0 0 0 15,0 0 5-15,0 0 2 16,2 0-6-16,-2 0 4 16,0 0-5-16,0-5-2 15,3-4 1-15,3-1-4 16,4 0 4-16,-2-3-1 15,1 4 1-15,6 5 0 16,1-1-2-16,0-1 1 16,1 6 0-16,2 0-4 15,-2 0 4-15,4 0 1 0,-4 6 0 16,-1-2 0 0,-3-3 0-16,-1 7 0 0,-8-7 0 15,0 2 0-15,-2-3 2 16,-2 0-2-16,0 0 0 15,3 0 0-15,-3 0 0 16,0 0 3-16,0 0-1 16,0-3 2-16,1-6 4 15,2-2-4-15,1 2-3 16,-2 1 4-16,1 1-5 16,-2 3-1-16,2 1 1 15,-3 3 0-15,1 0 1 16,-1 0 0-16,0 0 0 15,0 0 0-15,0 0-1 0,0 0-1 16,0 0 1-16,0 0 1 16,0 0-1-16,0 0-2 15,0 0 2-15,0 0 0 16,0 0 1-16,0 0-2 16,0 0 0-16,0 0 0 15,0 0 2-15,0 0-2 16,0 0 1-16,0 0 0 15,0 0-7-15,0 0-2 16,0 0-3-16,0 0-7 16,0 0-11-16,0 0-2 15,0 0-6-15,0 0-47 16,0 0-93-16,0 18-3 16,0 6-76-16</inkml:trace>
          <inkml:trace contextRef="#ctx0" brushRef="#br0" timeOffset="-18966.7264">-5948 6629 80 0,'0'0'279'16,"0"0"-150"-16,0 0-9 16,0 0-42-16,0 0 24 15,0 0-6-15,-20-59-38 16,20 59-7-16,0 0 2 15,0 0-18-15,0 0 2 16,-3 0-16-16,1 0-2 16,-1 0-5-16,2 0 1 15,1 0-14-15,0 13 2 16,0 18-2-16,0 3-1 16,0 6 1-16,6-5 2 0,8-12-3 15,-5 2 1-15,1-9-1 16,-1-2 3-16,-2-10-8 15,-3 0 5-15,-2-4-2 16,1 0 1-16,-2 0-9 16,2 0 6-16,-1 0-7 15,8-4 2-15,-2-14 9 16,5-6 4-16,-2 1-3 16,2-1 2-16,-2 3-1 15,5 6-2-15,-6 1 0 0,3 5-1 16,5 5 0-1,1 4 1-15,-2 0-5 0,2 0 5 16,4 0-1 0,-5 4-1-16,3 14 2 0,-3-4 0 15,-2 1-1-15,-6-3 2 16,-1-2 1-16,-1-4-2 16,1 2 0-16,-5-5 0 15,-1 0 0-15,-1-3 1 16,-2 0-1-16,0 0-1 15,0 0-2-15,0 0 3 16,4 0 0-16,6-14 3 16,-1-10-3-16,8 4 3 15,1-2-2-15,2 13-2 16,-6 0 0-16,0 3 0 16,2 2-4-16,4 4 4 15,-7 0-7-15,4 0-1 0,-2 0 1 16,4 15 1-16,-2-7 6 15,-7 2-3-15,6-1-2 16,-3-1 1-16,-1-1-1 16,-3-3-11-16,-4 1-17 15,3-3-11-15,-3 0-15 16,3 2-54-16,-4-3-44 16,-3 2-105-16</inkml:trace>
          <inkml:trace contextRef="#ctx0" brushRef="#br0" timeOffset="-3908.2378">-8809 6356 235 0,'0'0'407'15,"0"0"-347"-15,0 0 18 16,0 0-5-16,0 0-13 16,0 0-33-16,-31-6-13 15,31 6-8-15,0 16-3 16,7 5 16-16,6-1 1 16,3 4-6-16,-3-6-4 15,1 0-5-15,-1-5-3 16,6 2-1-16,-6-6-1 15,2-1 1-15,5-7-1 16,0-1 2-16,7 0-2 0,0-1 2 16,9-20 2-16,2-8 1 15,-3 1 1-15,-2 1-4 16,-5-1-2-16,-1 11 1 16,-5 1 2-16,-9 3-3 15,-3 8 0-15,-1 5 0 16,-2 0-1-16,5 0-3 15,1 0 2-15,2 11 2 16,2 6 1-16,6 2 11 16,-5-1-3-16,-1-4-5 15,-4 0-2-15,3-6-1 16,-7-3 2-16,-1-1-3 16,-2 3 1-16,3-4-1 0,0-3 0 15,5 0 0-15,-1 0 8 16,-3 0-7-16,6-3 1 15,-3-4-1-15,3 3-1 16,3 1-1-16,1 1 1 16,-1 2 0-16,0 0 2 15,-6 0-2-15,0 0 3 16,-4 0-3-16,0 0 0 16,-2 0-1-16,-3 0-3 15,1 0-6-15,-5 0-32 16,4 0-33-16,-4 2-100 0,0 11-255 15</inkml:trace>
          <inkml:trace contextRef="#ctx0" brushRef="#br0" timeOffset="-4898.2969">-7876 6509 306 0,'0'0'40'15,"0"0"-4"-15,0 0-4 16,0 0 48-16,0 0-14 16,0 0-31-16,0 0-9 15,-4-33-8-15,-1 32-1 16,3-2 4-16,0 2 12 16,-2-3 2-16,-1-1 4 0,-3 5-5 15,0-1 17-15,1-2-18 16,3 3-2-16,0-1 0 15,2 1-9-15,2 0-2 16,0 0-5-16,-3 0-9 16,3 0-5-16,0 0-1 15,0 0-4-15,0 0-2 16,0 10 5-16,3 12 2 16,6-3-2-16,1 1 1 15,0-6 0-15,-6-1 1 16,5-1 0-16,-7-6-1 15,2 3 1-15,-1-4-1 0,-2-5 0 16,2 4 2-16,-1-1 0 16,1-3 0-16,-3 0-4 15,1 0 2-15,-1 0 0 16,3 0-3-16,1 0 7 16,1 0-4-16,0-12 0 15,6-3 5-15,-3-2 3 16,1-5-7-16,1 3-1 15,2 5 5-15,-2-5-5 16,3 5 0-16,1 1 0 16,-3 2 0-16,0 7 0 15,-1 1-1-15,3 1-3 16,2 2-3-16,-1 0 5 0,2 0-2 16,-3 0 2-1,3 9 0-15,-7 2 2 0,0 1 5 16,-1 3-5-16,-2 0-1 15,2 2 1-15,-3-1 12 16,3-1 0-16,-3 1-6 16,1-1-2-16,-1-3-4 15,-1-7 4-15,0 2-4 16,-4-4 0-16,0-3 0 16,5 4 1-16,-5-4 1 15,0 0-1-15,0 0 1 16,0 0 1-16,0 0-2 0,0-5 0 15,1-9 6 1,3-5 0-16,1 3-1 0,-1 1-6 16,3 2 1-16,-2 3-1 15,1 3 0-15,-2 1 0 16,6 1 0-16,-1 3-5 16,-1-2 4-16,3 4 1 15,2 0-5-15,0 0 4 16,6 0 0-16,-6 0-1 15,0 6 1-15,0 3 1 16,-5 3 2-16,4-2-2 16,-3-4-1-16,-3 3-1 15,2 1 2-15,-1-6 0 16,-1 0 1-16,2 4 0 16,-3-1 0-16,4-4-1 0,1 6 1 15,-1-4-3-15,-3-1 5 16,5-1-3-16,-2 0 0 15,1 1 0-15,-1 0 0 16,1-2 0-16,-1 0-2 16,-3-2 2-16,-2 0 1 15,3 0-1-15,-3 0-3 16,-2 0 3-16,2 0 0 16,1 0 1-16,2 0-2 15,4 0 2-15,-2-4-4 16,1-5 6-16,2-4-1 15,-3 3 1-15,-1 3-3 0,-3-4 1 16,-1 6-1-16,2-6 6 16,0 4-1-16,-2-3 2 15,0-3-3-15,2 4-4 16,1 0 5-16,-2 3-3 16,-4 1-1-16,-1 1-1 15,0 4 1-15,3 0-1 16,-3 0 1-16,0 0 0 15,0 0-1-15,0 0 0 16,0 0 5-16,0 0-5 16,0 0 0-16,0 0 0 15,0 0 2-15,0 0-1 16,0 0 1-16,0 0-2 0,0 0 1 16,0 0-1-1,0 0 0-15,2 0 0 0,-2 0-2 16,0 0 2-16,0 0 0 15,0 0 2-15,0 0-2 16,0 0 0-16,0 0-1 16,0 0 0-16,0 0 1 15,0 0 0-15,0 0 2 16,0 0-2-16,0 0-2 16,0 0 1-16,0 0 1 15,0 0 0-15,0 0 0 16,0 0 1-16,0 0-1 15,0 0 1-15,0 0 0 16,0 0-1-16,0 0 0 16,0 0 0-16,0 0 0 0,0 0 1 15,0 0 1-15,0 0-2 16,0 0 0-16,0 0 0 16,0 0 1-16,0 0-1 15,0 0 0-15,0 0 0 16,0 0-4-16,0 0 8 15,0 0-5-15,0 0 2 16,0 0-1-16,0 0 0 16,0 0 0-16,0 0 0 15,0 0 0-15,0 0 2 16,0 0-1-16,0 0-2 16,0 0 0-16,0 0 1 0,0 0 2 15,0 0-2-15,0 0 0 16,0 0 0-16,0 0 0 15,0 0-1-15,0 0 1 16,0 0 0-16,0 0 0 16,0 0 0-16,0 0-1 15,0 0 0-15,0 0 1 16,0 0 0-16,0 0 0 16,0 0 1-16,0 0-1 15,0 0 0-15,0 0 0 16,0 0 0-16,0 0 0 15,0 0 0-15,0 0 0 16,0 0 0-16,0 0 1 0,0 0-1 16,0 0 1-16,0 0-1 15,0 0 0-15,0 0-2 16,0 0 2-16,0 0 1 16,0 0-1-16,0 0-1 15,0 0 1-15,0 0 0 16,0 0-1-16,0 0-9 15,0 0-28-15,0 0-22 16,0 0-31-16,0 0-214 16</inkml:trace>
        </inkml:traceGroup>
        <inkml:traceGroup>
          <inkml:annotationXML>
            <emma:emma xmlns:emma="http://www.w3.org/2003/04/emma" version="1.0">
              <emma:interpretation id="{DAA0D63F-AE17-4833-A94E-31F2A553E034}" emma:medium="tactile" emma:mode="ink">
                <msink:context xmlns:msink="http://schemas.microsoft.com/ink/2010/main" type="inkWord" rotatedBoundingBox="16305,9383 18902,9391 18900,9781 16304,9772"/>
              </emma:interpretation>
              <emma:one-of disjunction-type="recognition" id="oneOf3">
                <emma:interpretation id="interp3" emma:lang="" emma:confidence="1">
                  <emma:literal/>
                </emma:interpretation>
              </emma:one-of>
            </emma:emma>
          </inkml:annotationXML>
          <inkml:trace contextRef="#ctx0" brushRef="#br0" timeOffset="-22683.7652">-2973 6814 494 0,'0'0'0'15,"0"0"-94"-15,0 0 90 16,0 0 4-16,0 0 1 16,0 0-1-16,35 0 0 15,-25 4-55-15,6 3-61 16,-3-3 24-16</inkml:trace>
          <inkml:trace contextRef="#ctx0" brushRef="#br0" timeOffset="-20871.9145">-3478 6919 93 0,'0'0'31'0,"0"0"2"15,0 0 2-15,0 0-29 16,0 0-6-16,0 0 0 15,0-3-7-15,0 3-8 16,0 0-2-16,0 0 1 16,5 0 4-16,-5 0-26 15,2 0-42-15</inkml:trace>
          <inkml:trace contextRef="#ctx0" brushRef="#br0" timeOffset="-25589.9815">-4849 6805 540 0,'0'0'48'0,"0"0"-5"15,0 0 34-15,0 0 6 16,0 0-29-16,0 0-17 15,-4-11-11-15,4 11-2 16,0 0-13-16,0 0-4 0,0 0-4 16,0 0-3-16,0 6-2 15,12 5 2-15,2 2 8 16,2 1-6-16,4 0 3 16,-6-1-2-16,0-9-1 15,-1 5 0-15,0-7-1 16,3-2-1-16,0 0 5 15,1 0-4-15,8-11 3 16,-3-11-3-16,4 3 7 16,3-8-6-16,-3 3-2 15,-1 6 1-15,-2 2-1 16,-1 9 0-16,1 1 0 16,-1 4 0-16,1 2 0 15,6 0-1-15,4 4 2 0,1 10 4 16,-2 3 0-16,1-3-2 15,0-1 5-15,-4 2-7 16,-6-9-1-16,-2-3 1 16,-8 1 5-16,-4 2-6 15,-2-6 2-15,-6 0 3 16,2 0-4-16,-3 0 3 16,0 0-4-16,0 0 2 15,0 0 3-15,0 0-5 16,0 0 2-16,0 0-2 15,0 0 4-15,0 0-4 16,0 0-2-16,0 0 1 16,0 0 1-16,2 0-14 0,2 0-6 15,0 1-10-15,-1 3-46 16,2 5-76-16,-5 5 5 16,0 3-211-16</inkml:trace>
          <inkml:trace contextRef="#ctx0" brushRef="#br0" timeOffset="-26385.8544">-3962 6723 599 0,'0'0'2'15,"0"0"38"-15,0 0 61 0,0 0 7 16,0 0-32-16,0 0-48 16,-10-15-11-16,10 15-9 15,0 0-8-15,1 4 2 16,22 12 0-16,0 6 11 15,9-1-1-15,-6 2 1 16,2-3-2-16,1-1-10 16,0-5 3-16,-4-9-4 15,-2-2 0-15,-1-3 0 16,2 0 2-16,1-13-2 0,4-11 3 16,-3-4 2-1,0 1 1-15,-1 4-5 0,-6 6 2 16,-2 6-3-16,6 7-3 15,-4 4 3-15,3 0-1 16,7 0 1-16,1 4-1 16,7 7 1-16,2-2 0 15,0 5-1-15,2-2 4 16,-5-7-1-16,-3-1-2 16,-4-4 0-16,-7 0-3 15,-2 0 3-15,-7 0 0 16,-7 0 0-16,1 0-7 15,-2 0-19-15,-1 0-15 16,0-4-17-16,1-1-57 16,-5 2-62-16,0 2-183 0</inkml:trace>
          <inkml:trace contextRef="#ctx0" brushRef="#br0" timeOffset="-25162.1233">-3352 6828 413 0,'0'0'47'0,"0"0"-47"15,0 0 0-15,0 0-5 16,0 0-14-16,0 0-3 15,15-4-40-15,-8 4-32 16</inkml:trace>
          <inkml:trace contextRef="#ctx0" brushRef="#br0" timeOffset="-23528.7872">-3305 6770 217 0,'0'0'22'0,"0"0"-22"15,0 0-13-15,0 0 3 16,0 0-61-16</inkml:trace>
          <inkml:trace contextRef="#ctx0" brushRef="#br0" timeOffset="-27013.8712">-2763 6551 251 0,'0'0'106'0,"0"0"10"0,0 0-23 16,0 0-29-1,0 0-15-15,0 0 50 0,0 0-24 16,-64-15-22-16,60 11-7 16,3 4 4-16,-2 0-1 15,3 0-12-15,0 0-9 16,-2 0-19-16,2 0 0 15,0 0-5-15,0 0-4 16,0 0-2-16,0 4 0 16,0 7 1-16,10 5 0 15,8 0 0-15,1 2 2 16,2-1-1-16,1 2 1 0,-1 0-1 16,-3-5 2-16,-5 0-4 15,1-6 4-15,-6-1-1 16,2-7-1-16,-5 0 0 15,-4 0-5-15,2 0 2 16,1 0-7-16,2 0-3 16,3-6 5-16,-2-7 4 15,3-1 4-15,-1 0-2 16,0 1 2-16,2 2-4 16,1 1 3-16,1 7 0 15,0 1-1-15,7 2 0 16,-7 0 1-16,5 0 0 15,-4 0 0-15,5 0 1 16,-1 0-2-16,-1 2 2 16,0 5 0-16,-1 0 0 0,-3-7 2 15,-2 0-2-15,-3 4 0 16,1-4 0-16,0 0 0 16,-1 0 0-16,4 0 0 15,-3 0-3-15,2-4 1 16,-1-3-3-16,2 0-9 15,-3 1-27-15,2 2-12 16,-5 0-74-16,-1 3-55 16,-5 1-170-16</inkml:trace>
        </inkml:traceGroup>
        <inkml:traceGroup>
          <inkml:annotationXML>
            <emma:emma xmlns:emma="http://www.w3.org/2003/04/emma" version="1.0">
              <emma:interpretation id="{A684AC77-1AA4-43A8-A4E9-745352F80F61}" emma:medium="tactile" emma:mode="ink">
                <msink:context xmlns:msink="http://schemas.microsoft.com/ink/2010/main" type="inkWord" rotatedBoundingBox="19215,9473 20970,9479 20969,9689 19214,9683">
                  <msink:destinationLink direction="with" ref="{59E7BEE8-4A4B-47E8-BBAF-F7C9E4602D68}"/>
                  <msink:destinationLink direction="with" ref="{9C70EE18-0BAF-401A-8566-625EB795BEE2}"/>
                </msink:context>
              </emma:interpretation>
              <emma:one-of disjunction-type="recognition" id="oneOf4">
                <emma:interpretation id="interp4" emma:lang="" emma:confidence="1">
                  <emma:literal/>
                </emma:interpretation>
              </emma:one-of>
            </emma:emma>
          </inkml:annotationXML>
          <inkml:trace contextRef="#ctx0" brushRef="#br0" timeOffset="-34620.6906">-1937 6629 161 0,'0'0'93'0,"0"0"-19"16,0 0 28 0,0 0 6-16,0 0-39 0,0 0-19 15,-6-4 7-15,6 3 7 16,0 1-13-16,0 0 2 15,0 0-14-15,0 0-9 16,0 0-6-16,0 0 6 16,0 0-15-16,0 0-7 15,0 0 2-15,0 0-5 16,0 0-5-16,0 0 0 16,0 0-1-16,0 0 1 15,10 0 0-15,6 0 6 16,3 1-6-16,4 3 9 15,-1-4 2-15,4 4-7 16,3-2 2-16,1-2-2 0,4 0 0 16,1 0 1-16,-1 3-1 15,1-3 0-15,3 4 1 16,-2-4-3-16,-4 6 6 16,4-2-6-16,-4-4-1 15,4 1 0-15,-1 3 1 16,-1 1 1-16,0-1 2 15,-3 1 0-15,-1 3-1 16,-2-7-2-16,-5-1 2 16,-1 0-3-16,1 0 9 15,-4 0-9-15,-2 0 5 16,2 0-5-16,-4 0 0 0,-4 0-1 16,4 0 0-16,-4 0 2 15,1 0-1-15,-3 0-1 16,-1 0 0-16,-2 0 2 15,-1 4-2-15,-1-4 0 16,0 0 0-16,-1 0 1 16,-3 0 2-16,0 0-3 15,0 0-2-15,0 0 1 16,0 0 2-16,2 0 1 16,-2 0-2-16,0 0 2 15,0 0 0-15,0 0 3 16,0 0-5-16,0 0-3 15,0 0-7-15,0 0-9 16,-9 0-46-16,-10 0 5 16,-4 0-49-16,0 0-109 0,-8 0-1 15,-2 0-124-15</inkml:trace>
          <inkml:trace contextRef="#ctx0" brushRef="#br0" timeOffset="-33114.0953">-1763 6728 325 0,'0'0'111'0,"0"0"29"0,0 0-60 15,0 0-6-15,0 0-12 16,0 0-3-16,-8 2-30 15,8-2-3-15,0 0-11 16,0 0-8-16,0 0-4 16,0 0-3-16,0 2-3 15,5 2 3-15,14 0 8 16,2 2 8-16,-2-2-4 16,6 4-5-16,1-3 0 15,0 3 0-15,6-2 9 16,6 4-4-16,-6-3-8 15,10 0 5-15,0 3-2 16,0-7 2-16,-3 7 1 0,-1-6-4 16,-3-4-2-1,-5 0 1-15,-1 0-3 0,-3 0 2 16,0 0-1-16,-3 0 1 16,-4 0-2-16,-1 0 2 15,1-4-2-15,-5-2-1 16,-1 6-1-16,0 0 4 15,-1-4-4-15,-1 4 2 16,-5 0 1-16,1 0-2 16,-2 0 2-16,-1-1-3 15,-2 1 2-15,1-2-1 16,-2 2 0-16,-1 0 4 16,0 0-5-16,0 0 4 15,0 0 4-15,0 0-8 0,0 0 5 16,0 0-3-16,0 0 2 15,0 0 2-15,3 0-1 16,-3 0-3-16,0-2-1 16,0 2 0-16,0 0 1 15,0 0-2-15,0 0 1 16,0 0 7-16,0 0-6 16,0 0-2-16,0 0-2 15,0 0 2-15,0 0 2 16,0 0 2-16,0 0-6 15,0 0 3-15,0-4-1 0,0 4 1 16,0 0 4 0,0 0-5-16,0 0 0 0,0 0-1 15,0 0 2-15,0 0-1 16,0 0 0-16,0 0 0 16,1 0 0-16,-1 0 0 15,0 0 0-15,0 0 0 16,0 0 1-16,3 0-2 15,-3 0 1-15,0 0 0 16,0 0-1-16,0 0 1 16,0 0 0-16,0 0 0 15,0 0 3-15,0 0 0 16,0 0-3-16,0 0 0 16,0 0 0-16,0 0 0 0,0 0-3 15,0 0 3 1,0 0 2-16,0 0 3 0,0 0-5 15,0 0-3-15,0 0 3 16,0 0 5-16,0 0-5 16,0 0 2-16,0 0-2 15,0 0 1-15,0 0-2 16,0 0 5-16,0 0-2 16,0 0-2-16,0 0-1 15,0 0 1-15,0 0 2 16,0 0-2-16,0 0 0 15,0 0 5-15,0 0-5 16,0 0 0-16,0 0 0 0,0 0-4 16,0 0 4-16,0 0 0 15,0 0 1-15,0 0-1 16,0 0 0-16,0 0 0 16,0 0-1-16,0 0 1 15,0 0 0-15,0 0 6 16,0 0-6-16,0 0-5 15,0 0 5-15,0 0 0 16,0 0 0-16,0 0 0 16,0 0 0-16,0 0 5 15,0 0-5-15,0 0-5 16,0 0 5-16,0 0 0 0,0 0 5 16,0 0-4-1,0 0-1-15,0 0-5 0,0 0 5 16,0 0 1-16,0 0 4 15,0 0-8-15,0 0 8 16,0 0-5-16,0 0 1 16,0 0-2-16,0 0 1 15,0 0-4-15,0 0 2 16,0 0-8-16,0 0 5 16,0 0-10-16,0 0 0 15,0 0 4-15,0 0-3 16,0 0-6-16,0 0-2 15,0 0-9-15,0 0 0 0,0 0 0 16,0 0-14 0,-4 0-80-16,-8 0-21 0,-1 0-48 15,-4 0-267-15</inkml:trace>
          <inkml:trace contextRef="#ctx0" brushRef="#br0" timeOffset="161002.3395">-1269 6671 360 0,'0'0'22'16,"0"0"57"-16,0 0 14 15,0 0-12-15,0 0-4 16,0 0-25-16,0 0-20 16,0-18-10-16,0 18-6 15,0 0-7-15,0 0-4 16,0 0-5-16,0 0 0 15,0 0-2-15,0 0-8 16,3 12-59-16,7 12 2 0,9 13-25 16,-1 0-66-1,-4 1-92-15</inkml:trace>
          <inkml:trace contextRef="#ctx0" brushRef="#br0" timeOffset="153376.9873">-691 6695 474 0,'0'0'7'0,"0"0"52"16,0 0-5-16,0 0-6 16,0 0 27-16,0 0 3 15,0 0-21-15,-32 0-21 16,32 0-9-16,0 0-27 15,7-6-2-15,18 1 2 16,12-3 3-16,3-2-2 16,3 1 3-16,6 0-4 0,-1 3 5 15,3 2-5-15,0 3 2 16,-5-3-2-16,-7 0 4 16,-4 0-4-16,-9 3 0 15,-8 1 0-15,-8-3 0 16,-10 3-3-16,0 0 3 15,0 0 7-15,0 0 9 16,-7 0 2-16,-18 0 5 16,-10 3-12-16,-13 6-8 15,-10-4 0-15,3 10-1 16,3-7-2-16,8-3 0 16,8 0 0-16,13-5 3 0,4 0-2 15,10 0 1-15,4 0 2 16,5 0-4-16,0 0 8 15,0 0-3-15,0 0-2 16,0 0-1-16,0 0-2 16,0 0-10-16,1 4 1 15,16 1 0-15,11 3 3 16,7-3 5-16,2-3 0 16,7-2 1-16,2 0-1 15,1 0 2-15,1-11 0 16,-3 6-1-16,-15-3 0 15,-7-1 0-15,-4 4 0 16,-14 5 4-16,-4-4-6 0,-1 4 5 16,0 0 5-16,0 0 6 15,-20 0 0-15,-15 0-10 16,-9 0 0-16,-5 4-4 16,5-4 0-16,2 4 2 15,11-3-2-15,6-1 0 16,5 0 0-16,9 0-2 15,4 0 4-15,7 0-2 16,0 0 2-16,0 0-2 16,0 0 0-16,0 0-4 15,0 0 1-15,0 0-7 16,4 0-4-16,12 0 8 16,8 0 5-16,3 0 1 15,1 0 0-15,5 0 1 0,2-1-1 16,-2-3 0-16,2-1-1 15,-7-5 0-15,-11 6 1 16,-2 3 2-16,-4-3-2 16,-2 0 0-16,-5 4 0 15,-1-4 0-15,-3 4 0 16,0 0 3-16,0 0 0 16,0 0 8-16,0 0-5 15,-11 0 4-15,-10 0-7 16,-1 0-2-16,-2 0 0 15,1 0-1-15,1 8 1 16,-3-4-5-16,1-3 6 16,5 3-2-16,0-4 0 0,9 6 0 15,2-6-1-15,3 0 1 16,2 0 1-16,1 0-1 16,2 0 4-16,0 0-8 15,0 0 6-15,0 0-5 16,0 0-3-16,0 0-10 15,0 0-4-15,15 0-4 16,8 0 20-16,7 0 4 16,4 0 0-16,-2 0 0 15,0 0 2-15,-14 0-2 16,-2 0 0-16,-10 0 0 16,-1 0 1-16,-3 0-1 0,-2 0 0 15,0 0 1-15,0 0 3 16,0 0 7-16,0 0-11 15,-7 0-8-15,-3 0-9 16,1 9-29-16,5 0-50 16,4 14-27-16,0 4-1 15,0 7-121-15</inkml:trace>
        </inkml:traceGroup>
      </inkml:traceGroup>
    </inkml:traceGroup>
  </inkml:traceGroup>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27.7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BA41CCD-C919-4384-A391-17646B30E672}" emma:medium="tactile" emma:mode="ink">
          <msink:context xmlns:msink="http://schemas.microsoft.com/ink/2010/main" type="inkDrawing" rotatedBoundingBox="13679,2218 16948,2276 16945,2441 13676,2383" shapeName="Other"/>
        </emma:interpretation>
      </emma:emma>
    </inkml:annotationXML>
    <inkml:trace contextRef="#ctx0" brushRef="#br0">174 33 495 0,'0'0'45'0,"0"0"22"16,0 0-42-16,0 0 6 15,-132-3 35-15,105 3-22 16,18 0 7-16,9 0-31 15,-1 0-11-15,1 0-9 16,-3 0 0-16,1 0-1 16,2 0 0-16,0 0-2 15,0 3-2-15,0 4-5 16,15 6 10-16,17 4 2 16,14-2-2-16,3-2 0 15,20 0-2-15,13-9 4 16,10-4 9-16,21 0 23 15,16-4-22-15,14-14 4 0,8 0-11 16,4 2 1-16,-8 3-1 16,-2 3-3-16,-4 5 3 15,1 4-4-15,-1 1-1 16,5 0 7-16,3 0-7 16,2 0 0-16,-10 0 0 15,-5 6 0-15,-8 8 0 16,-8-1-2-16,-17 1 4 15,-16 0-2-15,-14 0 0 16,-14-2 0-16,-8 1 0 16,-10-1 0-16,-9-2 0 15,-11-4 2-15,-6-2 0 0,-6-4 3 16,-5 2-5-16,2-2 8 16,-6 0-8-16,4 0 11 15,-4 0 2-15,0 0-1 16,0 0-1-16,0 0-10 15,0 0 0-15,0 0-1 16,-4-12-11-16,-12-12-26 16,-6-10-106-16,-16-9-54 15,-14-8-365-15</inkml:trace>
  </inkml:traceGroup>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28.6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E36C02D-BB7F-4E88-AEC0-3780140D39C8}" emma:medium="tactile" emma:mode="ink">
          <msink:context xmlns:msink="http://schemas.microsoft.com/ink/2010/main" type="writingRegion" rotatedBoundingBox="14079,-48 18518,-151 18538,711 14099,814"/>
        </emma:interpretation>
      </emma:emma>
    </inkml:annotationXML>
    <inkml:traceGroup>
      <inkml:annotationXML>
        <emma:emma xmlns:emma="http://www.w3.org/2003/04/emma" version="1.0">
          <emma:interpretation id="{0A3106DE-CCEF-40EE-92F9-E5854C0A85F5}" emma:medium="tactile" emma:mode="ink">
            <msink:context xmlns:msink="http://schemas.microsoft.com/ink/2010/main" type="paragraph" rotatedBoundingBox="14079,-48 18518,-151 18538,711 14099,814" alignmentLevel="1"/>
          </emma:interpretation>
        </emma:emma>
      </inkml:annotationXML>
      <inkml:traceGroup>
        <inkml:annotationXML>
          <emma:emma xmlns:emma="http://www.w3.org/2003/04/emma" version="1.0">
            <emma:interpretation id="{096D4CBC-F532-4416-823E-06F8937C5B5A}" emma:medium="tactile" emma:mode="ink">
              <msink:context xmlns:msink="http://schemas.microsoft.com/ink/2010/main" type="line" rotatedBoundingBox="14079,-48 18518,-151 18538,711 14099,814"/>
            </emma:interpretation>
          </emma:emma>
        </inkml:annotationXML>
        <inkml:traceGroup>
          <inkml:annotationXML>
            <emma:emma xmlns:emma="http://www.w3.org/2003/04/emma" version="1.0">
              <emma:interpretation id="{F4EC0D0B-729F-4B27-A52B-F24B8E6E3AD5}" emma:medium="tactile" emma:mode="ink">
                <msink:context xmlns:msink="http://schemas.microsoft.com/ink/2010/main" type="inkWord" rotatedBoundingBox="14079,-48 17110,-118 17130,744 14099,814"/>
              </emma:interpretation>
              <emma:one-of disjunction-type="recognition" id="oneOf0">
                <emma:interpretation id="interp0" emma:lang="" emma:confidence="1">
                  <emma:literal/>
                </emma:interpretation>
              </emma:one-of>
            </emma:emma>
          </inkml:annotationXML>
          <inkml:trace contextRef="#ctx0" brushRef="#br0">357 31 396 0,'0'0'13'0,"0"0"48"15,0 0-6-15,0 0 3 16,0 0-2-16,-112-30-16 15,86 28-9-15,-1 2 0 16,4 0 1-16,1 0-26 16,-7 0 13-16,3 6-7 15,1 8-9-15,0 2-3 0,8 5-2 16,7 1 0-16,-2 0 2 16,12-1 0-16,0-3 0 15,2 4-4-15,25-2 4 16,5 2 3-16,6-2-3 15,7-3 1-15,-9 2 1 16,6-1-2-16,-4-1 3 16,-5-3-1-16,-7-1-2 15,-5-2 0-15,-8-5 0 16,-7 1-5-16,-6-1 4 16,0 8-3-16,0 4 4 15,-15 8 2-15,-13-4 0 16,7-4-1-16,6-9 2 15,-4-3 1-15,11-3-1 16,2-3 0-16,1 0 3 0,5 0-6 16,0 0-21-16,0 0-92 15,0-9-110-15,9-9-39 16</inkml:trace>
          <inkml:trace contextRef="#ctx0" brushRef="#br0" timeOffset="433.9606">470 211 261 0,'0'0'77'0,"0"0"-75"15,0 0 54 1,0 0 43-16,0 0-74 0,0 0-19 16,28 0-3-16,-12 8 4 15,4 4 5-15,-1 1 2 16,3 2-2-16,1-7 0 15,0-1-3-15,-1-4-5 16,1-3 5-16,-10 0-2 16,0 0 6-16,-3-10 16 15,2-7 2-15,-5-6 12 16,-2-1-19-16,-5 4-4 16,0 5 16-16,0 7-8 15,0 1-3-15,0 6 18 16,0 1-30-16,0 0-4 15,0 0-9-15,0 0 0 0,0 0-5 16,0 25-9-16,8 17 14 16,-3 12 1-16,-4 7 3 15,3 1 1-15,-1-5-4 16,-3-2 6-16,2-4-7 16,1-4-1-16,-2-14-73 15,3-10 0-15,1-8-71 16,-1-15-23-16,-1 0-145 15</inkml:trace>
          <inkml:trace contextRef="#ctx0" brushRef="#br0" timeOffset="815.1028">881 250 563 0,'0'0'29'0,"0"0"-26"16,0 0 29-16,0 0 18 15,0 0-35-15,0 0-13 16,3 65 27-16,2-29-7 16,0 0-15-16,2-7-3 15,-1-2 15-15,4-9-17 16,-6-8-2-16,1-4 1 16,-5-6-1-16,4 0 2 15,-4 0-1-15,2 0 6 16,5-28 9-16,2-8 9 0,-1-4-17 15,2 5-2 1,-1 11-5-16,1 8 6 0,-1 9-6 16,-5 3-1-16,2 4-6 15,3 0 6-15,2 0-1 16,4 0 0-16,4 7-4 16,3 5 5-16,-1 7 0 15,5-6-37-15,-1 5-11 16,4-5-29-16,-3-6-26 15,-4-7-162-15</inkml:trace>
          <inkml:trace contextRef="#ctx0" brushRef="#br0" timeOffset="1715.4322">1335 203 340 0,'0'0'44'0,"0"0"-24"15,0 0 59-15,0 0-31 16,0 0-24-16,0 0-16 16,0-26 12-16,0 17 4 15,0 1 25-15,0 1-28 16,0 2-17-16,-5 2 30 16,-2 2-8-16,3 1-20 15,-2 0 23-15,2 0-9 16,-1 1-19-16,0 16-1 15,5 13-5-15,0 1 5 16,0 0 1-16,0-3-1 16,14-4 4-16,1-5-9 0,2-6 4 15,6-7-9-15,0-5-38 16,-1-1 9-16,6-3-20 16,-7-25 23-16,3-12 7 15,0-4-30-15,5-14-28 16,5-6 31-16,-11-5 33 15,-1-2 18-15,-12 4 5 16,-10 15 3-16,0 19 57 16,0 12 62-16,-6 20-30 15,5 1-7-15,-4 0-32 0,-2 18-22 16,3 26-28-16,2 14-3 16,2 8 4-16,0 0-4 15,0-2 5-15,5 3 18 16,8-4-13-16,3-1-7 15,-3-7-1-15,0-10 1 16,-3-17 0-16,-2-15-3 16,3-7-7-16,-7-6 3 15,-4 0-15-15,9-2 15 16,-8-22 0-16,6-3 4 16,2-4 5-16,0 4-5 15,0 9 3-15,1 4-5 16,4 2 2-16,-5 5-2 15,5 7-6-15,7 0-6 16,3 0 7-16,2 0 7 0,3 0 0 16,-1 0 5-16,2 0-5 15,-1 0 2-15,2 0-1 16,-2 0 0-16,-4-3-1 16,-1-11 1-16,-5-6 1 15,-3-4 3-15,-7-5-1 16,-5 1-2-16,-4 0-1 15,0 9 10-15,0 3-1 16,0 7 11-16,0 3-6 16,0 2-7-16,-3 4-2 15,3 0-6-15,0 0 0 16,0 0-8-16,0 0-23 0,13 13 12 16,8 8 15-16,0 2 1 15,1 5 3-15,1-1-1 16,3 4 1-16,3-4-16 15,-1-2-31-15,8-6-32 16,-5-12-17-16,2-7-129 16</inkml:trace>
          <inkml:trace contextRef="#ctx0" brushRef="#br0" timeOffset="2339.7631">2648 19 213 0,'0'0'237'0,"0"0"-191"0,0 0 2 16,0 0 1-16,0 0-32 16,-60 109-6-16,59-72-7 15,-2 3 7-15,3-2-3 16,0 0-6-16,0-8 8 16,0-3-10-16,8-5 0 15,3-10 0-15,-6-8 0 16,3-4-17-16,-3 0-23 15,3 0-6-15,-4-20 46 16,-3-7-1-16,-1-1 2 16,0-3 1-16,0 4 11 15,-1 0-1-15,-11 3 7 0,2 7-7 16,2-1-1-16,-3 6 13 16,10 5 18-16,1 3-28 15,0 2-9-15,0 2-5 16,0 0-6-16,0 0-25 15,7 0 30-15,6 0-9 16,2 0 10-16,2 13 4 16,6 4-3-16,-8 10-1 15,2 0 2-15,-1 7 6 16,0-3-8-16,-6-1 0 16,2-3 3-16,-2-5-3 15,-3-10 2-15,-2-6-3 16,-4-5 2-16,-1-1 0 15,0 0 13-15,0-7 14 16,0-23 7-16,0-10-29 0,3-5-2 16,1 1-3-1,1 6 0-15,2 11-2 0,2 7-4 16,-3 9 4-16,1 11-14 16,1 0-14-16,6 0-9 15,0 18 28-15,5 7 7 16,0 4 1-16,5 1 1 15,7-3-18-15,-1-6-37 16,2-4-85-16,0-17-37 16</inkml:trace>
        </inkml:traceGroup>
        <inkml:traceGroup>
          <inkml:annotationXML>
            <emma:emma xmlns:emma="http://www.w3.org/2003/04/emma" version="1.0">
              <emma:interpretation id="{D598E744-6C45-47CF-A99E-F1117372D36D}" emma:medium="tactile" emma:mode="ink">
                <msink:context xmlns:msink="http://schemas.microsoft.com/ink/2010/main" type="inkWord" rotatedBoundingBox="17305,151 18524,123 18535,601 17316,629"/>
              </emma:interpretation>
              <emma:one-of disjunction-type="recognition" id="oneOf1">
                <emma:interpretation id="interp1" emma:lang="" emma:confidence="0">
                  <emma:literal>one.</emma:literal>
                </emma:interpretation>
                <emma:interpretation id="interp2" emma:lang="" emma:confidence="0">
                  <emma:literal>one</emma:literal>
                </emma:interpretation>
                <emma:interpretation id="interp3" emma:lang="" emma:confidence="0">
                  <emma:literal>any.</emma:literal>
                </emma:interpretation>
                <emma:interpretation id="interp4" emma:lang="" emma:confidence="0">
                  <emma:literal>and.</emma:literal>
                </emma:interpretation>
                <emma:interpretation id="interp5" emma:lang="" emma:confidence="0">
                  <emma:literal>org.</emma:literal>
                </emma:interpretation>
              </emma:one-of>
            </emma:emma>
          </inkml:annotationXML>
          <inkml:trace contextRef="#ctx0" brushRef="#br0" timeOffset="3245.8706">3271 31 360 0,'0'0'79'15,"0"0"-33"-15,0 0 32 16,0 0-48-16,0 0-21 16,-45 126 0-16,45-94 2 15,0-2-3-15,0-3-4 16,9 0-2-16,10-6 1 16,-6-4-3-16,1-3 0 15,-1-10 0-15,-1-4-1 16,0 0-19-16,-2-4-15 15,-3-17 27-15,-3-5-1 0,-2-2 6 16,-2 1 3-16,0 3-3 16,0 0 3-16,-4 5 8 15,-7-2-8-15,3 1 2 16,-4 3 15-16,8 1-16 16,1 4 4-16,3 6 2 15,0-2-7-15,0 5-1 16,14 1-2-16,8 2-3 15,0 0 2-15,4 2 0 16,4 14 4-16,2 2 7 16,0 5-7-16,4 6 1 15,-8 0 5-15,4 0-6 16,-10 1 14-16,-1-3-2 16,0-3-4-16,-8-5-6 0,-4-12-2 15,-4-3 3-15,-2-4 1 16,-1 0 0-16,1 0 3 15,-2-18 32-15,3-5-14 16,1-5-24-16,-1 2 5 16,3 9-6-16,1 0 0 15,-4 7-2-15,2 6-2 16,1 1-7-16,-1 3-14 16,3 0 9-16,4 6 13 15,5 9 3-15,6-1 0 16,5 0 0-16,1-6-1 0,1-7-1 15,2-1-19 1,-3 0 3-16,-2-9 7 0,-5-10-6 16,-5-5 16-16,-4-3-3 15,-10 3 4-15,-4 4 0 16,0 1 3-16,0 4 26 16,-14 3 7-16,1 4-1 15,-2 4-1-15,2 1-3 16,5 2 4-16,-4 1 10 15,9 0-31-15,2 0-5 16,1 0-9-16,0 1-5 16,0 16-10-16,0 4 15 15,4 2 0-15,9-3 0 16,4 2-2-16,4 0-2 0,3 0 4 16,-5 0-2-16,2 0-6 15,-1 1 2-15,-7 1 2 16,0-1-1-16,-4-2 5 15,-3-1-13-15,-6-1-6 16,0 2 11-16,0 3-8 16,-9 1-32-16,-4 2-31 15,-2-4-67-15,1-9-64 16</inkml:trace>
          <inkml:trace contextRef="#ctx0" brushRef="#br0" timeOffset="3435.3694">4430 192 275 0,'0'0'315'0,"0"0"-304"15,0 0-9-15,0 0-2 16,0 0-14-16,0 0-232 15</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1:56.9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ECBAD26-49D8-4A48-9FC5-B4BF5050B1B5}" emma:medium="tactile" emma:mode="ink">
          <msink:context xmlns:msink="http://schemas.microsoft.com/ink/2010/main" type="inkDrawing" rotatedBoundingBox="8177,14878 8477,15317 8463,15326 8163,14887" semanticType="callout" shapeName="Other">
            <msink:sourceLink direction="with" ref="{1587B494-009C-4DFA-95EA-423305A88231}"/>
          </msink:context>
        </emma:interpretation>
      </emma:emma>
    </inkml:annotationXML>
    <inkml:trace contextRef="#ctx0" brushRef="#br0">0 0 223 0,'0'0'29'16,"0"0"-10"-16,0 0 63 15,0 0 17-15,0 0-42 16,0 0-17-16,0 7-17 15,3-7-14-15,1 6-7 16,2 8 2-16,9-1-3 16,-2 9 7-16,4 6-1 15,0 1-7-15,8 8 4 0,1 5-4 16,8 8 0-16,5 11-26 16,11-1-96-16,6 6-45 15</inkml:trace>
  </inkml:traceGroup>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54.0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DF0568-775D-4E13-A929-6D4FB7113B8E}" emma:medium="tactile" emma:mode="ink">
          <msink:context xmlns:msink="http://schemas.microsoft.com/ink/2010/main" type="inkDrawing" rotatedBoundingBox="13008,7575 14410,8091 14334,8299 12932,7782" semanticType="callout" shapeName="Other">
            <msink:sourceLink direction="with" ref="{3DDF9F57-CA0D-4BDA-89B6-3371FB39470F}"/>
            <msink:sourceLink direction="with" ref="{703D63B3-E8BE-490F-85E5-C5EDF0E4413E}"/>
          </msink:context>
        </emma:interpretation>
      </emma:emma>
    </inkml:annotationXML>
    <inkml:trace contextRef="#ctx0" brushRef="#br0">-8162 4752 311 0,'0'0'35'0,"0"0"35"16,0 0 16-16,0 0-21 16,0 0-24-16,0 0-11 15,0 0-10-15,28 15-1 16,-25-11 0-16,3 1 8 16,1 3-3-16,-1-1-13 15,4-2 12-15,-1 1-16 16,-1 0 1-16,1 4-4 0,1-1 4 15,2 6 5-15,-2 1-9 16,4-1-2-16,1 5 0 16,2 1-1-16,1 2 0 15,5-4 2-15,0 5-3 16,9 0 0-16,-6-2 1 16,8-1-3-16,-3-2-2 15,10 2-1-15,0-3-6 16,4 1-5-16,1-7 4 15,3-1-21-15,9-2-4 16,8-1 10-16,6-1 2 16,7-3 1-16,2 3-9 15,0-5 0-15,0 7-5 16,-1 1-5-16,1-1-25 0,0 5-19 16,1-6-15-1</inkml:trace>
  </inkml:traceGroup>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5:17.2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2C2FCF-F0C1-4DB0-8DCE-37CEED4F8408}" emma:medium="tactile" emma:mode="ink">
          <msink:context xmlns:msink="http://schemas.microsoft.com/ink/2010/main" type="inkDrawing" rotatedBoundingBox="10643,9601 12166,9548 12167,9572 10644,9626" semanticType="underline" shapeName="Other">
            <msink:sourceLink direction="with" ref="{39CC98E6-9450-4F3F-B533-B5BA6416C30F}"/>
            <msink:sourceLink direction="with" ref="{B3916E52-0F31-4076-9031-05210856252B}"/>
          </msink:context>
        </emma:interpretation>
      </emma:emma>
    </inkml:annotationXML>
    <inkml:trace contextRef="#ctx0" brushRef="#br0">-8991 6699 233 0,'0'0'11'16,"0"0"12"-16,-160 14 14 15,115-8-18-15,-4-6 17 16,5 0 18-16,5 4-32 16,-6-4-4-16,2 0 5 15,-8 0-23-15,-1 0 0 16,-3 0 6-16,4 0-1 0,-3 0-5 15,-2 0-40-15,-4 0 12 16,-4 0 28-16,0 0 0 16,1 5-5-16,-6 3-24 15,-3-1 15-15,-5 0-120 16,0 2 111-16,0-5 9 16,-2-4-12-16,2 0-89 15</inkml:trace>
  </inkml:traceGroup>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52.9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9D4880-B98A-4CA2-B0B3-914183F0B5B5}" emma:medium="tactile" emma:mode="ink">
          <msink:context xmlns:msink="http://schemas.microsoft.com/ink/2010/main" type="inkDrawing" rotatedBoundingBox="6420,5548 25541,8707 24836,12975 5715,9817" semanticType="connector" shapeName="Other">
            <msink:sourceLink direction="with" ref="{4FB837B5-524C-40D6-96C2-B938D4A2B8E0}"/>
            <msink:sourceLink direction="with" ref="{59E7BEE8-4A4B-47E8-BBAF-F7C9E4602D68}"/>
            <msink:sourceLink direction="with" ref="{57DBFF3C-F72F-4CC9-A1EF-6D28A627F53C}"/>
            <msink:sourceLink direction="with" ref="{F0BF9831-2BE3-4A04-9CD9-01C1D6BEE8AC}"/>
          </msink:context>
        </emma:interpretation>
      </emma:emma>
    </inkml:annotationXML>
    <inkml:trace contextRef="#ctx0" brushRef="#br0">1016 5813 250 0,'0'0'133'0,"0"0"22"16,0 0-45-16,0 0-18 15,0 0-10-15,0 0-7 16,0 0-30-16,0-4-13 15,0-2 23-15,0-2-33 0,0-1-4 16,-4-5-4-16,1 6 9 16,-3-1-4-16,1-2 6 15,-2 3-15-15,1-3-1 16,2 2 3-16,0 4-2 16,1-4-1-16,-2 1 0 15,1 2-5-15,-3-4 4 16,1 3 0-16,2-3-7 15,-4-1 4-15,-2-6 6 16,2 3-4-16,-4-2-1 16,3 0 10-16,1 8-5 15,-1-3-5-15,-3 3-5 0,4-3-1 16,-5 2 0 0,-1 0 1-16,3-1 0 0,2 1 6 15,3 9-7-15,-2-4 0 16,-4-1 0-16,-1-4 0 15,-4 4 1-15,-1-3-1 16,1 4 0-16,-4-3 6 16,1 4-6-16,1 1 0 15,-1 0 1-15,3 0-1 16,-1-2 0-16,-2 4 0 16,-2 0 0-16,-3 0 0 15,-1 0-1-15,-3 0 2 16,3 0-1-16,2 8 0 15,0-4 1-15,4 1-2 0,-2 1 2 16,-2-2-1-16,5 1 1 16,-2 0-2-16,6-1 0 15,-3 6 1-15,4-1 0 16,-2-5 1-16,0 9-1 16,3-3 0-16,3 1-6 15,-2-2 11-15,-1 0-11 16,1 5 5-16,-1 1 1 15,-1 2 1-15,1 5-1 16,-3 2-3-16,4 0 3 16,-1 3 3-16,3-7-3 0,1 3-1 15,2-6 1-15,3-2 0 16,-1 7 0-16,1 1-1 16,-1 1 1-16,3 0-3 15,2 3 6-15,0 1-2 16,0 1 1-16,0-3 0 15,0-3 0-15,0 1-2 16,0 0 2-16,0-2-4 16,0-4 2-16,2 1 0 15,3 3 1-15,-4-6-1 16,5 2 1-16,0 4 0 16,1-3 1-16,-1 1 2 15,1-3-1-15,-1 6-3 16,1-8-2-16,2 4 2 15,-5-6 2-15,2 2-2 0,1 2 1 16,-2-7 5-16,2 3-9 16,-1-3 8-16,1 4-5 15,-1 0 1-15,1-2-1 16,2 0 0-16,-3 0 0 16,1-2-3-16,0 3 3 15,-1-2 0-15,-2 0 4 16,4-1-4-16,-3 0 0 15,3 0-3-15,0-3 6 16,-2 1-3-16,1 0 1 16,2 0-2-16,0-1-2 15,-1 1 3-15,4-3 3 0,-3 3-3 16,1 2-4-16,3-2 4 16,1-3 0-16,-1 2 1 15,2-4-1-15,2-2-1 16,-1 3 1-16,5 4 2 15,-2-7-2-15,-2 3 1 16,3 2-1-16,1-6 5 16,-4 0-5-16,3 0-3 15,-2 0 3-15,-1 0 1 16,0 0 1-16,1 0-1 16,-2 0-1-16,1 0 1 15,-4 0 0-15,0 0-1 16,0-6 0-16,0 2 1 15,-1 3 0-15,1-3-1 16,3-4 0-16,-1-3 0 0,2 4 2 16,0-3 3-16,2 0-9 15,-1 5 4-15,-4-4 0 16,2-1 2-16,-3-2-1 16,0 3 1-16,0-1-2 15,-1 0 0-15,-3 1 1 16,-1 0 0-16,1 0-1 15,0-1 1-15,2 0 0 16,-2-3 0-16,1 0 3 16,2-2-7-16,-5 2 3 15,2-1 0-15,-5 0 1 16,2 0-1-16,1 5 2 0,-1-1-2 16,1-2 2-16,-2 3-2 15,-1-6 0-15,0 6 0 16,-2-2-1-16,1-2 3 15,1-1-2-15,-1-1 0 16,1-2 0-16,-2 3 1 16,1 0-1-16,-2 3 0 15,-1-2 1-15,0-5 0 16,0 5 0-16,3-3-1 16,-2-1 4-16,-1 3-3 15,0-5-1-15,0 10 0 16,0-4 1-16,0 4 0 15,0-3-1-15,0 0 1 0,0 1 0 16,0-2 0-16,0-1 3 16,0-3-1-16,0-1 0 15,0-2 2-15,0 7-2 16,-4-6 0-16,-2 4-2 16,2 6-1-16,-2 1 4 15,5-3 3-15,-7 2 0 16,4-5 7-16,-2 5-12 15,-3-2 1-15,2-2 3 16,-1-1-2-16,2 2-3 16,-3 0 0-16,5 5-1 15,-2 3 0-15,4 4 0 0,2-2-1 16,0 2 1 0,0 0 0-16,0 0 0 0,-2 0-3 15,2 0-17-15,0 0-21 16,0 0-18-16,-5 0-39 15,-17 0-85-15,-20 0-373 16</inkml:trace>
    <inkml:trace contextRef="#ctx0" brushRef="#br0" timeOffset="-9909.863">842 5328 439 0,'0'0'19'0,"0"0"26"16,0 0 52-16,0 0-47 16,0 0 7-16,0 0 16 15,0 0-19-15,7 0 0 16,-5 0-13-16,-2 0 3 16,0 0-4-16,0 0 0 15,0 0-15-15,0 0 2 16,2 0 0-16,-2 0-3 15,0 0-2-15,0 0 4 0,-2 0-14 16,-9 0 10 0,-3 0-2-16,-1 0-4 0,-1 0 5 15,-2 0-6-15,-6 0-5 16,5 0 0-16,-2 0 0 16,0 0 5-16,1 0-5 15,-2 3-2-15,2-2 1 16,-3 3 0-16,-2 0-4 15,1-3 0-15,-4 2-1 16,-4-2 2-16,-4 5-2 16,0-2-3-16,-1-1 3 15,0-1 0-15,2 6-1 16,-6-1 0-16,-2 4-3 16,-1-1 0-16,-2 0 0 15,-4-1 0-15,8-5 6 0,-1 3-6 16,1-6 1-16,0 1-4 15,-2 4 3-15,5 0 0 16,1-1 0-16,3-1 1 16,5-1-2-16,-2 1 1 15,5-4 0-15,-1 0-3 16,0 0 3-16,1 0 0 16,4 0 0-16,-8 0 0 15,2 0 0-15,-4 0 0 16,-1 0 1-16,3 0-1 15,-3 0 0-15,1 0 0 16,-1 0 1-16,3 0-1 0,-3 0 1 16,-2-1-1-1,1-2 1-15,-3 0 2 16,2 3-3-16,-2 0 0 0,1 0 0 16,-1 0 4-16,0-4-4 15,-1 1 0-15,0 1 2 16,-3-4 5-16,-5-2-7 15,-8-4 1-15,-1 3 0 16,-2-5 0-16,1 4 0 16,5-4 0-16,-2 1 4 15,-1-1-5-15,0 4 1 16,-2-3 1-16,-6 4 0 16,-4-2 0-16,2 4-4 15,-2-4 4-15,7-2-4 0,4 5 3 16,-2-1-6-16,6-3 5 15,-3 0-1-15,4-2 2 16,3 0 1-16,4 0-2 16,-2 5-1-16,5-6 0 15,2 2 1-15,1 7 3 16,1-3-1-16,-2 5-2 16,-5-1 0-16,1 0-4 15,-8 5 4-15,0 0 0 16,-4 0 0-16,-5 0 3 15,-3 6-1-15,-4 6-4 16,-3-1 4-16,2 2-1 16,-4 2-1-16,-1-2 0 0,-4 1-1 15,-7 0 1-15,-2-1 2 16,1 1-2-16,2-4-4 16,5 4 4-16,1-1 0 15,0-2-1-15,0 2-2 16,-3-3 2-16,5 3 1 15,1-4-1-15,-1 0 2 16,2 1-1-16,3-5 0 16,2-1 1-16,-4 1-1 15,-2 1 0-15,0-6 6 16,1 4-6-16,2-4 0 16,2 3 1-16,-3-1-2 15,-1 0 1-15,-10-2-2 0,0 0 2 16,-5 0 2-1,-1 0-2-15,8 0-5 0,-2 0 3 16,2 0-2-16,-7 0 4 16,2 2-1-16,0-2 1 15,4 4 0-15,0-4 1 16,4 4-2-16,1-4 2 16,-5 0-1-16,5 0 1 15,-2 0 3-15,7 0-4 16,1 0 1-16,7 0 0 15,0 0-1-15,5 0 1 16,-1 0-1-16,5 0 0 0,3 0-3 16,-6 0 3-16,9 0 0 15,-5 0-1-15,6 0 1 16,9 0 0-16,-6 0 0 16,7 0-4-16,6 0 3 15,-4 2 1-15,4-2 0 16,-4 1 0-16,0-1-1 15,-2 3 1-15,0-3 0 16,0 4-1-16,1-4 1 16,0 4 0-16,-8-4-1 15,2 0 3-15,-1 0-1 16,-1 0-1-16,2 0-1 16,-11 0-2-16,-4 0 3 0,-6 0-7 15,1 0 7 1,-1 0 2-16,4 0-1 0,-4 0-1 15,1 0-1-15,-1-4 1 16,0 4 0-16,-4-4-1 16,0 0 1-16,4-2 1 15,4 2 1-15,7 2-4 16,14-2 2-16,4 1-2 16,7-4 2-16,5 3-1 15,-3 0 1-15,-2 0 0 16,-4-1 0-16,-8-6-2 15,-4 3 1-15,-8-1 0 16,1-5 1-16,-8 5-2 16,1-6 4-16,3 3-4 0,-2 2 2 15,6 2 0-15,8 2 0 16,-2 3 4-16,9-1-4 16,-1-3 0-16,10 6 0 15,-2-6 0-15,7 5-1 16,-6-4 1-16,5 2 0 15,-3-3 4-15,-12 2-8 16,-4-4 4-16,-10 3 0 16,-12-2 5-16,-10 4-4 15,5-1-1-15,-2 1 1 16,1 4-1-16,-1-3 0 16,-3 0 1-16,-7-2-1 15,-3 5 0-15,-5 0-1 0,6 0-2 16,-4 0 0-16,6 0 1 15,4 0 0-15,-1 0 2 16,1 0 0-16,-6 0 0 16,1 0 0-16,-4-4 1 15,-1 0 2-15,4-7-3 16,2 7-1-16,-10-5 1 16,1 4 5-16,-2-4-5 15,5 8 0-15,13 1 0 16,-2 0-1-16,-1 0 1 15,-6 0 0-15,6 0 1 16,13 0-1-16,8 0-2 0,4 0-2 16,-4 0 3-1,1 1 0-15,0 3 1 0,-3 2 0 16,3-2 0-16,-6 9 0 16,2-3 1-16,2-1-2 15,2 2 1-15,0 0 0 16,0-1 0-16,1-4 2 15,3 3-2-15,11 0 2 16,-7-2-2-16,2 1 0 16,0 0 0-16,-1 0 3 15,-8-2-3-15,8 0-1 16,1-2 1-16,-6 0 0 16,-3-1 1-16,7 4-1 0,3-3 0 15,-2 4-1 1,1-6 1-16,0 1 0 0,-6 3 0 15,4-2 0-15,-3 1-2 16,15-1 0-16,-3 0 1 16,8-4 0-16,2 0 1 15,5 1 2-15,-5-1-2 16,10 0 1-16,-4 4-4 16,4-4 3-16,-2 0 0 15,3 0 0-15,-5 0 3 16,-10 0-3-16,4 0-4 15,-12 0 4-15,-2 0 1 0,1 0 2 16,-4 0-6 0,-1 0 3-16,1 0 0 0,-2 0 0 15,5 5 1-15,3-5 4 16,6 0-5-16,2 0 0 16,-2 0 0-16,11 0 0 15,0 0 0-15,12 0 0 16,9 0 1-16,-2 0-4 15,3 0 3-15,0 0-2 16,0 0 2-16,0 0-3 16,0 0 1-16,0 0 0 15,0 0-29-15,0 0-3 16,0 0-19-16,0 0 7 16,0 0-32-16,0 0-27 15,0 0-64-15,-4 0-206 16</inkml:trace>
    <inkml:trace contextRef="#ctx0" brushRef="#br0" timeOffset="2139.0611">-5931 5259 31 0,'0'0'36'0,"119"0"-23"16,-59 2 4-16,1 2 9 16,7-2-24-16,7 1 4 15,7 0-2-15,-4 0 2 16,5-3 19-16,-10 0 31 15,7 0-46-15,1 0 2 0,4 0 2 16,-4 0-14-16,0 0 16 16,0-6-10-16,-1-1-1 15,-2-3 15-15,-1 4-13 16,3-2 2-16,-2 0 9 16,5-1-15-16,-2-1 6 15,1-4-4-15,2 4-1 16,1 4 0-16,7 2-4 15,5 1 0-15,1 3-1 16,4-4 1-16,0-3 5 16,-1-5-3-16,5-4 24 15,-3-2 52-15,-2 5-37 0,-6 2 17 16,-7 7-37-16,-7 4-12 16,-4 0 9-16,-3 0-11 15,-5 0-5-15,2 4-1 16,4 7-1-16,-2-3 1 15,5 3-1-15,-1 1 2 16,-2-1 1-16,-2 2-5 16,-5 2 2-16,-9-2 0 15,-2-3 0-15,-3 2 4 16,-4-3 6-16,1 1 8 16,-2-1-16-16,1-1-1 15,1-2-1-15,8 1 2 0,5-3-1 16,5-2 0-16,0 0 2 15,-7-2-3-15,-5 0 0 16,-7 0-2-16,-3 0 2 16,-8 0 3-16,-4 0-1 15,-8-4-2-15,-5 2-1 16,3 2 1-16,-2 0 1 16,7 0 5-16,7-2 8 15,2-4 10-15,4 5-6 16,7-5-10-16,-4 3-5 15,-1 3-1-15,0 0-2 16,-7 0 7-16,-2 0 0 16,-3 0-3-16,-2 0-4 15,-4 0 0-15,-1 0 2 16,-4 3-1-16,-1 4 0 0,-4 3 0 16,-3-3 9-16,2 3-6 15,0-3 7-15,-3-3-4 16,5 3 11-16,1-1-15 15,1 3 20-15,2-4 0 16,-2 4-14-16,0-4-1 16,-1 3-2-16,1-3 9 15,1 5 0-15,-4-5 16 16,-2-1-29-16,1 4 1 16,-8-1 0-16,4-2-3 0,-3-1 1 15,-1 6 3 1,3-2-3-16,-3 0 2 0,1 1-3 15,-5-3 1-15,2 2 0 16,-4-2 3-16,2 1-3 16,-1-4 3-16,-2 5-3 15,2-4-1-15,-3 0 0 16,0-3-1-16,0-1 1 16,0 0 0-16,0 0 0 15,0 0 0-15,0 0-7 16,0 0 2-16,0 0-14 15,0 0-28-15,-4 0-112 16,-8 0-17-16,-1 0-175 16</inkml:trace>
    <inkml:trace contextRef="#ctx0" brushRef="#br0" timeOffset="224497.1462">1159 6186 192 0,'0'0'62'15,"0"0"54"-15,0 0-28 16,0 0-58-16,0 0-2 15,0 0-5-15,0 0 24 16,0 0-11-16,-78 0 5 16,74 0-19-16,-2 0-8 15,2 0 12-15,-1 0 1 16,1 0 13-16,1 0-12 16,2 0-11-16,-2 0-1 15,3 0 0-15,-2 0 12 16,2 0-15-16,0 0-6 15,0 0-2-15,0 0-5 16,0 0-1-16,0 0 0 0,0 0-3 16,13 0 4-1,9 0 0-15,9 0 1 0,2 0 0 16,6 1 2-16,3 5 3 16,2 0-6-16,2 1 1 15,3 4-1-15,-1-3 4 16,3 1-4-16,4 2-1 15,-3 1 1-15,2 4 6 16,-3-3-6-16,-2 6 0 16,0 4 0-16,-1-1 4 15,3 3-2-15,1 5-2 16,3 3-2-16,3 5 2 0,-1-1 0 16,1 5 5-1,-3-3-5-15,-4 2 0 0,-6-5 1 16,0 1 1-16,-6 1 1 15,-1 1-3-15,-1 4 0 16,-2-2 2-16,-1 2-3 16,-2 8 6-16,-1 1-5 15,1 2 0-15,0 3 0 16,-4-2 0-16,4 0 2 16,-5 5-4-16,5-5 2 15,-1 3 0-15,-4-3 4 16,7 0-4-16,-4 1 1 15,2-2 5-15,-5 0-6 16,3-2 2-16,-1 2-1 16,-3-4 1-16,3 2-2 0,-3-8 4 15,0 3-1-15,0 3-3 16,6-2 0-16,-5 6-2 16,7-2 2-16,-1 2 2 15,-2 0-1-15,2-6-1 16,-3 5 0-16,-3-7 2 15,-3-1-2-15,-6-2 0 16,-1-6-1-16,-1 4 0 16,-3-4 1-16,0 1 1 15,-4-2-1-15,2 3 0 16,-2-4-2-16,0 4 2 16,0 2 0-16,-1-4 0 0,4 4 0 15,-3-3 2 1,-1 1-1-16,1 0-1 0,-5 4 0 15,2-3-1-15,-3-2 1 16,1-1 0-16,1 0 0 16,-2-5 2-16,1 0-2 15,-4 0 0-15,1-2 0 16,2 5 0-16,-3-2 0 16,0 0 2-16,0 0-4 15,0-1 3-15,2-5-1 16,-2 1 0-16,0-4 0 15,0-1-1-15,3-1 1 16,-3 2 1-16,1-2-1 0,-1-2 4 16,0 4-8-16,0-7 9 15,0 3-10-15,0-2 6 16,0-1-2-16,0 6 2 16,0 0-3-16,0-7 4 15,0 3-2-15,0-2 0 16,0-3 0-16,0 2-2 15,0-3 2-15,0 2 0 16,0-2 7-16,0-6-7 16,0 4 0-16,0-7-1 15,0 0 1-15,0-4 0 16,0 0 0-16,0 0 1 16,0 0 0-16,0 0 0 15,0 0-1-15,0 0-2 0,-4 0 0 16,-5 0-4-16,0 1 6 15,-2-1-1-15,1 0 1 16,-3 0-2-16,-1 0 1 16,3 0 1-16,-1 0 0 15,6 0-3-15,4 0 3 16,0 0 0-16,2 0 2 16,0 0-2-16,0 0 0 15,0 0-2-15,0 0-2 16,0 4 0-16,0 0-2 15,0 6 2-15,0 3 4 16,0 2 0-16,4-7-2 16,2-7-3-16,-1 5-1 15,2-6-14-15,2 0 2 16,2 0 4-16,-1 0 14 0,3 0 0 16,0 0-8-16,2 0 4 15,-2 0 3-15,0-6-2 16,-4 1-2-16,-1 5 5 15,-2-4-1-15,-1 0 1 16,-2 4 0-16,-1 0 0 16,-2 0 0-16,2-1 0 15,-2 1 1-15,0-4 3 16,0 4 13-16,0-10 7 16,0-3 6-16,-9-6-30 0,-8-3 9 15,-5-2-5-15,-3 0 8 16,-1 5-2-16,2-8-2 15,2 14 6-15,1 2 13 16,8 2-5-16,8 9-5 16,0-4-9-16,2 4 7 15,2 0-9-15,1 0-2 16,0 0-4-16,0 0 0 16,0 0-7-16,0 0-5 15,0-5-9-15,0-8-13 16,-7-15-9-16,-2-12-110 15,-11-18-73-15,-15-20-120 16</inkml:trace>
    <inkml:trace contextRef="#ctx0" brushRef="#br0" timeOffset="189068.1437">1016 5450 324 0,'0'0'25'16,"0"0"75"-16,0 0 37 15,0 0-80-15,0 0-4 16,0 0 7-16,0 0-18 15,-47-48 4-15,34 34-8 16,-3 1-11-16,-1-7 17 16,-2-3-16-16,-4 5 29 15,1-2-21-15,0 7-15 16,2 2-10-16,-2 2 2 0,1 1-9 16,0 7 3-1,2-4-2-15,-1 5 2 0,0 0 0 16,-3 0 6-16,-3 0 6 15,-2 10-16-15,-2 6-2 16,-4 2-1-16,-1 5 5 16,1-1-3-16,0 2 0 15,-1 2 7-15,2-1-4 16,0-1 9-16,5 2-5 16,3-3-4-16,8-4-4 15,1-1 2-15,3 1 2 16,0 9 1-16,-3 3-6 15,3 3 4-15,0 6 0 16,4-1-3-16,2 1 0 16,1 3 0-16,-1-1 4 0,5-1 0 15,0-3 2-15,2-2-3 16,0 2-2-16,0 6 2 16,0 0 3-16,0-4-3 15,8 1-2-15,1-1 3 16,3 1-2-16,-1-3-3 15,-1-7 2-15,-1 3-1 16,0-7 1-16,4 0-2 16,-2 1 0-16,5 0 3 15,-3-1 0-15,5 1-6 16,-1 0 1-16,1-4 2 16,2 3 1-16,-3-3-1 0,4 0-1 15,-3-2 0 1,0-3 1-16,2 0-1 0,0-6-1 15,-1 2 1-15,-1-6 0 16,1-5 0-16,-2 2-2 16,2-5 2-16,0-1 1 15,0 0 4-15,1 0-4 16,2 0-4-16,4-7 4 16,0-10 8-16,1 0-5 15,0-5 6-15,-6 3-4 16,4-5-3-16,-3 1 1 15,-1 3-2-15,4-4 0 16,-6 1-1-16,4-5 3 0,-4 5-1 16,-2-2-2-1,1-2 1-15,1 0 0 0,-5 0 2 16,2 0-4-16,-3-3 2 16,-1 1-1-16,-3-4 3 15,-4-4 1-15,3 9-4 16,-4 2 3-16,-3 3-3 15,-1 1 11-15,0-2-10 16,0 5 4-16,0-4 6 16,0 5-7-16,0-3 3 15,0 4-6-15,0-2 4 16,-4-5-4-16,0 2-1 16,-1-2 2-16,1 1-2 15,-2 0 0-15,-1-1 1 0,-2 4 2 16,1-5-3-16,0 2 1 15,2 1 1 1,-1 2-1-16,-1 0 0 0,-1 4 4 16,-1 1-4-16,2 0-1 15,0 4 3-15,-1-2 3 16,0 4-2-16,-2-3 0 16,1 2-1-16,-5 2-2 15,2-1-2-15,0-1 2 16,-2 4 0-16,-1-1-1 15,3 3-1-15,-3 0 1 0,6 1 0 16,-1-1 0 0,1 0 0-16,-1 4 0 0,1-2 0 15,3 0-1-15,-2 0-2 16,1 2-3-16,2 0 4 16,1 0-7-16,-2 0-2 15,3 0 2-15,2 0-13 16,-1 0-5-16,1 0 10 15,2 0-14-15,0 0-1 16,0 0-4-16,-2 0-12 16,-2 0 9-16,-3 10-15 15,-2 12-39-15,0 3 12 16,9 3-12-16,0 2-47 16,0-5-121-16</inkml:trace>
  </inkml:traceGroup>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57.3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79541D-1BB5-4FB4-B564-829F7A74C1F0}" emma:medium="tactile" emma:mode="ink">
          <msink:context xmlns:msink="http://schemas.microsoft.com/ink/2010/main" type="inkDrawing" rotatedBoundingBox="11083,15914 15144,15942 15142,16187 11081,16159" shapeName="Other"/>
        </emma:interpretation>
      </emma:emma>
    </inkml:annotationXML>
    <inkml:trace contextRef="#ctx0" brushRef="#br0">0 172 634 0,'0'0'0'0,"0"0"-31"15,0 0 31-15,142 0 31 16,-91 4 9-16,8 2 9 16,12-3 9-16,6 1-10 15,12 3-14-15,-4-7-5 16,2 0 10-16,5 0-19 16,-1 0 4-16,13 0 4 15,5 0-3-15,4-11 3 16,2 2-2-16,-5-5-7 15,3-4-7-15,6 0 5 0,5-1 0 16,2-4-2-16,-3 9-4 16,-4-1-2-16,-4 2-1 15,-8 4-3-15,-1 0 4 16,-12 5 1-16,3-1 2 16,-7-1-6-16,7 6-1 15,-7-3 0-15,0-3 5 16,-1 6-7-16,-17 0-3 15,-6 16 0-15,-4 10 5 16,-6-12-4-16,2 5-1 16,-8 0 1-16,-4-10 1 0,-4 5 0 15,-3 0 2-15,-1-4-4 16,-2-3 0-16,-4 3 1 16,0-3-1-16,-6 0 0 15,2-1 3-15,-1 1-2 16,1 4 1-16,4-3-2 15,-6-3 0-15,-4 5 1 16,0-6-1-16,-2 1 2 16,-6-1-1-16,1-4 0 15,-2 5-1-15,0 0 2 16,-3-5 2-16,-1 4 2 16,0-4-4-16,-5 0-1 15,2 1 0-15,-6-1-1 16,4 0 1-16,-4 0-3 0,0 0 4 15,0 0-5 1,0 0 6-16,0 0-9 0,0 4 5 16,0-4 1-16,0 0-10 15,0 0-6-15,0 0-7 16,0 0-10-16,0 0-4 16,0 0-14-16,0 0-29 15,0 0-24-15,4 0-85 16,2 0 5-16,-6 0-110 15</inkml:trace>
  </inkml:traceGroup>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35.7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DA93E19-1ACD-453E-8983-E36C50110F11}" emma:medium="tactile" emma:mode="ink">
          <msink:context xmlns:msink="http://schemas.microsoft.com/ink/2010/main" type="inkDrawing" rotatedBoundingBox="14885,10843 14886,10834 14892,10835 14891,10844" shapeName="Other"/>
        </emma:interpretation>
      </emma:emma>
    </inkml:annotationXML>
    <inkml:trace contextRef="#ctx0" brushRef="#br0">-6266 7982 37 0,'-4'-5'13'0,"4"5"-3"0,0 0 9 16,0 0-10-16,0 0-5 16,0 0-2-16,0 0 3 15,0 0-4-15,0 0 8 16,-2 0 4-16,2 0-9 0,0 0 4 15,0 0 1 1,0 0 2-16,0 0-6 0,0 0-1 16,0 0 0-16,0 0-4 15,0 0 0-15,0 0 0 16,0 0-3-16,0 0 5 16,0 0-5-16,0 0-1 15,0 0-1-15,0 0 5 16,0 0-6-16,0 0 6 15,0 0 0-15,0 0-1 16,0 0-2-16,0 0 3 16,0 0 0-16,0 0 3 0,0 0-3 15,0 0 0-15,0 0-2 16,0 0 0-16,0 0 1 16,0 0 0-1,0 0 1-15,0 0 0 0,0 0 1 16,0 0-1-16,0 0 0 15,0 0 0-15,0 0 1 16,0 0-1-16,0 4 4 16,0-4-4-16,0 1 0 15,0-1 0-15,0 0 0 16,0 0 0-16,0 0-2 16,0 0 1-16,0 0 0 15,0 0-8-15,0 0 7 16,0 0 1-16,0 0-1 15,0 4-3-15,0-4 3 0,0 0-13 16,0 0 7-16,0 0-28 16</inkml:trace>
  </inkml:traceGroup>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48.5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1D8ECE-3DE2-4D54-A414-F9D3A5B91FA7}" emma:medium="tactile" emma:mode="ink">
          <msink:context xmlns:msink="http://schemas.microsoft.com/ink/2010/main" type="inkDrawing" rotatedBoundingBox="12682,10646 12697,10646 12697,10661 12682,10661" shapeName="Other"/>
        </emma:interpretation>
      </emma:emma>
    </inkml:annotationXML>
    <inkml:trace contextRef="#ctx0" brushRef="#br0">-8476 7788 62 0,'0'0'0'0</inkml:trace>
  </inkml:traceGroup>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35.0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413B6AF-9AE2-497F-952A-9D4AA6409FFF}" emma:medium="tactile" emma:mode="ink">
          <msink:context xmlns:msink="http://schemas.microsoft.com/ink/2010/main" type="inkDrawing" rotatedBoundingBox="14892,10840 14907,10840 14907,10855 14892,10855" shapeName="Other"/>
        </emma:interpretation>
      </emma:emma>
    </inkml:annotationXML>
    <inkml:trace contextRef="#ctx0" brushRef="#br0">-6266 7982 30 0,'0'0'27'0,"0"0"-3"0,0 0-5 16,0 0-6-1,0 0-12-15,0 0 7 0,0 0-7 16,0 0 0 0,0 0-1-16,0 0-1 0,0 0 1 15,0 0-1-15,0 0 4 16,0 0 2-16,0 0-4 16,0 0 2-16,0 0-3 15,0 0-5-15,0 0-14 16,0 0 10-16,0 0-32 15,0 0-19-15</inkml:trace>
  </inkml:traceGroup>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35.2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C645AA-019E-49E4-A067-B9F1CE9BC87E}" emma:medium="tactile" emma:mode="ink">
          <msink:context xmlns:msink="http://schemas.microsoft.com/ink/2010/main" type="inkDrawing" rotatedBoundingBox="14892,10840 14907,10840 14907,10855 14892,10855" shapeName="Other"/>
        </emma:interpretation>
      </emma:emma>
    </inkml:annotationXML>
    <inkml:trace contextRef="#ctx0" brushRef="#br0">-6266 7982 37 0</inkml:trace>
  </inkml:traceGroup>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15.8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1507A5-E6BA-4304-99D3-068413AC8740}" emma:medium="tactile" emma:mode="ink">
          <msink:context xmlns:msink="http://schemas.microsoft.com/ink/2010/main" type="writingRegion" rotatedBoundingBox="15492,10562 19983,10466 20022,12292 15531,12387"/>
        </emma:interpretation>
      </emma:emma>
    </inkml:annotationXML>
    <inkml:traceGroup>
      <inkml:annotationXML>
        <emma:emma xmlns:emma="http://www.w3.org/2003/04/emma" version="1.0">
          <emma:interpretation id="{464BE07E-E004-400D-A6E7-65EC8D6955D0}" emma:medium="tactile" emma:mode="ink">
            <msink:context xmlns:msink="http://schemas.microsoft.com/ink/2010/main" type="paragraph" rotatedBoundingBox="15493,10529 17738,10545 17738,10623 15492,10607" alignmentLevel="1"/>
          </emma:interpretation>
        </emma:emma>
      </inkml:annotationXML>
      <inkml:traceGroup>
        <inkml:annotationXML>
          <emma:emma xmlns:emma="http://www.w3.org/2003/04/emma" version="1.0">
            <emma:interpretation id="{40A4C850-092B-4C85-880A-2DB38A410C6A}" emma:medium="tactile" emma:mode="ink">
              <msink:context xmlns:msink="http://schemas.microsoft.com/ink/2010/main" type="inkBullet" rotatedBoundingBox="15493,10561 15564,10561 15563,10572 15492,10571"/>
            </emma:interpretation>
            <emma:one-of disjunction-type="recognition" id="oneOf0">
              <emma:interpretation id="interp0" emma:lang="" emma:confidence="1">
                <emma:literal/>
              </emma:interpretation>
            </emma:one-of>
          </emma:emma>
        </inkml:annotationXML>
        <inkml:trace contextRef="#ctx0" brushRef="#br0">-5594 7704 56 0,'0'0'1'0,"0"0"3"16,0 0-4-16,0 0 9 15,0 0 0-15,0 0-9 16,-71 0 1-16,71 3-1 0,0 1-19 15,0-1-10 1</inkml:trace>
      </inkml:traceGroup>
      <inkml:traceGroup>
        <inkml:annotationXML>
          <emma:emma xmlns:emma="http://www.w3.org/2003/04/emma" version="1.0">
            <emma:interpretation id="{8253A6CB-CC2B-4C58-B13E-7BB7615B9D04}" emma:medium="tactile" emma:mode="ink">
              <msink:context xmlns:msink="http://schemas.microsoft.com/ink/2010/main" type="line" rotatedBoundingBox="17727,10544 17738,10545 17738,10623 17726,10622"/>
            </emma:interpretation>
          </emma:emma>
        </inkml:annotationXML>
        <inkml:traceGroup>
          <inkml:annotationXML>
            <emma:emma xmlns:emma="http://www.w3.org/2003/04/emma" version="1.0">
              <emma:interpretation id="{9492B028-4F0F-4FB5-87EA-4A17E79A55C2}" emma:medium="tactile" emma:mode="ink">
                <msink:context xmlns:msink="http://schemas.microsoft.com/ink/2010/main" type="inkWord" rotatedBoundingBox="17727,10544 17738,10545 17738,10623 17726,10622"/>
              </emma:interpretation>
            </emma:emma>
          </inkml:annotationXML>
          <inkml:trace contextRef="#ctx0" brushRef="#br0" timeOffset="-14589.9566">-3429 7690 423 0,'0'0'0'16,"0"0"-28"-16,0 0 25 15,0 0 3-15,0 0 9 16,0 0-9-16,6-3-4 0,-6 3-6 16,0 0-59-1,-8 0-210-15</inkml:trace>
          <inkml:trace contextRef="#ctx0" brushRef="#br0" timeOffset="-887.9531">-3423 7754 85 0,'0'0'29'0,"0"0"17"16,0 0-13-16,0 0-4 0,0 0-7 16,0 0-17-1,3 0-5-15,-3 0 0 0,0 0-1 16,0 0-22-16,0 11-42 15</inkml:trace>
        </inkml:traceGroup>
      </inkml:traceGroup>
    </inkml:traceGroup>
    <inkml:traceGroup>
      <inkml:annotationXML>
        <emma:emma xmlns:emma="http://www.w3.org/2003/04/emma" version="1.0">
          <emma:interpretation id="{7382D132-DA37-437C-8E1A-33CD42EB6A20}" emma:medium="tactile" emma:mode="ink">
            <msink:context xmlns:msink="http://schemas.microsoft.com/ink/2010/main" type="paragraph" rotatedBoundingBox="15620,10783 19890,10150 20182,12120 15912,12753" alignmentLevel="1"/>
          </emma:interpretation>
        </emma:emma>
      </inkml:annotationXML>
      <inkml:traceGroup>
        <inkml:annotationXML>
          <emma:emma xmlns:emma="http://www.w3.org/2003/04/emma" version="1.0">
            <emma:interpretation id="{0D0AC50B-3533-423A-BD0D-069343AACA6A}" emma:medium="tactile" emma:mode="ink">
              <msink:context xmlns:msink="http://schemas.microsoft.com/ink/2010/main" type="inkBullet" rotatedBoundingBox="15622,10776 19072,10702 19083,11213 15633,11286"/>
            </emma:interpretation>
            <emma:one-of disjunction-type="recognition" id="oneOf1">
              <emma:interpretation id="interp1" emma:lang="" emma:confidence="0">
                <emma:literal>↳</emma:literal>
              </emma:interpretation>
            </emma:one-of>
          </emma:emma>
        </inkml:annotationXML>
        <inkml:trace contextRef="#ctx0" brushRef="#br0" timeOffset="-11606.7983">-5480 7917 156 0,'0'0'106'0,"0"0"-74"16,0 0-19-16,0 0 86 16,0 0-66-16,0 0 19 15,-26 10 25-15,15-10-46 16,3 3 9-16,3-3 6 15,2 0-17-15,3 0 20 0,-2 0-15 16,2 0-7 0,0 0-1-16,0 0-4 0,0 0-11 15,0 0-1-15,0 0-3 16,0 0-2-16,0 0-5 16,0 0 0-16,0 0 1 15,0 1-1-15,0 7-4 16,2 8 4-16,14 6-1 15,4 2 1-15,2 3 2 16,-3-3 1-16,5 4-3 16,2-1 2-16,6 0-2 15,-4 1 0-15,4 0 2 16,-6-5-2-16,4-4-2 16,1-1 2-16,-2-8 1 0,0-3 6 15,-6 0-7-15,0-7 0 16,-1 0 0-16,-3 4 1 15,8-4 0-15,1 0 0 16,2 2 6-16,2-2-4 16,-6 0 4-16,-4 0-6 15,0 0 0-15,-5 0 0 16,2 0 0-16,0 0 5 16,-1-6-6-16,-1-1 13 15,3-4 5-15,-2 2-12 16,2-10 13-16,5 0-3 15,-2 0-7-15,3-3 6 0,-1 3-13 16,4 1 2-16,0 2 0 16,3 3-2-16,4 1-1 15,0 2 1-15,5 0-1 16,1 7 3 0,-2-1-4-16,1-3 2 0,1 3-2 15,-6 4 0-15,2 0 2 16,-3 0-2-16,3 0 0 15,-4 4 1-15,0 10-1 16,-1 6 1-16,0 5 0 16,-1 4 3-16,0 0-1 15,0 7 0-15,-3-2-1 16,-4-3 4-16,-1-3-6 16,-10-9 3-16,-1-5-2 15,-5-1 2-15,-3-12-1 0,-4 3 0 16,-1-4 0-16,0 0 3 15,0 0-1-15,0 0 0 16,0 0 2-16,0 0 9 16,3 0-13-16,-3 0 4 15,0 0-1-15,0 0-4 16,0 0-1-16,0 0-1 16,1 0 0-16,-1 0-6 15,8 0 4-15,3-5 1 16,8-14 2-16,15 0 2 0,5-7 0 15,10-6-3-15,2 3 2 16,1-4-1 0,3 5 0-16,0 10 1 0,2-5-2 15,2 9-1-15,5 9 0 16,-2 5-2-16,2 0 3 16,-3 0 1-16,-1 16 0 15,2 4 1-15,-10 10 3 16,3 1-4-16,-2-3 1 15,-8-3-1-15,-5-3 5 16,-2-1-5-16,-8-5 4 16,-1-2-4-16,0-1 0 15,-2-2 0-15,-1-7 0 16,1 4 0-16,-1-8-2 16,-2 0 2-16,3 0 2 0,-4 0-2 15,2 0-4-15,1-4 4 16,-4-11 3-16,2 6-3 15,-2-9 0-15,0 5 4 16,3-9-2-16,-4-2 1 16,1-4 1-16,1-1 3 15,-4 3-4-15,-6 2-3 16,-1 9 6-16,-6 2-3 16,-1 7 2-16,-5 2-5 15,0 4 5-15,0 0-5 16,0 0-1-16,0 0-1 15,0 0-9-15,-5 0-26 16,-21 14-60-16,-12 6-59 0,-14 8-137 16</inkml:trace>
        <inkml:trace contextRef="#ctx0" brushRef="#br0" timeOffset="-15077.6542">-2380 7887 614 0,'0'0'0'16,"0"0"-239"-16,0 0 191 16,0 0 48-16,0 0-8 15,0 0 7-15,13-7-49 16</inkml:trace>
      </inkml:traceGroup>
      <inkml:traceGroup>
        <inkml:annotationXML>
          <emma:emma xmlns:emma="http://www.w3.org/2003/04/emma" version="1.0">
            <emma:interpretation id="{84D810A5-A03B-4626-ABB4-21F24A45BA4E}" emma:medium="tactile" emma:mode="ink">
              <msink:context xmlns:msink="http://schemas.microsoft.com/ink/2010/main" type="line" rotatedBoundingBox="19519,10790 19990,10780 19994,10969 19524,10979"/>
            </emma:interpretation>
          </emma:emma>
        </inkml:annotationXML>
        <inkml:traceGroup>
          <inkml:annotationXML>
            <emma:emma xmlns:emma="http://www.w3.org/2003/04/emma" version="1.0">
              <emma:interpretation id="{FE87DD5C-1B61-45FB-85DA-DC8E5B23E12A}" emma:medium="tactile" emma:mode="ink">
                <msink:context xmlns:msink="http://schemas.microsoft.com/ink/2010/main" type="inkWord" rotatedBoundingBox="19487,10817 19963,10708 20010,10912 19533,11020">
                  <msink:destinationLink direction="from" ref="{E3DE96F4-6304-448F-B855-04A4809CBD97}"/>
                </msink:context>
              </emma:interpretation>
            </emma:emma>
          </inkml:annotationXML>
          <inkml:trace contextRef="#ctx0" brushRef="#br0" timeOffset="64409.0764">-1546 7931 381 0,'0'0'16'16,"0"0"11"-16,0 0 29 15,0 0 25-15,0 0-8 16,0 0-40-16,0 0-1 15,-37 24-14-15,37-24 2 16,0 0-5-16,0 0-2 16,0 0 2-16,0 0-15 0,0 0 12 15,0 0-12-15,2 0 1 16,23 7 6-16,7-1 18 16,9-5-5-16,4-1-4 15,4 0-12-15,-1 0 4 16,-2 0-3-16,-4 0-1 15,-8 0-4-15,-11 0 1 16,-7 0-1-16,-7 0 0 16,-5 0 0-16,-4 0 9 15,0 0 1-15,0 0 3 16,0 0 15-16,-13 0-8 16,-13 0-16-16,-11 12-3 0,-3-1 5 15,-7 6-5-15,-6-2 1 16,-2 7-1-16,1-1 0 15,3-1 5-15,9-4 2 16,16-4 3-16,13-6 5 16,3-6-2-16,10 0-2 15,0 0-10-15,0 0-2 16,0 0-3-16,4-6 3 16,24-15 2-16,4-6 3 15,8-4 0-15,4 5-2 16,-5 2-3-16,-1 7-4 15,-5 3 1-15,-4 4-28 0,-1 10-17 16,-1 0-24-16,1 23-45 16,-8 19-64-16,-11 22-130 15</inkml:trace>
        </inkml:traceGroup>
      </inkml:traceGroup>
      <inkml:traceGroup>
        <inkml:annotationXML>
          <emma:emma xmlns:emma="http://www.w3.org/2003/04/emma" version="1.0">
            <emma:interpretation id="{3875DA73-2B37-4A79-93DA-FD41D1683D5A}" emma:medium="tactile" emma:mode="ink">
              <msink:context xmlns:msink="http://schemas.microsoft.com/ink/2010/main" type="line" rotatedBoundingBox="17084,11633 19604,11259 19741,12185 17221,12559"/>
            </emma:interpretation>
          </emma:emma>
        </inkml:annotationXML>
        <inkml:traceGroup>
          <inkml:annotationXML>
            <emma:emma xmlns:emma="http://www.w3.org/2003/04/emma" version="1.0">
              <emma:interpretation id="{D246C48F-4484-43BC-8892-0D11ED2102DD}" emma:medium="tactile" emma:mode="ink">
                <msink:context xmlns:msink="http://schemas.microsoft.com/ink/2010/main" type="inkWord" rotatedBoundingBox="17084,11633 17594,11557 17702,12287 17192,12363"/>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l</emma:literal>
                </emma:interpretation>
              </emma:one-of>
            </emma:emma>
          </inkml:annotationXML>
          <inkml:trace contextRef="#ctx0" brushRef="#br0" timeOffset="-11011.3868">-3666 8715 775 0,'0'0'1'0,"0"0"-1"0,0 0 21 16,0 0 45-16,0 0 2 15,0 0-15-15,-82 14-32 16,79 18-13-16,2 17-5 16,-2 9 11-16,2 6 9 15,-4 0-10-15,-11 2-5 16,-1 8 3-16,-8-7 2 16,-4-5 0-16,6-14-5 15,1-16 3-15,6-14 5 16,5-13-2-16,1-1 9 15,-2-4-6-15,2 0-8 16,-9-23-9-16,6-1-6 16,4 0 5-16,3 2-2 0,4 8 3 15,2 4 0-15,0-3 0 16,0-1 1-16,8 0 1 16,21-4-4-16,6-1 2 15,10 6 0-15,3-1 2 16,3 5-2-16,-5 4-4 15,-4 1 4-15,-6-2-4 16,-4 6 0-16,-6 0-4 16,-2 0-3-16,-6 0-2 15,0 6 4-15,-5-2 0 16,-4-1-17-16,-1-1-14 16,-6 2-9-16,2-4 10 0,2 0-25 15,-6 0-47-15,0 0-14 16,0-4 11-16,0-14-185 15</inkml:trace>
          <inkml:trace contextRef="#ctx0" brushRef="#br0" timeOffset="-10786.9874">-3605 8987 355 0,'0'0'126'0,"0"0"-26"16,0 0-14-16,0 0 15 16,0 0-16-16,0 0-8 15,-64-27-22-15,64 27-28 16,0 0-8-16,0 0-10 15,0 0-4-15,0 14-5 0,0 26 0 16,0 8 0 0,0 3 0-16,7 0 7 0,3-1-7 15,3 1 0-15,2-3-7 16,-2-7-13-16,1-5-31 16,7-8-42-16,0-11-79 15,-3-10-133-15</inkml:trace>
        </inkml:traceGroup>
        <inkml:traceGroup>
          <inkml:annotationXML>
            <emma:emma xmlns:emma="http://www.w3.org/2003/04/emma" version="1.0">
              <emma:interpretation id="{D732755C-4AC3-4177-ACE1-2D680D3D35AB}" emma:medium="tactile" emma:mode="ink">
                <msink:context xmlns:msink="http://schemas.microsoft.com/ink/2010/main" type="inkWord" rotatedBoundingBox="18041,11510 19607,11278 19741,12185 18175,12417"/>
              </emma:interpretation>
            </emma:emma>
          </inkml:annotationXML>
          <inkml:trace contextRef="#ctx0" brushRef="#br0" timeOffset="-8336.7844">-2109 9117 669 0,'0'0'18'0,"0"0"-16"15,0 0-2-15,0 0 29 16,0 0 7-16,0 0-5 15,74-83-13-15,-56 41-12 16,1 6-3-16,-6-3-2 16,-5 3-1-16,-6 9-3 15,-2 4 1-15,0 2-4 16,0 3 6-16,0 9 0 16,-2 5 0-16,-5 4 4 0,6 0 9 15,-8 0-7-15,2 5 8 16,-2 17-14-16,2 6-2 15,2 6 2-15,5-4 1 16,0 8 3-16,0-9 5 16,0 2-6-16,11-7-2 15,6-6 0-15,2-8 3 16,-2-3-4-16,2-7-5 16,-4 0-22-16,1 0 2 15,1-24 23-15,-4-7-7 16,-1-9 2-16,-2 2-10 15,-3 1 12-15,-3 6 4 0,-2-3 1 16,-2 11-1-16,0 9 1 16,0 1 8-16,0 13 18 15,0-1 8-15,0 1 3 16,-2 0-15-16,-2 0-12 16,0 0-3-16,4 14-7 15,-3 0-7-15,3 9 7 16,0 1 5-16,0 0-5 15,13-2 0-15,0-4-1 16,-1-7 1-16,4 2 1 16,-3-4-1-16,1-4 2 15,-1 5-2-15,2-6 4 16,-5 9-4-16,1-3-3 16,-5 3 3-16,-1 1-1 15,-1 3 4-15,-4 0-1 0,0 1 0 16,0 2-2-16,-2-5 0 15,-6 1 3-15,-1-3-3 16,2-2 0-16,2-7-13 16,4-4-60-16,1 0-107 15,0-2-368-15</inkml:trace>
          <inkml:trace contextRef="#ctx0" brushRef="#br0" timeOffset="-8150.2793">-1496 8816 929 0,'0'0'40'0,"0"0"-15"15,0 0 37-15,0 0-33 16,0 0-29-16,0 0-13 16,0-28-28-16,-8 5-50 15,0-9-76-15,-10 0-301 16</inkml:trace>
          <inkml:trace contextRef="#ctx0" brushRef="#br0" timeOffset="-10494.1279">-3037 9190 710 0,'0'0'20'0,"0"0"-19"16,0 0 82-16,0 0-13 15,0 0-45-15,0 0 8 16,36-82-18-16,-27 67-3 16,3 4-12-16,-4-1-2 15,5 0-2-15,5-2-12 16,5 1-25-16,-1-2-31 0,4 2-46 15,0 2-92-15,-4 6-95 16</inkml:trace>
          <inkml:trace contextRef="#ctx0" brushRef="#br0" timeOffset="-9510.4115">-2652 9031 302 0,'0'0'294'15,"0"0"-294"-15,0 0 32 16,0 0 96-16,-11-110-64 16,1 70-20-16,2-7 10 15,-3 1-20-15,-5-5-6 16,3 5-17-16,2 6-10 16,1 12 5-16,2 12-2 0,7 8-4 15,-2 8 10-15,3 0 9 16,0 0-16-16,-1 0 0 15,1 0-3-15,0 0-2 16,0 8-8-16,-5 12 10 16,2 15 0-16,-1 7 1 15,-2 0 0-15,2 9 1 16,-1-1-2-16,3 1 1 16,2 1-1-16,0-6-1 15,0 0 1-15,0-3 1 16,0-3 0-16,0-2-1 15,4-11 1-15,0-6-1 16,1-12 0-16,-3-5 0 0,-2-4-2 16,5 0 1-16,1 0-8 15,5 0-2-15,10 0 7 16,-4-10 6-16,5-12-2 16,2-2 2-16,-5-3 3 15,-1-6-4-15,-1-4 3 16,-2 8-4-16,-7-3 6 15,-3 10-6-15,-5-1-1 16,0 3 1-16,0-3 3 16,-5 10 0-16,-3-1 2 15,-4 4-3-15,5 3 2 16,5 1-3-16,-1 6 1 0,3 0 1 16,0 0-3-16,0 0-1 15,0-4-2-15,0 4 3 16,0-2-1-16,13-1-7 15,2 3 8-15,-1 0-3 16,2 0 3-16,2 0 0 16,-1 5-1-16,-1 5 1 15,-1-3 1-15,1 3-1 16,0 4 0-16,-3-6 3 16,0-3-3-16,-5-1 3 15,-2 2-3-15,-1-6 0 16,2 0-5-16,0 0 5 15,2-10 0-15,-1-4 1 16,-2-13-1-16,1 0 8 0,-2 0-8 16,-4-3 3-16,2 16-2 15,-1 0-1-15,-2 10 11 16,0 0 12-16,0 4 12 16,0 0-11-16,0 0-2 15,0 0-12-15,0 9-2 16,0 18-3-16,0 20-1 15,0 12-2-15,0 7-1 16,0 3 6-16,0 6-4 16,0-5 1-16,0-5-3 15,8-11 1-15,1-2-2 16,3-16 0-16,-4-2-1 16,-3-16 1-16,2-5-15 0,-3-9-18 15,1-4-40-15,-4 0-27 16,2-13-74-16,-3-29-137 15</inkml:trace>
          <inkml:trace contextRef="#ctx0" brushRef="#br0" timeOffset="-9241.1433">-2277 8603 690 0,'0'0'0'0,"0"0"6"0,0 0-6 16,0 0 77-16,0 0-39 16,0 0-25-16,6 57 40 15,-6-18-9-15,1 8-18 16,2 4-5-16,-3-1 1 16,2 1-18-16,1 0 0 15,-2-13-4-15,6-11 0 16,-2-7-12-16,-1-10-23 15,2-10-76-15,-3 0-74 16,-3-6-168-16</inkml:trace>
          <inkml:trace contextRef="#ctx0" brushRef="#br0" timeOffset="-9039.6793">-2277 8746 682 0,'0'0'24'15,"0"0"-11"-15,0 0-1 16,0 0 65-16,0 0-46 16,47-112-4-16,-20 81-16 15,-1 4-11-15,0 3-2 16,1 5-30-16,-3 14-20 16,-4 5-96-16,-6 0-65 15,-10 1-179-15</inkml:trace>
        </inkml:traceGroup>
      </inkml:traceGroup>
    </inkml:traceGroup>
  </inkml:traceGroup>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42.5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081D1F-3680-466A-9886-D896886456B2}" emma:medium="tactile" emma:mode="ink">
          <msink:context xmlns:msink="http://schemas.microsoft.com/ink/2010/main" type="writingRegion" rotatedBoundingBox="16402,6149 23034,6149 23034,8742 16402,8742"/>
        </emma:interpretation>
      </emma:emma>
    </inkml:annotationXML>
    <inkml:traceGroup>
      <inkml:annotationXML>
        <emma:emma xmlns:emma="http://www.w3.org/2003/04/emma" version="1.0">
          <emma:interpretation id="{D5E1A565-B578-4A02-967F-5C6D4E1408BB}" emma:medium="tactile" emma:mode="ink">
            <msink:context xmlns:msink="http://schemas.microsoft.com/ink/2010/main" type="paragraph" rotatedBoundingBox="18249,6149 23034,6149 23034,8394 18249,8394" alignmentLevel="2"/>
          </emma:interpretation>
        </emma:emma>
      </inkml:annotationXML>
      <inkml:traceGroup>
        <inkml:annotationXML>
          <emma:emma xmlns:emma="http://www.w3.org/2003/04/emma" version="1.0">
            <emma:interpretation id="{F526B90B-D83F-4D7D-AD7C-F0A07A59DA22}" emma:medium="tactile" emma:mode="ink">
              <msink:context xmlns:msink="http://schemas.microsoft.com/ink/2010/main" type="line" rotatedBoundingBox="18249,6149 23034,6149 23034,8394 18249,8394"/>
            </emma:interpretation>
          </emma:emma>
        </inkml:annotationXML>
        <inkml:traceGroup>
          <inkml:annotationXML>
            <emma:emma xmlns:emma="http://www.w3.org/2003/04/emma" version="1.0">
              <emma:interpretation id="{80A54D37-2648-4372-B442-6FF2ACC08EFC}" emma:medium="tactile" emma:mode="ink">
                <msink:context xmlns:msink="http://schemas.microsoft.com/ink/2010/main" type="inkWord" rotatedBoundingBox="18249,6149 20626,6149 20626,7551 18249,7551"/>
              </emma:interpretation>
              <emma:one-of disjunction-type="recognition" id="oneOf0">
                <emma:interpretation id="interp0" emma:lang="" emma:confidence="0">
                  <emma:literal>frame,</emma:literal>
                </emma:interpretation>
                <emma:interpretation id="interp1" emma:lang="" emma:confidence="0">
                  <emma:literal>for met</emma:literal>
                </emma:interpretation>
                <emma:interpretation id="interp2" emma:lang="" emma:confidence="0">
                  <emma:literal>for me]</emma:literal>
                </emma:interpretation>
                <emma:interpretation id="interp3" emma:lang="" emma:confidence="0">
                  <emma:literal>frame)</emma:literal>
                </emma:interpretation>
                <emma:interpretation id="interp4" emma:lang="" emma:confidence="0">
                  <emma:literal>for me</emma:literal>
                </emma:interpretation>
              </emma:one-of>
            </emma:emma>
          </inkml:annotationXML>
          <inkml:trace contextRef="#ctx0" brushRef="#br0">1442 4823 141 0,'0'0'266'16,"0"0"-155"-16,0 0-21 15,0 0-11-15,0 0-47 16,0 0-29-16,13 0-3 15,19 0 11-15,3 0 6 16,3 0 1-16,-2-1-7 16,0-7-11-16,-4-4 12 15,-3-2-9-15,2-2-2 16,-4-8 8-16,1-3 7 0,-1 3-11 16,-8-4 1-16,-1 6 1 15,-5 3-1-15,-5 6 10 16,-2 3-1-16,-1 5 0 15,-4 5-5-15,-1 0 2 16,0 0-4-16,0 0-8 16,0 0 4-16,0 0 3 15,0 0-7-15,-20 8 17 16,-8 8-6-16,-12 2-6 16,-8 8 0-16,-5-4-3 15,0-2-2-15,5-1 1 16,6-5 2-16,9-9 6 15,9 3 3-15,8-7-4 16,5 3 2-16,6-4-5 0,4 0 10 16,1 0-15-16,0 0 5 15,0 0-1-15,0 0-3 16,0 0-1-16,0 0-5 16,0 0 1-16,0 0 2 15,4 0 2-15,5 0-1 16,0 0-3-16,-2 0 3 15,-3 0-10-15,-4 0-3 16,0 0-4-16,0 0-2 16,0 0 14-16,0 0 0 15,0 0 1-15,0 0-7 16,0 0-24-16,0 0-32 16,2 0-21-16,5 15-23 15,6 0 64-15,2-2-142 0,2-5-4 16</inkml:trace>
          <inkml:trace contextRef="#ctx0" brushRef="#br0" timeOffset="-152122.5905">1524 4818 595 0,'0'0'0'15,"0"0"-32"-15,0 0 8 16,0 0 24-16,0 0 3 15,0 0 4-15,0 0-4 16,0 0-1-16,0 4 5 16,0-4-6-16,0 0 2 15,0 0-3-15,0 0 1 0,0 0 0 16,0 0 2-16,0 0 1 16,0 0 4-16,0 0-4 15,0 0 0-15,0 0 0 16,0 0 1-16,0 0-4 15,0 0 2-15,0 0 2 16,0 0-4-16,0 0-1 16,0 0 4-16,0 0-4 15,0 0 0-15,0 0 4 16,0 0-3-16,0 0 1 16,0 0 1-16,0 0-1 15,0 0 2-15,0 0-3 0,0 0-1 16,0 0 2-1,0 0 0-15,0 0-2 0,0 0 1 16,0 0-1-16,0 0 1 16,0 0-1-16,0 0-2 15,0 0 2-15,0 0 2 16,0 0-2-16,0 0-2 16,0 0 2-16,0 0 1 15,0 0-1-15,0 0 0 16,0 0 1-16,0 0 0 15,0 0 1-15,0 0 0 16,0 0-2-16,0 0 0 16,0 0 0-16,0 0 3 15,0 0-5-15,0 0 4 16,0 0-2-16,0 0 1 0,0 0-1 16,0 0 6-16,0 0-2 15,0 0-4-15,0 0-4 16,0 0 4-16,0 0 0 15,0 0 2-15,0 0 2 16,0 0-8-16,0 0 8 16,0 0-8-16,0 0 7 15,0 0-8-15,2 0 2 16,0 0-10-16,7 0-13 16,1 0 17-16,0 0-50 0,-3 0-45 15,-5 0-46 1,-2 0-106-16</inkml:trace>
          <inkml:trace contextRef="#ctx0" brushRef="#br0" timeOffset="-614.6251">977 5536 72 0,'0'0'38'0,"0"0"57"16,0 0-56-16,0 0 44 0,0 0 43 15,0 0-57-15,-93-51 23 16,86 35-27 0,1-7-4-16,3 0-25 15,1-4-25-15,2-9 19 0,0-6-3 16,0-13-15-16,0-10 0 16,14-5-5-16,3-11 0 15,5-1 9-15,2 10-2 16,7 6-13-16,-1 13 6 15,7 9 0-15,-1 7 1 16,4 3-7-16,2 3-1 16,-1 8 6-16,6 3-6 15,-1 11 0-15,2 4 0 16,1 5-1-16,-1 0-1 16,1 0-7-16,1 5 9 0,-4 11-6 15,-5 3 6 1,-7-2 0-16,-7 6-7 0,-6-5 7 15,-5 3 2-15,-7-4-2 16,-3-3 0-16,-3-5 1 16,0-5-1-16,-3 0 1 15,0 1-1-15,0-4-2 16,0 3-2-16,-6 5-1 16,-16 1-8-16,-1-1-7 15,-2 6-38-15,-1-4-37 16,1 1-57-16,-1-8-96 15</inkml:trace>
        </inkml:traceGroup>
        <inkml:traceGroup>
          <inkml:annotationXML>
            <emma:emma xmlns:emma="http://www.w3.org/2003/04/emma" version="1.0">
              <emma:interpretation id="{0F836E89-028A-4618-8346-C92ED7181B57}" emma:medium="tactile" emma:mode="ink">
                <msink:context xmlns:msink="http://schemas.microsoft.com/ink/2010/main" type="inkWord" rotatedBoundingBox="22024,7429 23034,7429 23034,8394 22024,8394"/>
              </emma:interpretation>
            </emma:emma>
          </inkml:annotationXML>
          <inkml:trace contextRef="#ctx0" brushRef="#br0" timeOffset="-118354.0492">-2811 3329 662 0,'0'0'46'15,"0"0"39"-15,0 0 8 16,0 0 2-16,0 0-36 0,0 0-34 15,-16-38-25-15,12 89 2 16,-2 30 1-16,-1 27 21 16,-3 21-12-16,-2 15 5 15,-1 8-11-15,-3-2 1 16,6-13-6-16,6-16 0 16,4-22 0-16,0-22-1 15,13-17-4-15,9-18 4 16,4-15-12-16,3-6-14 15,4-18 0-15,-5-3 1 16,8-10 21-16,-6-31-4 16,-1-10 7-16,-7-14-5 15,-12-5 4-15,-10-5 1 16,0 7-9-16,-17-3 6 16,-16 6-2-16,-2 11 3 15,0 13-1-15,4 17 4 0,11 8 7 16,7 9 3-16,10 3 3 15,3 4-9-15,0-6-4 16,3 1-18-16,26-14 9 16,3 2 7-16,9-11 4 15,-5-3-2-15,0-7 0 16,-10 1-3-16,-5-3 3 16,-11 4 0-16,-10 8 0 15,0 4 3-15,0 11-2 16,-5 6 1-16,0 3 3 15,-3 4-2-15,5 0-1 0,3 0-2 16,0 11-7-16,0 17 7 16,0 9-3-16,15 5 6 15,4 1-1-15,3 1-2 16,5 0-2-16,4 1 1 16,2-2 1-16,2-7 0 15,0-1 1-15,-1-4-2 16,4-4 4-16,-3-8-6 15,-2-6-2-15,-4-8 2 16,0-2-4-16,-3-3 7 16,-1 0 0-16,-2-17-1 15,2-13 3-15,-3-6 1 16,-2-6-3-16,-6-1 0 0,-6-5 4 16,-8 3-3-1,0 1 1-15,-8 7 0 0,-13 6-1 16,-3 7 0-16,-7 7 0 15,7 11 2-15,1 6-3 16,1 0 0-16,4 6 0 16,-1 25-1-16,4 11-2 15,8 8 3-15,7-3 0 16,0-10 0-16,0-7 0 16,13-5-3-16,7-10 0 15,1-7-7-15,0-8-5 16,4 0 11-16,-6-4 4 0,6-15 4 15,-5-6-1-15,-3 5-2 16,-4 1 0-16,-4 14 0 16,-3 0-1-16,1 5 0 15,5 0-4-15,-4 0 2 16,7 5-4-16,2 9 1 16,6 3-11-16,1 0 1 15,2 0-4-15,6-3-41 16,4-9-36-16,2-5-40 15,4 0-213-15</inkml:trace>
          <inkml:trace contextRef="#ctx0" brushRef="#br0" timeOffset="-117617.4936">-1596 3797 596 0,'0'0'18'0,"0"0"-14"16,0 0 3-16,0 0 63 15,0 0-26-15,11 136-19 16,-1-89 16-16,-1-3-20 16,1-6 6-16,-4-9-15 15,-2-7-11-15,-1-9 4 16,-1-6-3-16,-2-7-1 16,0 0 4-16,0 0 24 15,0-27 6-15,0-8-35 16,0-9 0-16,0-3-2 15,7 5 2-15,-1 10-1 0,-2 7-2 16,0 16 2-16,-1 9-3 16,2 0-3-16,3 0-11 15,5 6 16-15,3 11-3 16,3 7 7-16,-1 0-4 16,2-6 4-16,0 4 2 15,-5-9-4-15,4-2 2 16,-11-6-1-16,1-3-1 15,-3-2-1-15,-2 0-5 16,3-2 6-16,6-18 16 16,5-11 1-16,2 2-12 15,2 3-3-15,-2 10-1 16,-10 4 2-16,3 9-3 0,0 3-5 16,1 0 5-16,4 6 0 15,1 12 4-15,2 0-4 16,5-2 5-16,0-2-3 15,3-1 3-15,-3-8-5 16,-6-4 1-16,-2-1-1 16,-5 0 1-16,-2-10 8 15,-1-16-6-15,-1-5 7 16,-2 0-4-16,-2 3-2 16,-5 5 0-16,0 3 4 15,0 7 17-15,0 8-8 16,-13 2 4-16,4 1-7 15,-3 2-9-15,2 0-3 16,-4 19-2-16,4 15 0 0,-2 7 0 16,6 0 0-16,6-3 0 15,0-1-1-15,0-5 0 16,2-6-16-16,11-6-31 16,10-11-36-16,0-9-42 15,18 0-83-15,2-23-260 16</inkml:trace>
          <inkml:trace contextRef="#ctx0" brushRef="#br0" timeOffset="-117267.9043">-532 3599 703 0,'0'0'53'0,"0"0"66"15,0 0 7-15,0 0-47 16,0 0-43-16,0 0-21 15,-23-5-15-15,23 27 0 16,0 13 0-16,0 13 5 16,-3 6-3-16,2 5 5 15,-4 4-2-15,-2 3 2 16,-2-6-3-16,-1 1-4 16,0-4 0-16,1-3 0 15,1-9 0-15,6-5 0 16,-2-12 0-16,4-11 1 15,0-3-1-15,0-6 2 0,0-6-2 16,0-2-12-16,0 0 11 16,0 0-2-1,0 0 2-15,0 0-7 0,-3-14-26 16,-3 0-36-16,-6-6-23 16,2-1-88-16,-17-2-304 15</inkml:trace>
        </inkml:traceGroup>
      </inkml:traceGroup>
    </inkml:traceGroup>
    <inkml:traceGroup>
      <inkml:annotationXML>
        <emma:emma xmlns:emma="http://www.w3.org/2003/04/emma" version="1.0">
          <emma:interpretation id="{0D2C0F3E-1F0C-40B8-86EE-A176EB6CB02C}" emma:medium="tactile" emma:mode="ink">
            <msink:context xmlns:msink="http://schemas.microsoft.com/ink/2010/main" type="paragraph" rotatedBoundingBox="16336,8166 19486,7729 19608,8611 16459,9048" alignmentLevel="1"/>
          </emma:interpretation>
        </emma:emma>
      </inkml:annotationXML>
      <inkml:traceGroup>
        <inkml:annotationXML>
          <emma:emma xmlns:emma="http://www.w3.org/2003/04/emma" version="1.0">
            <emma:interpretation id="{155B3AFA-8A56-44F2-99DB-36D8ADF26F8E}" emma:medium="tactile" emma:mode="ink">
              <msink:context xmlns:msink="http://schemas.microsoft.com/ink/2010/main" type="line" rotatedBoundingBox="16336,8166 19486,7729 19608,8611 16459,9048">
                <msink:destinationLink direction="with" ref="{4FB837B5-524C-40D6-96C2-B938D4A2B8E0}"/>
              </msink:context>
            </emma:interpretation>
          </emma:emma>
        </inkml:annotationXML>
        <inkml:traceGroup>
          <inkml:annotationXML>
            <emma:emma xmlns:emma="http://www.w3.org/2003/04/emma" version="1.0">
              <emma:interpretation id="{52C3F49E-A48C-454A-AD38-82A00076C016}" emma:medium="tactile" emma:mode="ink">
                <msink:context xmlns:msink="http://schemas.microsoft.com/ink/2010/main" type="inkWord" rotatedBoundingBox="16336,8166 19486,7729 19608,8611 16459,9048"/>
              </emma:interpretation>
              <emma:one-of disjunction-type="recognition" id="oneOf1">
                <emma:interpretation id="interp5" emma:lang="" emma:confidence="1">
                  <emma:literal/>
                </emma:interpretation>
              </emma:one-of>
            </emma:emma>
          </inkml:annotationXML>
          <inkml:trace contextRef="#ctx0" brushRef="#br0" timeOffset="-93040.7444">-4738 5794 552 0,'0'0'35'16,"0"0"10"-16,0 0 15 15,0 0-3-15,0 0-8 0,0 0-2 16,-18-15-22-16,18 0-13 16,0-5-5-16,0-3-4 15,5 0-2-15,9-1-1 16,6 4 0-16,2-1 0 16,6 6 4-16,-1 0-4 15,4 8 3-15,2 3-1 16,3 4-2-16,-1 0-3 15,3 4 3-15,-6 15 3 16,1-1 0-16,-2-1-1 16,1 0-2-16,-5-6 1 15,-1-1 0-15,3-9 0 16,-3-1-1-16,6 0 0 16,0 0 0-16,4 0 0 15,1-5 0-15,0-10 1 0,4 0-1 16,-2 0-1-16,0-5 1 15,1 4-2-15,-3-4 2 16,4-3 4-16,-9-1-4 16,-5 6 0-16,-5-2 0 15,-13 7 0-15,-8 2 1 16,-1 2 11-16,0 1 4 16,0 1 14-16,-1 3-14 15,-15 1-5-15,6 3 0 16,-6 0-7-16,8 0-3 0,3 0 4 15,2 0 0 1,3 0-5-16,0 0-6 0,0 7 0 16,0 10 6-16,0 1 0 15,0 5-2-15,7 5 2 16,8-2 0-16,5 2 0 16,-3 0 0-16,8-5-2 15,1 1-4-15,7-4-2 16,7-7 5-16,4 1 1 15,1-5 0-15,6 1-4 16,3-6 6-16,5-4-1 16,5 0 1-16,1 0-5 15,4-10 5-15,-3-3 0 16,0-1 4-16,-4 0-2 16,-5-3-1-16,-2 0-2 0,-5 0 1 15,-3 3 0-15,-4 1 1 16,2 3 4-16,-4 1-3 15,4 1 2-15,1 4-4 16,-5 4 4-16,5 0-3 16,-1 0 2-16,-5 0-3 15,-3 4 7-15,-2 7-7 16,-2 5 4-16,-5-3-3 16,-3 7-1-16,-5-2 1 15,-7-1-1-15,-4-2 1 16,-8-2 0-16,2-3 3 15,-3 2-2-15,0-1 1 0,0-6-3 16,0 4 0-16,-13-3-9 16,-4-2-11-16,-5-4-25 15,-10 0-72-15,-6 0-45 16,-10-10-258-16</inkml:trace>
          <inkml:trace contextRef="#ctx0" brushRef="#br0" timeOffset="-91960.6303">-3552 5314 595 0,'0'0'4'0,"0"0"-4"15,0 0 59-15,0 0-8 16,0 0-19-16,0 0 6 15,99-88-25-15,-70 88-5 0,-3 0-7 16,3 0-1-16,-1 12 3 16,-4 3-3-16,-2 12 1 15,-6-3-4-15,-6 3 7 16,-6 0-1-16,-4-1 0 16,0 0-3-16,0-1 7 15,-17-3-6-15,-2 1 1 16,-1-9 10-16,2-4 9 15,5-6-10-15,2-4 6 16,6 0 7-16,4 0 11 16,1 0-21-16,0 0-11 15,0 0-1-15,0-14-2 16,4 5-1-16,11 4 0 0,2-1-5 16,6 6 3-1,-5 0 2-15,1 0-1 0,1 0-3 16,-3 3 5-16,-1 9-4 15,-5-3-2-15,-3 5 2 16,-5 8 4-16,-3 2 0 16,0 1 5-16,0 1-2 15,-11-2 1-15,-8 4 1 16,-6-5 0-16,3-5 3 16,-2-4-4-16,2-6 5 15,4-7-2-15,2-1-4 16,6 0-3-16,6 0-6 0,0-1-34 15,4-15-52-15,0-3-81 16,0-1-159-16</inkml:trace>
          <inkml:trace contextRef="#ctx0" brushRef="#br0" timeOffset="-92550.0552">-3265 5521 199 0,'0'0'309'0,"0"0"-297"15,0 0 48 1,0 0 50-16,0 0-45 0,0 0-24 16,0 6 3-16,3-6-21 15,-1 0-22-15,1 0-1 16,-3 0-10-16,0-15-10 16,0 1-20-16,1 0 3 15,-1-9 13-15,0-5 12 16,3-3 12-16,-3 4-5 15,1 8 5-15,-1 7 7 16,3 9-7-16,-3 3 2 16,0 0-4-16,0 0-34 15,0 0-70-15,-4 3-204 16</inkml:trace>
          <inkml:trace contextRef="#ctx0" brushRef="#br0" timeOffset="-90947.3447">-2998 5188 610 0,'0'0'69'16,"0"0"4"-16,0 0 50 16,0 0-31-16,0 0-51 15,0 0-27-15,2-6 4 16,-2 6-11-16,0 2-2 16,0 24-4-16,0 11-1 15,0 10 1-15,3 3 0 16,4-2-1-16,2 1 0 15,-4-1 0-15,7-5 0 0,-2-3-13 16,2-9 6 0,-2-4-9-16,4-12-1 0,-1-3-6 15,2-8-20-15,1-4 24 16,4 0-4-16,-5 0 4 16,1-7 9-16,-2-10 2 15,5-1 1-15,-13-2-4 16,1 4 5-16,-5 1 6 15,-2-4-5-15,0 6 5 16,0-2 0-16,-11-2 3 16,-3 2 6-16,-1 0-9 15,2 2 5-15,0 2 4 16,2 0-9-16,5 1 9 0,0-4-6 16,6 1-3-1,0-1 0-15,0 1-2 0,0-2 1 16,12 6 1-16,1-6 0 15,4 7 2-15,-1 2-2 16,2 1 3-16,-1 2-3 16,-1 3-5-16,-3 0 5 15,3 0 0-15,-7 4 3 16,1 18-1-16,-2-2-1 16,1 2 7-16,0-2 5 15,-5-3-5-15,6-3-8 16,-5-1 0-16,-1-2 2 0,2-3-2 15,1-3 2-15,-1-5 1 16,3 4-3-16,-1-4-7 16,4 0-17-16,1 0 12 15,0-17-8-15,0-3-8 16,0-6-6-16,-4-1 3 16,0-1 12-16,-4 3 12 15,-5-2 5-15,0 10 2 16,0 6 11-16,0 2 34 15,0 9 13-15,0 0 8 16,0 0-7-16,0 0-18 16,0 0-21-16,0 0-8 15,0 20-10-15,0 11 4 16,0 19 14-16,0 4-13 16,0 5 6-16,0 4-9 0,0-1 2 15,5 1-1-15,-4-7-5 16,4-5-1-16,-1-14-6 15,0-5-28-15,3-8-28 16,-1-15-66-16,-1-3-38 16,-2-6-176-16</inkml:trace>
          <inkml:trace contextRef="#ctx0" brushRef="#br0" timeOffset="-90682.99">-2512 5012 755 0,'0'0'5'0,"0"0"7"15,0 0 102-15,0 0-40 16,0 0-62-16,0 0-10 16,-8 45 3-16,21 3 3 15,3 11 9-15,1 3-5 16,-1 1 5-16,-3-7-9 15,1-5-8-15,-2-12-4 16,-3-9-24-16,2-10-30 16,-9-7-69-16,-2-7-86 15,0-6-167-15</inkml:trace>
          <inkml:trace contextRef="#ctx0" brushRef="#br0" timeOffset="-90501.5722">-2478 5160 508 0,'0'0'12'0,"0"0"12"16,0 0 49-16,0 0-34 15,47-111-13-15,-25 89-19 16,1 1-4-16,-1 3-3 16,-4 6-3-16,-2 0-63 15,-6 9-114-15</inkml:trace>
          <inkml:trace contextRef="#ctx0" brushRef="#br0" timeOffset="-89834.8314">-2342 5453 347 0,'0'0'2'15,"0"0"13"-15,0 0 81 16,0 0-24-16,0 0 4 15,0 0-15-15,81-67-19 16,-68 36-13-16,-4-6-23 16,0 0 0-16,-2 3-4 15,-6 3 6-15,-1 7-6 16,0 0 1-16,0 7 6 16,0-2-2-16,-5 15 7 0,-3 4 11 15,2 0 8-15,4 0 21 16,2 0-34-16,-2 0-12 15,2 13-3-15,0 11-1 16,0 3 8-16,6-7-12 16,7-6 3-16,6-1-3 15,0-5-1-15,1-5-8 16,5-3-6-16,-8 0-12 16,2 0-19-16,1-19 14 15,-2-6-2-15,2-6-9 16,-3-3-29-16,-2-2 31 15,-5 4 23-15,-4 8 18 0,-6 5 0 16,0 7 13-16,0 6 66 16,0 2-6-16,0 4-15 15,0 0 4-15,0 0-32 16,0 0-20-16,0 0-10 16,0 14 0-16,0 7 3 15,0-1-3-15,4 7 3 16,12-3 2-16,-1-1-3 15,5 5-2-15,5 0 0 16,1 1 1-16,3-4 0 16,-8-5-1-16,-2 0 3 15,-4-3-2-15,-9-3-1 16,-3 4 3-16,-3 1 0 0,0 1-3 16,-9-3 7-1,-11 6-6-15,-2-3 2 0,1-5-6 16,4 0 3-16,1-6-20 15,3-2-53-15,3-3-83 16,3-4-300-16</inkml:trace>
          <inkml:trace contextRef="#ctx0" brushRef="#br0" timeOffset="-89690.2165">-1618 5368 637 0,'0'0'118'0,"0"0"-118"16,0 0-2-16,0 0 2 0,0 0-97 16,0 0-297-16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2:15.3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EE361C7-2F7E-4F7C-96F3-CA3F2E85A0D3}" emma:medium="tactile" emma:mode="ink">
          <msink:context xmlns:msink="http://schemas.microsoft.com/ink/2010/main" type="inkDrawing" rotatedBoundingBox="4220,11774 5894,10909 6560,12196 4885,13062" semanticType="enclosure" shapeName="Other">
            <msink:sourceLink direction="with" ref="{F179EEB4-E4E2-4BAC-ADE3-3E8A0BE4E4B7}"/>
          </msink:context>
        </emma:interpretation>
      </emma:emma>
    </inkml:annotationXML>
    <inkml:trace contextRef="#ctx0" brushRef="#br0">1678 133 607 0,'0'0'0'16,"0"0"27"-16,0 0 2 15,0 0 40-15,0 0 21 16,-119-55-20-16,97 41-23 16,-2 0-18-16,2 5-14 15,-7 0 6-15,3 3 9 16,-12-1 1-16,3 0-14 15,-11-1-14-15,2 8 11 16,-2 0-7-16,0 0 13 16,-4 0-12-16,5 0-2 15,-5 0-4-15,3 0 8 16,2 4-5-16,5 7 1 16,-7-4-5-16,-4 3 3 0,-2 4-4 15,-1 3 2-15,-5-1-2 16,-1 2 0-16,1 9-2 15,-1-2 1-15,5 2 1 16,4 0 1-16,12-4-1 16,3 1 0-16,13-1-2 15,-5 4 2-15,5 1 2 16,1-3-2-16,3-3-1 16,6-4 0-16,-1 5 1 15,1 11 0-15,-5 7 0 16,2 5 0-16,3-4 0 15,0-5 0-15,0 5 0 0,4-6 0 16,-1 3 4-16,2-3-4 16,3 2 0-16,-1 3 0 15,2-4 0-15,0-9-4 16,-1-4 5-16,5-11-1 16,0 1 0-16,0 8 0 15,9-1-5-15,1-1 5 16,8 0 0-16,0 7-2 15,4-8 7-15,-4 3-10 16,6-2 10-16,-6-2-5 16,3-3 0-16,4 7 1 15,1-1-4-15,-4-8 3 16,3 9 0-16,-2-9 3 16,4 1-3-16,0 1 0 15,-1-2 0-15,7-2 0 0,-5 2 0 16,8-3-4-16,-1 2 3 15,7-3 1-15,0-2 0 16,1 0 0-16,4-5 0 16,-5-2-1-16,1 0-1 15,4 0 0-15,-5 0-1 16,-6 0 3-16,5-6 1 16,-4 3-1-16,3 3 0 15,-3-6 0-15,-2 5-5 16,3-3 5-16,-3 0 4 0,2 0-4 15,1-1-1 1,-3-4 1-16,3 0-1 0,-7 4 1 16,1-6-1-16,-6 3-1 15,3-1 1-15,-2-2 0 16,-9-1 0-16,6 2 1 16,-7-3-2-16,2 2-3 15,-2-2 7-15,2-1-5 16,-1-3 2-16,-5-2 1 15,1 4 3-15,1-8-3 16,-7 6-2-16,5-7 2 16,-4-4 0-16,-3 5 0 15,1-1 0-15,-1 2 0 16,-2-6 0-16,2 5-4 16,-2-5 4-16,1 0 0 0,-5 4 4 15,0 1-4-15,0-5 0 16,0 4-2-16,0-2 5 15,0 3-2-15,0-1 0 16,-9 0 2-16,-3 2-2 16,1-1-1-16,5 6 0 15,-3 0 0-15,-4-1 1 16,5 5 0-16,-1-1-1 16,-6 1 0-16,5-2 0 15,2 0 1-15,-1 2-1 16,0-2 0-16,0 7 0 15,-1-7 0-15,2-2 0 0,-3 3 0 16,3 1 0-16,-5-6 0 16,4 4 1-16,0 1-2 15,-2 0 1-15,2 1 0 16,0 2 1-16,5-1 0 16,-5 8 4-16,1-7 2 15,-1 2-5-15,-3 1 1 16,1-2 0-16,0 1-2 15,-6-5 1-15,4 0 0 16,-6 0-2-16,5 1 2 16,1-2-1-16,-5 6 3 15,-1-1-3-15,5 2 2 16,1 3-2-16,-5-9 0 0,2 9 1 16,3-3 1-1,0-3 0-15,0 10 4 0,0-7-7 16,-1 3 4-16,1 1-2 15,2-2-1-15,-2 3 2 16,5 2-2-16,-8-4-1 16,3 1-2-16,4 4 2 15,0 0 1-15,5 0 0 16,-5 0 1-16,5 0 0 16,-5 0 2-16,5-4-4 15,-8 4 0-15,5 0-5 16,1-3 5-16,-3 3 4 15,5 0-4-15,-5 0 1 16,5 0-1-16,0 0 1 0,-1 0-1 16,5-3-1-16,-4-1 0 15,4 4-2-15,-6 0 6 16,5 0-4-16,1 0 3 16,-3 0-4-16,3 0 0 15,0 0 1-15,0 0-12 16,0 0-14-16,0 7-45 15,0 13-90-15,-9 8-190 16</inkml:trace>
  </inkml:traceGroup>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47.9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A638EE-7409-4BB3-B7E5-FFB3278B5F84}" emma:medium="tactile" emma:mode="ink">
          <msink:context xmlns:msink="http://schemas.microsoft.com/ink/2010/main" type="writingRegion" rotatedBoundingBox="20877,10390 23052,7128 24189,7886 22014,11148"/>
        </emma:interpretation>
      </emma:emma>
    </inkml:annotationXML>
    <inkml:traceGroup>
      <inkml:annotationXML>
        <emma:emma xmlns:emma="http://www.w3.org/2003/04/emma" version="1.0">
          <emma:interpretation id="{FE79B784-A974-4908-AA3B-E0CD58127742}" emma:medium="tactile" emma:mode="ink">
            <msink:context xmlns:msink="http://schemas.microsoft.com/ink/2010/main" type="paragraph" rotatedBoundingBox="20877,10390 23052,7128 24189,7886 22014,11148" alignmentLevel="1"/>
          </emma:interpretation>
        </emma:emma>
      </inkml:annotationXML>
      <inkml:traceGroup>
        <inkml:annotationXML>
          <emma:emma xmlns:emma="http://www.w3.org/2003/04/emma" version="1.0">
            <emma:interpretation id="{1B890DC6-33F0-424B-8741-26108A84D604}" emma:medium="tactile" emma:mode="ink">
              <msink:context xmlns:msink="http://schemas.microsoft.com/ink/2010/main" type="line" rotatedBoundingBox="20877,10390 23052,7128 24189,7886 22014,11148"/>
            </emma:interpretation>
          </emma:emma>
        </inkml:annotationXML>
        <inkml:traceGroup>
          <inkml:annotationXML>
            <emma:emma xmlns:emma="http://www.w3.org/2003/04/emma" version="1.0">
              <emma:interpretation id="{CC0C72D1-C2D0-4DFF-B840-71F5F42E3C9B}" emma:medium="tactile" emma:mode="ink">
                <msink:context xmlns:msink="http://schemas.microsoft.com/ink/2010/main" type="inkWord" rotatedBoundingBox="21037,10497 21569,9699 22546,10350 22014,11148"/>
              </emma:interpretation>
              <emma:one-of disjunction-type="recognition" id="oneOf0">
                <emma:interpretation id="interp0" emma:lang="" emma:confidence="0">
                  <emma:literal>v</emma:literal>
                </emma:interpretation>
                <emma:interpretation id="interp1" emma:lang="" emma:confidence="0">
                  <emma:literal>.</emma:literal>
                </emma:interpretation>
                <emma:interpretation id="interp2" emma:lang="" emma:confidence="0">
                  <emma:literal>n</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-504 561 1 0,'0'0'37'0,"0"0"-32"15,0 0 2-15,0 0-3 16,-99 110 3-16,93-79-6 16,2 4 3-16,1 11-4 15,3-2 0-15,0 8 0 16,0 2-3-16,0-1-15 15,0 3-16-15</inkml:trace>
          <inkml:trace contextRef="#ctx0" brushRef="#br0" timeOffset="-42308.1828">264 1145 514 0,'0'0'15'0,"0"0"38"16,0 0 32-16,0 0-22 16,0 0 31-16,0 0-36 15,-64-111-18-15,56 93 2 16,-1-2 0-16,0-4-27 0,-2-2 22 16,-5-1-12-1,-2-3 5-15,1 3-13 0,0-1-3 16,1 4-2-16,-2 2 4 15,-1-1-8-15,-1 3 3 16,3 3 7-16,-1-2-14 16,2 4 7-16,0 2-2 15,2 6 10-15,-6-5-18 16,-1 0 5-16,-1 0 1 16,1-3-2-16,-4 4 6 15,2 2-8-15,1-2-3 16,-1 3 1-16,1 3 1 15,5 1 1-15,-5-1 2 16,0 4-5-16,0-3 0 16,-5 0 0-16,1 4 1 0,-3 0 5 15,1 0-6 1,-2 0 0-16,-4 0 0 0,4 9 0 16,1 4-1-16,0-3 1 15,4 3 0-15,3-3 1 16,5-3-1-16,4 0-2 15,0 1 1-15,1 1 1 16,4 2 0-16,-1 2 0 16,0 3-4-16,3 2 4 15,-4-1 0-15,2 11-2 16,-3-4 1-16,0 5 1 16,2 2 1-16,0-3 2 0,1 1-3 15,-1-3-2-15,2 2 2 16,5-5-1-16,-1 5 2 15,3 0-2-15,0-4 1 16,0 7-1-16,0-8-3 16,0 11 4-16,0-7 0 15,3-3-1-15,6-4-3 16,0 1 5-16,2 1-2 16,-1-3 1-16,2 1-4 15,-2 4 1-15,2-7 1 16,-1 1 0-16,0-3 0 15,2-2 1-15,-2 2 0 16,2-2 1-16,0-6 0 0,0 4 0 16,0-5-1-16,1 1 1 15,1 3 4-15,1-1-4 16,-1-4-4-16,2 5 3 16,7-6 0-16,-7 5 0 15,5-5 1-15,-3 3 0 16,1-3-1-16,2 0 1 15,-1 1 0-15,3-1-1 16,-6 2-1-16,4-2 2 16,1-4 0-16,-1 0 3 15,0 0-2-15,3 0-1 16,-2 0 0-16,1 0-3 0,5-14 3 16,-1 0 3-1,5-9-2-15,2 4-1 0,-1-5 0 16,-1-2 0-16,-3 2 0 15,-1 1 0-15,0-4 1 16,-7 3 0-16,-3 0-1 16,0 1 0-16,-9-4 6 15,2-5-5-15,-4 3-1 16,-3-8 2-16,-5 6-2 16,0 3 3-16,0 5-1 15,0 5 1-15,0 4 1 16,-8 5-2-16,4 2 2 15,3-1-1-15,-2 8-3 16,1 0-1-16,2 0-2 16,0 0-26-16,0 0-27 0,0 0-40 15,2 32-80-15,11 15 3 16,0 12-265-16</inkml:trace>
          <inkml:trace contextRef="#ctx0" brushRef="#br0" timeOffset="336.8153">79 1027 78 0,'0'0'15'0,"0"0"49"16,0 0-51-16,-112-64-13 16,95 64-2-16,3 0-44 15</inkml:trace>
          <inkml:trace contextRef="#ctx0" brushRef="#br0" timeOffset="-111084.263">-17 1677 642 0,'0'0'7'0,"0"0"-5"16,0 0 2-16,0 0 51 15,0 0-4-15,0 0-18 0,0 0-6 16,13 4-3 0,-13-2-4-16,0-2 5 0,0 0 6 15,0 0-2-15,0 3-7 16,0-3 7-16,0 6-14 16,0-6 12-16,0 0-5 15,0 0-6-15,0 4-3 16,0-3-8-16,0-1 0 15,0 0-5-15,0 0 2 16,0 0-1-16,0 0-1 16,0 0 0-16,0 0 6 15,0 0-6-15,0 0-2 16,0 0 2-16,0 0 1 16,0 0 2-16,0 0-6 0,0 0 4 15,0 0-2-15,0 0 2 16,0 0-1-16,0 0 1 15,0 0 0-15,0 0-2 16,0 0 0-16,0 0 1 16,0 0 0-16,0 0-1 15,0 0 0-15,0 0 2 16,0 0 3-16,0 0-4 16,0 4 4-16,0-4 3 15,0 0-5-15,0 0-1 16,0 0 0-16,0 0 1 15,0 0-2-15,0 0 0 16,0 0 0-16,0 0 0 0,0 0 0 16,0 0 0-16,0 0 2 15,0 0-5-15,0 0 0 16,0 0 1-16,0 0 0 16,0 0-2-16,0 0-1 15,0 0-2-15,0 0-9 16,0 0-16-16,0 4-4 15,0-4 5-15,0 0-22 16,0 5-22-16,-16-1-27 16,-9 2-94-16,-11-2-160 15</inkml:trace>
        </inkml:traceGroup>
        <inkml:traceGroup>
          <inkml:annotationXML>
            <emma:emma xmlns:emma="http://www.w3.org/2003/04/emma" version="1.0">
              <emma:interpretation id="{ECB2EEDB-80B9-4C28-AD10-081A3E140622}" emma:medium="tactile" emma:mode="ink">
                <msink:context xmlns:msink="http://schemas.microsoft.com/ink/2010/main" type="inkWord" rotatedBoundingBox="22088,9400 22145,9314 22193,9346 22136,9432"/>
              </emma:interpretation>
            </emma:emma>
          </inkml:annotationXML>
          <inkml:trace contextRef="#ctx0" brushRef="#br0" timeOffset="-9291.0452">51 94 93 0,'0'0'71'0,"0"0"-55"0,0 0 4 16,0 0 28-16,0 0-16 16,0 0-8-16,-13-7 16 15,10 4 3-15,2-2-15 16,-2 5 3-16,3 0-8 16,-3 0 2-16,3 0-14 15,0 0-2-15,0 0-5 16,0 0 0-16,0 0-4 15,0-1-4-15,0 1 2 16,0-3-11-16,0 2 10 16,0-2-16-16,6-2 18 15,-1 2-10-15,4 0 1 16,0-1 5-16,-2 0-3 0,-1 4 1 16,-2-2-6-1,-4 0 10-15,0 0-1 0,0 2 4 16,0 0 0-16,0 0 5 15,0 0-5-15,0 0 6 16,0 0-6-16,-1 0 0 16,-11 0 0-16,2 0 0 15,-3 0-2-15,1 6 2 16,1 2 0-16,2-2 0 16,5-6 0-16,2 0 1 15,2 0-1-15,0 0 6 16,0 0-6-16,0 0-3 0,0 0-2 15,0 0-8 1,0 0-7-16,9-5 17 16,4-4 1-16,0 0-18 0,-1-2-9 15,2 1 15-15,-1 1-24 16,0-4-39-16</inkml:trace>
        </inkml:traceGroup>
        <inkml:traceGroup>
          <inkml:annotationXML>
            <emma:emma xmlns:emma="http://www.w3.org/2003/04/emma" version="1.0">
              <emma:interpretation id="{67D2909D-3C0B-42CE-BBFD-67322690CC87}" emma:medium="tactile" emma:mode="ink">
                <msink:context xmlns:msink="http://schemas.microsoft.com/ink/2010/main" type="inkWord" rotatedBoundingBox="22021,8673 23052,7128 24077,7811 23046,9357"/>
              </emma:interpretation>
              <emma:one-of disjunction-type="recognition" id="oneOf1">
                <emma:interpretation id="interp5" emma:lang="" emma:confidence="1">
                  <emma:literal/>
                </emma:interpretation>
              </emma:one-of>
            </emma:emma>
          </inkml:annotationXML>
          <inkml:trace contextRef="#ctx0" brushRef="#br0" timeOffset="2722.991">495-296 4 0,'0'0'38'16,"0"0"-38"-16,0 0-1 15,0 0-31-15</inkml:trace>
          <inkml:trace contextRef="#ctx0" brushRef="#br0" timeOffset="-8416.104">466-798 428 0,'0'0'2'0,"0"0"42"16,0 0 27-16,33-120-3 15,-21 79-14-15,-2 1 0 16,-1 2-12-16,-6 5-8 16,-3 2-3-16,0 1-19 0,-5 7 20 15,-15-1-27-15,-5 7 16 16,-5 3-16-16,-3 8 1 15,-4 6-6-15,0 0-1 16,3 6-1-16,8 18 2 16,6 3 0-16,5 6 0 15,7 8 0-15,5 2-3 16,3 3 3-16,0 0 0 16,17-9 0-16,9-2 0 15,3-4-1-15,6-7-2 16,1 0-12-16,1-4 1 15,3 6 3-15,-5-6-8 16,-5 4 7-16,-2-2-3 0,-9-3-1 16,-10-2-4-16,-9 2 0 15,0 1 20 1,-9-1 1-16,-16-5 3 0,2 0 12 16,-3-6 15-16,-2-4-7 15,7-4 3-15,2 0 15 16,-2-13-14-16,8-14-9 15,2-7-18-15,9-7-1 16,2 0-1-16,0-3-7 16,9 5-5-16,13 8-12 15,7 4-17-15,1 9-27 16,5 11-9-16,3 4-36 16,-5 3-67-16,-2 0-50 0</inkml:trace>
          <inkml:trace contextRef="#ctx0" brushRef="#br0" timeOffset="-7712.6317">865-904 273 0,'0'0'29'0,"0"0"32"16,0 0 25-16,29-122-10 15,-20 83-21-15,-4-3-28 0,0 4 0 16,-5-8-6 0,0 0 4-16,0 2-19 0,0 5 5 15,-2 11 9-15,-6 5-6 16,0 8 23-16,0 10-29 16,6 3 5-16,-1 2 6 15,3 0-17-15,0 0-2 16,0 22-19-16,0 14 8 15,0 16 11-15,13 1 0 16,3-8 7-16,2 5-7 16,3-3 0-16,1-6-3 15,3-1 3-15,1-6-4 16,0-6 4-16,3-10-2 0,0-5-1 16,-6-7-15-1,-2-6-5-15,-8 0 4 16,0 0 7-16,-5-13 12 0,0-10 6 15,-7-11 0-15,-1 1 18 16,0-6-5-16,0-8-1 16,-14 0-6-16,1-4-2 15,-5 4 1-15,2 1 5 16,3 10 10-16,0 7-4 16,1 7 3-16,7 11 4 15,2 8-24-15,1 3-1 16,2 0-1-16,0 0-3 0,0 0-3 15,0 0-5-15,15 0-11 16,15 7 19-16,4 13-4 16,2 2-2-16,-1 6 6 15,-2 1-2-15,-7 1-1 16,-4 0-2-16,-6 2 2 16,-6-4-8-16,-3-5 7 15,-2 1-16-15,-4-5 11 16,2-6-11-16,-3-3-5 15,1-1-1-15,-1-5-34 16,3 4 5-16,-1-5-16 16,-2-3-135-16,0 0-24 15</inkml:trace>
          <inkml:trace contextRef="#ctx0" brushRef="#br0" timeOffset="-7265.3632">1258-1702 558 0,'0'0'23'0,"0"0"83"15,0 0-17-15,0 0-49 16,0 0-40-16,0 0-7 15,36 26 7-15,-5 17 10 16,-2 11-7-16,-6 14 3 16,-3 2-1-16,-4 5-4 15,-3-7-1-15,-4-8 0 16,1-11-13-16,-3-9-43 0,1-11 6 16,-4-6-37-1,-4-14 22-15,0-5-135 0,0-4 94 16</inkml:trace>
          <inkml:trace contextRef="#ctx0" brushRef="#br0" timeOffset="-7529.7009">1113-1419 480 0,'0'0'31'16,"0"0"92"-16,0 0-69 15,0 0-16-15,0 0-20 16,0 0-18-16,-32-86-14 16,55 86-82-16,2-6-80 15,-1 6-133-15</inkml:trace>
          <inkml:trace contextRef="#ctx0" brushRef="#br0" timeOffset="-6826.0292">1426-1278 145 0,'0'0'83'0,"0"0"25"15,-7-101 10-15,7 74-48 16,0-1-35-16,3-2-9 16,11 2-17-16,7 0-2 15,-4 1-7-15,3 7 5 16,-2-3-4-16,-2 4-1 0,-3 1 0 15,-5 0 1-15,-2 13 1 16,-3 2 1-16,-1 3 13 16,-2 0 3-1,0 0-3-15,0 0-16 0,0 3-6 16,3 16 6-16,2 9-1 16,7 0 3-16,1 0 4 15,4-1-5-15,4-3 2 16,0-2 3-16,1-6 1 15,3-3-1-15,0-1-5 16,-2-6 14-16,-3 4 2 16,-3-6-6-16,-3 3 4 15,-3 0-9-15,-7 3-4 16,1 0-2-16,-4 3 2 16,-1 5-1-16,0 1 12 0,0 2 14 15,-1 3 5 1,-11-4-8-16,2-3-14 0,3 0-5 15,1-6-5-15,3-1-4 16,0-7-16-16,3-3-44 16,0 0-64-16,0-3-112 15,0-21-107-15</inkml:trace>
          <inkml:trace contextRef="#ctx0" brushRef="#br0" timeOffset="-6704.3513">1866-1595 289 0,'0'0'6'16,"0"0"5"-16,0 0-11 16,0 0-2-16,0 0-167 15</inkml:trace>
        </inkml:traceGroup>
      </inkml:traceGroup>
    </inkml:traceGroup>
  </inkml:traceGroup>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18.2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B24DF9-4491-4E0C-AA4C-5EC1AF9743F3}" emma:medium="tactile" emma:mode="ink">
          <msink:context xmlns:msink="http://schemas.microsoft.com/ink/2010/main" type="inkDrawing" rotatedBoundingBox="6547,13816 18591,14829 18538,15460 6494,14447" semanticType="callout" shapeName="Other">
            <msink:sourceLink direction="with" ref="{F08CC442-B097-46D9-BD58-9C44E58B7F40}"/>
          </msink:context>
        </emma:interpretation>
      </emma:emma>
    </inkml:annotationXML>
    <inkml:trace contextRef="#ctx0" brushRef="#br0">0 247 420 0,'0'0'85'0,"0"0"-16"15,0 0-40-15,0 0 2 16,0 0 1-16,0 0 4 16,0 0-22-16,-16-5-14 15,16 5 5-15,3 0 0 16,22 0 15-16,5 0-2 16,4-9 23-16,9 5-18 15,8-6-1-15,4 5-10 0,0-3 3 16,5 4 7-1,3-6-16-15,1 4 1 0,4-2 5 16,1 2 1-16,7-2-1 16,7-2-9-16,8 0 3 15,4 2 6-15,-2 3-7 16,-8-3 0-16,-2 8 2 16,-6-5-7-16,-5 5 6 15,2 0-4-15,3-1 9 16,0-3-10-16,0 0 12 15,1 4-13-15,5 0 2 16,2-4 5-16,3 4-6 16,7 0 7-16,1-2-5 15,0 2 4-15,-5 0-7 16,0-3 2-16,-1 3-2 0,5-6 2 16,2 2 1-16,-3-1-3 15,3-3 3-15,-10 3 4 16,5-6-7-16,-7-2 3 15,-6 4-2-15,2 0-1 16,2 4 7-16,-11-1-4 16,5 2-3-16,-3 1 1 15,6 1-1-15,8 2 0 16,-5 0 2-16,2 0-2 16,3 0 0-16,-16 0 2 15,2 0-5-15,-1 0 6 16,-2 0-3-16,1 0 2 15,-4 0-2-15,-2 0-3 0,-4 0 3 16,-3 0 0-16,-2 2 4 16,-2 5-4-16,3 0 1 15,-3 5 0-15,-5-7 1 16,5 4 1-16,0 0 2 16,0-4-4-16,3 6 1 15,-3-3-1-15,-4-3 0 16,-2 5-1-16,2-5 0 15,3 3 0-15,-4-3 1 16,6 0-1-16,-4-1 1 16,3 1-1-16,0-1 3 15,0 1-3-15,0 1-4 0,0-2 4 16,-5-1 0-16,-1 3 0 16,3-6 2-16,6 8 3 15,-3-1-5-15,9-4 0 16,0 5-5-16,-5-6 5 15,-1 5 0-15,2 0 0 16,-1 1 2-16,1-2-2 16,-1 1 0-16,4-1 0 15,1 3 2-15,-1-5 0 16,1 6-2-16,0-5 5 16,0 3-5-16,1 3 0 15,2-6 1-15,1 7-1 16,5 2 0-16,5-4-2 15,5 4 2-15,-5-5 0 0,-1 2 3 16,-5 0-3-16,-4-2-3 16,4 2 2-16,-4-1 1 15,3 3 2-15,-3-4-2 16,-4 0-3-16,-8 0 2 16,1 0 2-16,1 6-1 15,-3-6 0-15,-3 6 2 16,2-6 1-16,-5 0-2 15,5 4 0-15,-3 1 0 16,-1-1 2-16,1-3 2 16,-3 8-3-16,3-2-2 0,0-2 1 15,-1-1 4 1,1 0-4-16,3 2 2 0,5 4-1 16,4-6-2-16,1 2 2 15,1-2-1-15,-3-3 5 16,-2-1-6-16,-1 3-3 15,-4-2 3-15,2 0 4 16,1 1-4-16,1-4 0 16,-2 3 0-16,-1 0 1 15,0-2-1-15,-3-3 0 16,-2 3 1-16,0-2-1 16,-3 2 0-16,-2-3 4 15,0 5-3-15,-5-1 1 16,0-1-2-16,1-1 0 0,-7 0 1 15,-1-1-1-15,1-1 5 16,1 5-3-16,-4-6-2 16,5 5-3-16,-5-5 3 15,1 5-1-15,0-4 4 16,-2-4-2-16,-1 7-1 16,4-4 3-16,-1 2-3 15,5-6 1-15,4 4-1 16,-3 0 0-16,4-4-1 15,7 2 1-15,3 2 0 16,5-4 0-16,-1 0 0 16,1 0 7-16,-6 0-7 15,2 0-7-15,1 0 7 0,-6 0 0 16,6 0 5 0,1 0-5-16,2 0 0 0,-2 0 0 15,2-6-2-15,-3 2 2 16,-10 0 0-16,0 4 0 15,-3-6 3-15,-5 6-3 16,-4-4-1-16,-3 4 1 16,-1-4 3-16,-4 4-3 15,-2 0 0-15,-2-4 0 16,-4 3 3-16,-4 1-2 16,-1 0-1-16,-4 0 1 15,0 0-2-15,-8-5 1 0,0 5 0 16,0 0 0-1,0 0 0-15,1 0 0 0,-1 0 4 16,3-3-4-16,-3 3 6 16,0 0-6-16,0 0 3 15,0 0 0-15,0 0-2 16,0 0 0-16,0 0-1 16,0 0 1-16,0 0 1 15,0 0 0-15,0 0-1 16,0 0-2-16,0-4-3 15,0 4-9-15,0 0-18 16,0 0-29-16,0 0-30 16,-10 0-45-16,-25 0-152 15</inkml:trace>
  </inkml:traceGroup>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19.8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8CC442-B097-46D9-BD58-9C44E58B7F40}" emma:medium="tactile" emma:mode="ink">
          <msink:context xmlns:msink="http://schemas.microsoft.com/ink/2010/main" type="inkDrawing" rotatedBoundingBox="8312,14583 15991,15047 15976,15283 8297,14819" semanticType="callout" shapeName="Other">
            <msink:destinationLink direction="with" ref="{13B24DF9-4491-4E0C-AA4C-5EC1AF9743F3}"/>
          </msink:context>
        </emma:interpretation>
      </emma:emma>
    </inkml:annotationXML>
    <inkml:trace contextRef="#ctx0" brushRef="#br0">0 111 575 0,'0'0'4'16,"0"0"23"-16,0 0-19 15,0 0 12-15,0 0 3 16,0 0-8-16,-10-4-12 0,10 4-1 16,6-5 0-16,22-1 19 15,2 2-5-15,12-5 4 16,7 1 17-16,11 1-18 15,4 4-10-15,4-3 8 16,6-2-1-16,3 2-13 16,0-6 11-16,5 6-1 15,10-1-12-15,-2 1 11 16,0 1-11-16,-2 0 3 16,-5 1 0-16,-6 4 3 15,-2 0-7-15,0 0 4 16,-6 0 1-16,7 0-1 0,-7 0-3 15,5 0 1-15,-3 0 0 16,1 4 5-16,2 1-1 16,9 4-1-16,-2-3-2 15,9-3 1-15,3 7-3 16,-8-2 7-16,2-2-7 16,1 4 1-16,3-6 4 15,5-1 0-15,-1-3-5 16,5 4 4-16,-1-4 3 15,-2 0-4-15,2 3 3 16,2-3-5-16,-5 4 8 16,4 0-9-16,-1 0 5 15,2 1-4-15,10 5 5 0,0-1-5 16,5 0 2 0,2 1 3-16,-4 3-3 0,-2 0-1 15,0-3 2-15,1 4-4 16,-3 0-1-16,-5-4 3 15,-1-1-3-15,-8 6 8 16,4-8-7-16,-9 6 1 16,5-2 0-16,-6-1 2 15,1 4 1-15,5-1-3 16,6-3-2-16,-7 3 0 16,5-3 6-16,-8-1-6 15,-2 0 0-15,1 1-4 16,-1-1 8-16,-1-4-7 15,-2 5 3-15,-3-6 0 0,-6 5 2 16,0-5-2-16,-5 5 1 16,-1-4 1-16,-2 0 0 15,1-1 3-15,-6 0-3 16,2-1-2-16,-7 0 7 16,1-3-6-16,1 0 1 15,-3 0-2-15,1 0 2 16,-1 4-2-16,1-4 3 15,-8 4-3-15,-1-4 4 16,-8 0-4-16,-5 0 0 16,-8 0-3-16,-8 0 3 15,-4 0 1-15,-8 0 3 16,-6 0-8-16,-2 0 6 0,-2 0-2 16,0 0 2-16,0 0 7 15,0 0-8-15,3 0 2 16,-3 0-3-16,0 0-13 15,0-8-38-15,0-19-75 16,-9-15-292-16</inkml:trace>
  </inkml:traceGroup>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6:57.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293E86-3165-4E78-B5CF-7F211885F81D}" emma:medium="tactile" emma:mode="ink">
          <msink:context xmlns:msink="http://schemas.microsoft.com/ink/2010/main" type="inkDrawing" rotatedBoundingBox="15288,16086 15313,16071 15319,16080 15294,16095" shapeName="Other"/>
        </emma:interpretation>
      </emma:emma>
    </inkml:annotationXML>
    <inkml:trace contextRef="#ctx0" brushRef="#br0">0 19 707 0,'0'0'73'0,"0"0"-72"16,0 0 23-16,0 0 54 15,0 0-33-15,0 0-21 16,23-6-18-16,-23 6-3 16,0 0-3-16,0-4 0 15,0 4-7-15,0 0-30 16,0-3-35-16,0-3-61 16,0 6-123-16</inkml:trace>
  </inkml:traceGroup>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3:55.4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64D5E97-E906-405A-BD50-E45BB2E30C08}" emma:medium="tactile" emma:mode="ink">
          <msink:context xmlns:msink="http://schemas.microsoft.com/ink/2010/main" type="writingRegion" rotatedBoundingBox="21045,7958 21254,7958 21254,8284 21045,8284">
            <msink:destinationLink direction="with" ref="{4FB837B5-524C-40D6-96C2-B938D4A2B8E0}"/>
          </msink:context>
        </emma:interpretation>
      </emma:emma>
    </inkml:annotationXML>
    <inkml:traceGroup>
      <inkml:annotationXML>
        <emma:emma xmlns:emma="http://www.w3.org/2003/04/emma" version="1.0">
          <emma:interpretation id="{75A50275-678A-4B06-9F49-8F96ABB852B0}" emma:medium="tactile" emma:mode="ink">
            <msink:context xmlns:msink="http://schemas.microsoft.com/ink/2010/main" type="paragraph" rotatedBoundingBox="21045,7958 21254,7958 21254,8284 21045,8284" alignmentLevel="1"/>
          </emma:interpretation>
        </emma:emma>
      </inkml:annotationXML>
      <inkml:traceGroup>
        <inkml:annotationXML>
          <emma:emma xmlns:emma="http://www.w3.org/2003/04/emma" version="1.0">
            <emma:interpretation id="{B7558524-4610-46F2-9020-879820321889}" emma:medium="tactile" emma:mode="ink">
              <msink:context xmlns:msink="http://schemas.microsoft.com/ink/2010/main" type="line" rotatedBoundingBox="21045,7958 21254,7958 21254,8284 21045,8284"/>
            </emma:interpretation>
          </emma:emma>
        </inkml:annotationXML>
        <inkml:traceGroup>
          <inkml:annotationXML>
            <emma:emma xmlns:emma="http://www.w3.org/2003/04/emma" version="1.0">
              <emma:interpretation id="{19259EB4-D925-4359-B441-5A4A37C77592}" emma:medium="tactile" emma:mode="ink">
                <msink:context xmlns:msink="http://schemas.microsoft.com/ink/2010/main" type="inkWord" rotatedBoundingBox="21045,7958 21254,7958 21254,8284 21045,8284"/>
              </emma:interpretation>
              <emma:one-of disjunction-type="recognition" id="oneOf0">
                <emma:interpretation id="interp0" emma:lang="" emma:confidence="0">
                  <emma:literal>fists.</emma:literal>
                </emma:interpretation>
                <emma:interpretation id="interp1" emma:lang="" emma:confidence="0">
                  <emma:literal>flits.</emma:literal>
                </emma:interpretation>
                <emma:interpretation id="interp2" emma:lang="" emma:confidence="0">
                  <emma:literal>Sein.</emma:literal>
                </emma:interpretation>
                <emma:interpretation id="interp3" emma:lang="" emma:confidence="0">
                  <emma:literal>fists</emma:literal>
                </emma:interpretation>
                <emma:interpretation id="interp4" emma:lang="" emma:confidence="0">
                  <emma:literal>fits.</emma:literal>
                </emma:interpretation>
              </emma:one-of>
            </emma:emma>
          </inkml:annotationXML>
          <inkml:trace contextRef="#ctx0" brushRef="#br0">-1043-1050 466 0,'0'0'96'0,"0"0"-5"16,0 0-29-16,0 0-32 15,0 0-22-15,0 0 4 16,28 0 8-16,-9 0-7 16,-2 0 6-16,2 0 4 15,-3 0-8-15,0-3 1 0,-3-5 3 16,-3 7-1-16,3-7-6 15,0-6 8-15,-1 1 2 16,0-8-11-16,-4-5 6 16,-2-2-9-16,-2 0 8 15,-1-5-3-15,-3 2 5 16,0 7-1-16,0 1 1 16,0 9-12-16,0 4 2 15,0 1-8-15,0 9 0 16,0-4 0-16,0 0-8 15,0-2-35-15,-7-2-81 16,-16-2-233-16</inkml:trace>
        </inkml:traceGroup>
      </inkml:traceGroup>
    </inkml:traceGroup>
  </inkml:traceGroup>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47.5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1C229B-DEE3-4EF9-90DD-785786B3C8B8}" emma:medium="tactile" emma:mode="ink">
          <msink:context xmlns:msink="http://schemas.microsoft.com/ink/2010/main" type="inkDrawing" rotatedBoundingBox="22449,10606 24121,12932 23917,13079 22244,10753" rotationAngle="171916192" semanticType="connector">
            <msink:sourceLink direction="with" ref="{57DBFF3C-F72F-4CC9-A1EF-6D28A627F53C}"/>
            <msink:sourceLink direction="with" ref="{F0BF9831-2BE3-4A04-9CD9-01C1D6BEE8AC}"/>
          </msink:context>
        </emma:interpretation>
      </emma:emma>
    </inkml:annotationXML>
    <inkml:trace contextRef="#ctx0" brushRef="#br0">-3 0 347 0,'0'0'179'0,"0"0"-71"0,0 0 7 16,0 0-7-16,0 0-44 15,0 0-1-15,0 0-4 16,0 0-6-16,0 0-16 16,0 0-10-16,0 0 1 15,0 0-1-15,0 0 2 16,0 0-2-16,0 5-5 15,0-5-3-15,0 0-6 16,0 4-2-16,0-4-9 16,0 0-2-16,0 0 4 15,0 0-4-15,0 11 0 16,0 5 0-16,8 10 2 0,10 5 7 16,3 5-3-16,4 3 1 15,1-7-7-15,0 11 10 16,5-3-6-16,-2 2-4 15,4-1 4-15,2 1 1 16,3 0-4-16,1 3 0 16,1-2-1-16,0-1 5 15,-3-3-4-15,-2 0-2 16,-1-3 1-16,-4 3 0 16,0-7-2-16,1 2-1 15,1-10 3-15,-2 4 2 0,1 2-2 16,-1 6 1-16,-1-2-2 15,5 3 2-15,-1-2 0 16,-1-1 0-16,4 4-2 16,-4-1 4-16,0-5-6 15,-2 4 6-15,4-5-5 16,-7-1 5-16,2-2-6 16,0 4 6-16,-5-4-1 15,-1 6-2-15,-1-3-3 16,-1 1 3-16,-3-1-1 15,2-2 1-15,-3 0 0 16,-1 2 1-16,2-3-1 16,-4 0 1-16,2-1-1 15,-6 1 0-15,5-4 1 0,-2-1-2 16,-3 1 1-16,3-2 0 16,-1 2 0-16,1-1 1 15,3 4-1-15,-3 1-1 16,0-1 0-16,0 2 1 15,0 6 0-15,0-4-1 16,-1 4 1-16,-2-7 0 16,-1 0 0-16,2 4 5 15,-2-2-10-15,0-3 10 16,2 5-9-16,-5-5 4 16,1 1-1-16,-1-4 1 15,-3-1 0-15,1-1 4 16,-4-4-8-16,2-2 4 0,-2-2-2 15,0-6 2-15,0-7 0 16,0 4 0-16,0-5-1 16,0 0-1-16,0 0 2 15,0 0-1-15,0 0-5 16,0 0 4-16,0 0-7 16,0 0-4-16,0 0-7 15,0 0-15-15,0 0-42 16,0 0 51-16,0 0-70 15,0-5-79-15,-19 0-196 16</inkml:trace>
  </inkml:traceGroup>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19.2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D61A54-B921-4D23-A902-86824D96B627}" emma:medium="tactile" emma:mode="ink">
          <msink:context xmlns:msink="http://schemas.microsoft.com/ink/2010/main" type="writingRegion" rotatedBoundingBox="20763,13523 23311,13451 23339,14424 20791,14495"/>
        </emma:interpretation>
      </emma:emma>
    </inkml:annotationXML>
    <inkml:traceGroup>
      <inkml:annotationXML>
        <emma:emma xmlns:emma="http://www.w3.org/2003/04/emma" version="1.0">
          <emma:interpretation id="{454F52EE-0E98-4A1E-B2AC-2F5FDEB7F200}" emma:medium="tactile" emma:mode="ink">
            <msink:context xmlns:msink="http://schemas.microsoft.com/ink/2010/main" type="paragraph" rotatedBoundingBox="20763,13523 23311,13451 23339,14424 20791,14495" alignmentLevel="1"/>
          </emma:interpretation>
        </emma:emma>
      </inkml:annotationXML>
      <inkml:traceGroup>
        <inkml:annotationXML>
          <emma:emma xmlns:emma="http://www.w3.org/2003/04/emma" version="1.0">
            <emma:interpretation id="{94AB612D-B47E-4A73-981C-81FAAC7B2443}" emma:medium="tactile" emma:mode="ink">
              <msink:context xmlns:msink="http://schemas.microsoft.com/ink/2010/main" type="line" rotatedBoundingBox="20763,13523 23311,13451 23339,14424 20791,14495"/>
            </emma:interpretation>
          </emma:emma>
        </inkml:annotationXML>
        <inkml:traceGroup>
          <inkml:annotationXML>
            <emma:emma xmlns:emma="http://www.w3.org/2003/04/emma" version="1.0">
              <emma:interpretation id="{4EEAEB3F-72CD-4833-8623-420B46395476}" emma:medium="tactile" emma:mode="ink">
                <msink:context xmlns:msink="http://schemas.microsoft.com/ink/2010/main" type="inkWord" rotatedBoundingBox="20785,14309 21848,14280 21854,14465 20791,14495"/>
              </emma:interpretation>
              <emma:one-of disjunction-type="recognition" id="oneOf0">
                <emma:interpretation id="interp0" emma:lang="" emma:confidence="1">
                  <emma:literal/>
                </emma:interpretation>
              </emma:one-of>
            </emma:emma>
          </inkml:annotationXML>
          <inkml:trace contextRef="#ctx0" brushRef="#br0">-2655 68 436 0,'0'0'39'16,"0"0"52"-16,0 0-7 15,0 0-9-15,0 0 0 16,0 0-14-16,-31-8-26 15,31 8 6-15,-3 0-10 16,3 0-7-16,0 0 0 16,0 0-1-16,0 0 4 15,0 0-9-15,0 0-11 0,0 0-7 16,0 0-1-16,0 0 0 16,0 0-2-16,0 0-7 15,3 0 7-15,16 0 1 16,6 8-2-16,5-8 4 15,2 0 0-15,0 0 2 16,0 0-1-16,-5 0 1 16,-2 0-4-16,-5 0 1 15,-7 0 1-15,-4 0 0 16,-5 0-3-16,-2 0-5 0,-2 0 6 16,0 0 2-16,0 0 0 15,0 0 0-15,-4 0 5 16,-18 6 0-16,-9-3-5 15,-6 4 0-15,-1 1 0 16,2-2 3-16,-2 1-1 16,7-1-1-16,4-2 0 15,8 1 1-15,6-1 2 16,4-4-1-16,5 0-2 16,4 0 1-16,0 0-1 15,0 0-1-15,0 0-4 16,0 0-6-16,0 0 6 15,17 0 1-15,7 0 2 16,3 0-4-16,1 0 4 0,4 0 1 16,-1 0 0-1,3 0 6-15,-4 0-6 0,-5-4 0 16,-8 4-4-16,-5 0 4 16,-11 0 0-16,-1 0 0 15,0 0-2-15,0 0 2 16,0 0 6-16,0 0-5 15,0 0 0-15,0 0 6 16,-17 0-7-16,-8 0 1 16,-2 0-1-16,-7 0 0 15,1 0-1-15,3 0 1 16,3 0 0-16,7 0 0 16,9 0 0-16,5 0 2 0,6 0 2 15,0 0 1-15,0 0-3 16,0 0-4-16,0 0 2 15,0 0-2-15,0 0-8 16,1 0 8-16,18 0 2 16,0 0-3-16,3 4 3 15,1-4 0-15,-1 5 1 16,-3-5-1-16,-1 5 4 16,-5-5-8-16,-2 0 5 15,0 0-2-15,-2 0 2 16,1 5-1-16,0-5 1 15,-1 0 2-15,-5 4-3 0,-2-4-1 16,1 0 0 0,-3 4-1-16,0-4 2 15,0 0 2-15,0 0-1 0,0 0 0 16,0 0 2-16,0 0-1 16,0 0-1-16,0 0 0 15,0 0 4-15,0 0-5 16,0 0 0-16,0 0 1 15,0 0 0-15,0 0-1 16,0 0 1-16,0 0-1 16,0 0 0-16,0 0 0 15,0 0-1-15,0 0 1 16,0 0 3-16,0 0 0 16,0 0-3-16,0 0-5 15,0 0 5-15,0 0 5 0,0 0-5 16,0 0-5-16,0 0 4 15,0 0 2-15,0 0 4 16,0 0-4-16,0 0-1 16,0 0-3-16,0 0 3 15,0 0 0-15,0 0 2 16,0 0-2-16,0 0 2 16,0 0 0-16,0 0-1 15,0 0 5-15,0 0-3 16,0 0 3-16,0 0-5 15,0 0 3-15,0 0-3 16,0 0 5-16,0 0-6 16,0 0 4-16,0 0-2 0,0 0-2 15,0 0 4-15,0 0-2 16,0 0-2-16,0 0-4 16,0 0-3-16,0 0-13 15,0 0-11-15,0-8-14 16,0-30-3-16,-5-17-147 15,-27-20-111-15</inkml:trace>
          <inkml:trace contextRef="#ctx0" brushRef="#br0" timeOffset="2961.8265">-3446 9 486 0,'0'0'40'16,"0"0"24"-16,0 0 26 15,0 0-14-15,0 0-20 16,0 0 9-16,-23-4-25 16,23 4-11-16,0 0-14 0,0 0-6 15,0 0-6 1,0 0-3-16,0 0 0 0,0 0 0 15,9 0-1-15,15 0 1 16,7 4 0-16,6-4-1 16,0 4 1-16,3-4 0 15,-4 0 0-15,1 0 2 16,-5-4-2-16,-5 0-1 16,-8-6 1-16,-6 10 0 15,-6-4 0-15,-4 4 1 16,-3 0 5-16,0 0-5 15,0 0 2-15,0 0 16 0,-3 0 5 16,-18 0-4-16,-10 0-19 16,-9 0 3-1,-4 4-4-15,1 1 1 0,-7 0-1 16,8 4 0-16,6-5 0 16,8 1 3-16,14-2-2 15,7-3 4-15,2 0-4 16,5 0 3-16,0 0 0 15,0 0-4-15,0 0-1 16,0 0 0-16,0 0-1 16,16 0-3-16,13 0 2 15,3 0 3-15,4 0 4 16,1-8-4-16,0 4-5 16,-2-1 4-16,1-4 1 15,-5 4-1-15,-2 1-2 0,-10-2-6 16,-3 6 6-16,-8 0-3 15,0-3 5-15,-7 3-3 16,-1 0 0-16,0 0 0 16,0 0 4-16,0 0 0 15,0 0 0-15,-12 0-1 16,-11 0 1-16,-6 0 0 16,-1 0 1-16,-4 9-1 15,4 0 0-15,5 0-1 16,8 0 1-16,5-1 0 15,6-5 0-15,2 1-7 16,4-4 7-16,0 3 0 0,0 7-3 16,0 1 2-16,10 0-4 15,6 2-1-15,5-6 6 16,-3 1 4-16,3-6-4 16,-1 1-6-16,-1-3 6 15,3 0 0-15,1 0 2 16,-4 0-2-16,2 0 0 15,-2 0 0-15,-4 0 3 16,-2 0-3-16,-6 0-5 16,-5 0 5-16,0 0 5 15,0 0-5-15,-2 0 0 16,0 0 2-16,0 0 8 16,0 0 4-16,0 0 1 0,0 0 0 15,0 0 6-15,0 0-15 16,0 0 4-1,0 0-1-15,0 0-6 0,0 0 3 16,-2 0-2-16,0 0-2 16,2 4 5-16,0-4-7 15,0 0 1-15,0 0-1 16,0 0 0-16,0 0 0 16,0 0 1-16,0 0 4 15,0 0-9-15,0 0 4 16,0 0 0-16,0 0 0 15,0 0 4-15,0 0-8 0,0 0 4 16,0 0 0-16,0 0 0 16,0 0 0-16,0 0 0 15,0 0 0-15,0 0 0 16,0 0 0-16,0 0 0 16,0 0 4-16,0 0-8 15,0 0 8-15,0 0-7 16,0 0 3-16,0 0 0 15,0 0-1-15,0 0 1 16,0 0 0-16,0 0 0 16,0 0-1-16,0 0 1 15,0 0 0-15,0 0 5 16,0 0-5-16,0 0-4 16,0 0 4-16,0 0 0 15,0 0-1-15,0 0 1 0,0 0 0 16,0 0 0-16,0 0 2 15,0 0-1-15,0 0-2 16,0 0-1-16,0 0 2 16,0 0 0-16,0 0 0 15,0 0-1-15,0 0 1 16,0 0 0-16,0 0 0 16,0 0 1-16,0 0-1 15,0 0 0-15,0 0-1 16,0 0 2-16,0 0-1 15,0 0 4-15,0 0-7 16,0 0 6-16,0 0-6 0,0 0 4 16,0 0-3-1,0 0-12-15,0 0-16 0,0 0-19 16,0 0 4-16,-2 0-25 16,-7-13-24-16,-11-5-249 15</inkml:trace>
        </inkml:traceGroup>
        <inkml:traceGroup>
          <inkml:annotationXML>
            <emma:emma xmlns:emma="http://www.w3.org/2003/04/emma" version="1.0">
              <emma:interpretation id="{D6CB6E88-237A-4456-A074-08C1FD4266AE}" emma:medium="tactile" emma:mode="ink">
                <msink:context xmlns:msink="http://schemas.microsoft.com/ink/2010/main" type="inkWord" rotatedBoundingBox="22246,13481 23311,13451 23338,14390 22272,14420">
                  <msink:destinationLink direction="with" ref="{F0BF9831-2BE3-4A04-9CD9-01C1D6BEE8AC}"/>
                </msink:context>
              </emma:interpretation>
              <emma:one-of disjunction-type="recognition" id="oneOf1">
                <emma:interpretation id="interp1" emma:lang="" emma:confidence="1">
                  <emma:literal/>
                </emma:interpretation>
              </emma:one-of>
            </emma:emma>
          </inkml:annotationXML>
          <inkml:trace contextRef="#ctx0" brushRef="#br0" timeOffset="-7118.2831">-1098-80 41 0,'0'0'14'0,"0"0"-1"16,0 0 11-16,0 0 59 15,0 0-22-15,0 0-17 0,-79 34-3 16,70-34 6-16,0 5 1 15,3-1 5-15,-2-4-24 16,-1 4 24-16,0-4 3 16,1 4-18-16,-4-3-4 15,-1 3-11-15,-3 2 6 16,-1-3-13-16,-1 3 5 16,-2 3 8-16,1 0-15 15,-1-4 4-15,-1 4 7 16,0 1-5-16,6-3-11 15,-1-1 8-15,5-6 0 16,5 4-4-16,1 0-1 0,3-1 4 16,0-3 1-16,2 0-1 15,0 0-4-15,0 0-2 16,0 0 5-16,0 0-6 16,0 0 0-16,0 0 1 15,0 0-7-15,0 0-2 16,0 0-1-16,0 0-1 15,0 0 0-15,0 0-4 16,10 0 2-16,12 0 3 16,7 0 3-16,1 0 0 15,7 3-3-15,-7-3 3 16,1 0-1-16,-1 0 2 0,-1 0-4 16,-3 0 2-1,-3 0-1-15,-1 0-1 0,-4 0 2 16,-4 0-2-16,-4 0-1 15,-4 0 0-15,-3 0 2 16,-3 0 3-16,0 0-4 16,0 0 2-16,0 0 2 15,0 0 3-15,0 0 5 16,0 0 2-16,-12 0-4 16,-9 0-6-16,-6 0-4 15,0 4 1-15,1-4-1 16,0 6 0-16,1-6 1 15,8 0 0-15,6 4 0 16,4-4-1-16,6 0 2 16,-2 0-1-16,3 0 0 15,-2 0-2-15,2 0-2 16,0 0 2-16,0 0-7 0,0 0 3 16,0 0 1-16,6 0 4 15,16 0 0-15,7 0 0 16,0 0 2-16,1 0-2 15,4 0 0-15,-4 0 1 16,1 0-2-16,-2 0 4 16,-7 0-3-16,-5-4 0 15,-4 2 0-15,-1-2-1 16,-7 4 0-16,0 0 1 16,-1 0 1-16,-1-4 0 0,-3 4-1 15,3 0 8-15,-3 0-6 16,0 0 3-16,0 0 0 15,-10-6-5-15,-13-2 2 16,-6 4-2-16,2 4 3 16,6 0 1-16,0 0-3 15,1 0 1-15,6 0-1 16,-2 0-1-16,7 0 0 16,2 0 6-16,2 0-2 15,4 0-4-15,-2 0 3 16,1 0-5-16,2 0 4 15,-2 0-4-15,2 0-3 16,0 0 0-16,0 0-3 0,7 0 4 16,15-2 3-1,4-5 1-15,6 0 1 0,-2-1-1 16,-1-1 3-16,-1 5-3 16,-4-1 0-16,-3 0 3 15,-8 5-3-15,-5-4 0 16,-3 4 1-16,-1 0 0 15,-2 0-1-15,0 0 1 16,0 0-1-16,-2 0 4 16,0 0-1-16,0 0-2 15,3 0 5-15,-3 0-1 16,0 0-1-16,0 0 5 0,0 0-2 16,0 0-5-1,0 0 0-15,0 0-2 0,0 0 1 16,0 0 0-16,0 0 2 15,0 0-3-15,0 0 1 16,0 0 0-16,0 0-1 16,0 0 4-16,0 0-8 15,0 0 5-15,0 0-1 16,0 0 0-16,0 0 0 16,0 0-1-16,0 0 2 15,0 0-1-15,0 0 0 16,0 0 0-16,0 0 0 15,0 0 0-15,0 0 0 16,0 0 0-16,0 0 0 16,0 0 0-16,0 0 0 0,0 0 0 15,0 0 0-15,0 0 0 16,0 0 0-16,0 0 0 16,0 0 0-16,0 0 0 15,0 0 0-15,0 0 1 16,0 0-1-16,0 0 0 15,0 0 0-15,0 0 0 16,0 0-1-16,0 0 1 16,0 0 1-16,0 0-1 15,0 0 0-15,0 0 0 16,0 0 0-16,0 0-1 16,0 0 1-16,0 0 0 0,0 0-1 15,0 0 1-15,0 0 0 16,0 0 1-16,0 0-1 15,0 0 1-15,0 0-2 16,0 0 1-16,0 0 0 16,0 0 0-16,0 0 0 15,0 0 0-15,0 0 1 16,0 0-1-16,0 0 0 16,0 0 0-16,0 0 0 15,0 0-1-15,0 0 1 16,0 0 0-16,0 0 0 15,0 0 0-15,0 0 0 16,0 0 0-16,0 0 0 16,0 0-1-16,0 0 2 15,0 0-2-15,0 0 1 0,0 0-1 16,0 0-5 0,0 0-5-16,0 0-6 0,0 0-11 15,0 0-22-15,0 0-9 16,0 0 4-16,0 0-26 15,-7-24-57-15,-20-22-347 16</inkml:trace>
          <inkml:trace contextRef="#ctx0" brushRef="#br0" timeOffset="-3443.271">-1966 60 379 0,'0'0'41'0,"0"0"11"0,0 0 42 15,0 0-22-15,0 0-10 16,0 0-5-16,-31-20-13 15,31 20-2-15,0-4-22 16,0 4-6-16,0 0-5 16,0 0-3-16,0 0-6 15,0 0 1-15,15 0-1 16,9-3 3-16,5 3-1 16,-1 0 1-16,-1-4 6 15,1 4-6-15,-1 0 1 16,0-3 5-16,-6 0-3 15,-5 3-2-15,-3 0-4 16,-7-5 0-16,-3 5 1 16,-3 0 0-16,0 0 0 15,0 0 2-15,0 0 5 0,0 0 9 16,-7 0 17-16,-13 0-18 16,-8 0-13-16,-3 0-3 15,0 0-1-15,4 0 1 16,6 5 5-16,3-2-4 15,1 4 1-15,1-4 1 16,4 3-1-16,2-6 3 16,6 4-4-16,1-4 5 15,3 0-4-15,0 0 5 16,0 0-6-16,0 0-1 16,0 0 0-16,0 0-1 15,0 0-1-15,3 0-1 0,14 0-1 16,9 0 4-1,3 0 0-15,2 0 0 0,-2 0 1 16,-5 0 5-16,-2 0-6 16,-4 0-3-16,-8 0 3 15,-6 0 4-15,-4 0-4 16,0 0-5-16,0 0 5 16,0 0 5-16,0 0-3 15,-6 0 4-15,-14 0-6 16,-3 0 1-16,-9 0-4 15,0 0 1-15,3 0 2 0,3 0 0 16,6 0-3 0,4 4 3-16,7 0 0 15,5-4 1-15,4 3-1 0,0-3 0 16,0 0-1-16,0 0 0 16,0 0 0-16,0 0-3 15,0 0 3-15,0 0-2 16,0 0 2-16,8 0-7 15,8 0 7-15,5 0 0 16,-3 0 1-16,4 0 0 16,-2 0 2-16,1 0-2 15,-7-7 1-15,2-1-1 16,-4 2 0-16,-6-1 0 16,-3 7-2-16,-3-3 0 0,0 3 2 15,0 0 1 1,0 0 2-16,0 0-3 0,0 0 8 15,0 0 4 1,-8 0 0-16,-9 0-11 0,-3 0-1 16,-4 0-1-16,4 0 1 15,0 0 1-15,2 3-1 16,8 1 5-16,-1-1-4 16,3 3-1-16,7-6 2 15,-2 0 4-15,3 0-6 16,0 0-6-16,0 0 6 15,0 0 0-15,0 0-7 16,0 0 4-16,0 0 1 0,0 0-4 16,0 0 0-1,0 0-1-15,0 0 2 0,12 0 3 16,-1 0-2-16,2 0 4 16,-4 0 0-16,1 0 1 15,-1 0-1-15,-5 0 0 16,1 0-2-16,-5 0 1 15,0 0 1-15,0 0 0 16,0 0 1-16,0 0-1 16,0 0 1-16,0 0 2 15,0 0-2-15,0 0 5 16,0 0 4-16,0 0-2 0,0 0 5 16,-2 0-10-1,-7 4 0-15,2-4-3 0,1 4-5 16,2 0 5-16,0-1-2 15,1-3 2-15,3 0 0 16,0 0-1-16,0 0 1 16,0 0-2-16,0 0 1 15,0 0-11-15,0 0 7 16,0 0-5-16,0 0-3 16,0 0 2-16,0 3 6 15,11-3 4-15,2 4 1 16,-2-4 0-16,0 4 0 15,-2-4 0-15,0 0-1 16,-5 0 1-16,0 0 0 16,-1 0 0-16,-1 0 0 0,-2 0-2 15,0 0 2-15,0 0 0 16,0 0 2-16,0 0-2 16,0 0 0-16,0 0-2 15,0 0 2-15,0 0 2 16,0 0 4-16,0 0-6 15,0 0 7-15,0 0-7 16,0 0 6-16,0 0-6 16,0 0 0-16,0 0 1 15,0 0-1-15,0 0 0 16,0 0-1-16,0 0 2 16,0 0-1-16,0 0 0 0,0 0 0 15,0 0 0-15,0 0 0 16,0 0 0-16,0 0 1 15,0 0-1-15,0 0 0 16,0 0 0-16,0 0 0 16,0 0 0-16,0 0 0 15,0 0 1-15,0 0 0 16,0 0 3-16,0 0-8 16,0 0 4-16,0 0-2 15,0 0 2-15,0 0 0 16,0 0 0-16,0 0 0 15,0 0 0-15,0 0-6 16,0 0 1-16,0 0 0 0,0-8-15 16,0-6-25-1,0-9-111-15,0-5 34 0,-9 4-163 16</inkml:trace>
          <inkml:trace contextRef="#ctx0" brushRef="#br0" timeOffset="31897.3767">-1141-863 63 0,'0'0'35'16,"0"0"8"-16,0 0-5 16,0 0-24-16,0 0-8 15,0 0-4-15,6 62 22 16,-6-62 28-16,0 0-22 15,0 0-30-15,0-1-9 16,0-13-63-16,0 5-44 16</inkml:trace>
        </inkml:traceGroup>
      </inkml:traceGroup>
    </inkml:traceGroup>
  </inkml:traceGroup>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50.7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365C307-DD38-4869-BB37-AF8DA38B9915}" emma:medium="tactile" emma:mode="ink">
          <msink:context xmlns:msink="http://schemas.microsoft.com/ink/2010/main" type="inkDrawing" rotatedBoundingBox="22541,12958 23006,12603 23219,12883 22754,13237" semanticType="connector" shapeName="Other">
            <msink:sourceLink direction="with" ref="{57DBFF3C-F72F-4CC9-A1EF-6D28A627F53C}"/>
            <msink:sourceLink direction="with" ref="{F0BF9831-2BE3-4A04-9CD9-01C1D6BEE8AC}"/>
          </msink:context>
        </emma:interpretation>
      </emma:emma>
    </inkml:annotationXML>
    <inkml:trace contextRef="#ctx0" brushRef="#br0">1593 3511 644 0,'0'0'18'0,"0"0"58"16,0 0 46-16,0 0-67 15,0 0-40-15,0 0-5 16,-4-4-5-16,19 4 12 15,7 0 18-15,0 0-13 16,3 0-2-16,5 4-7 16,-1 11 0-16,3-2 5 0,-3 1-13 15,-3-4 7-15,0 4-6 16,-1-5 1-16,0-4-4 16,-2-2-1-16,1-3 0 15,-3 0 0-15,-2 0-2 16,-1-9 9-16,0-17 4 15,-4-7 3-15,-1-9-6 16,-1-6-5-16,-3-1 0 16,-5 8-4-16,0 3 0 15,-1 6-1-15,-3 8-5 16,0 0-17-16,0 2-29 16,-7-5-50-16,-10-1-68 15,-8-1-358-15</inkml:trace>
  </inkml:traceGroup>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52.6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BF9831-2BE3-4A04-9CD9-01C1D6BEE8AC}" emma:medium="tactile" emma:mode="ink">
          <msink:context xmlns:msink="http://schemas.microsoft.com/ink/2010/main" type="inkDrawing" rotatedBoundingBox="22281,13845 23270,12397 24228,13051 23240,14499" hotPoints="22695,13189 23132,13057 23990,13161 23293,14348 22954,14402 22655,13956" semanticType="container" shapeName="Hexagon">
            <msink:sourceLink direction="with" ref="{D6CB6E88-237A-4456-A074-08C1FD4266AE}"/>
            <msink:sourceLink direction="with" ref="{2CF7F315-D46D-452F-9A98-6BBF10D78E8C}"/>
            <msink:destinationLink direction="with" ref="{F21C229B-DEE3-4EF9-90DD-785786B3C8B8}"/>
            <msink:destinationLink direction="with" ref="{B365C307-DD38-4869-BB37-AF8DA38B9915}"/>
            <msink:destinationLink direction="with" ref="{AD9D4880-B98A-4CA2-B0B3-914183F0B5B5}"/>
          </msink:context>
        </emma:interpretation>
      </emma:emma>
    </inkml:annotationXML>
    <inkml:trace contextRef="#ctx0" brushRef="#br0">-1188-1043 235 0,'0'0'8'15,"0"0"29"-15,0 0-10 16,0 0-8-16,0 0 6 0,0 0 3 15,-88-88-12 1,73 78-9-16,-3-2 44 0,0 3-10 16,1 3-17-16,-2 1 5 15,-1 1-2-15,-1 4-7 16,2 0-8-16,1 0 5 16,3 0-11-16,2 0-3 15,-3 0-1-15,3 4-1 16,0 7 0-16,0 2-1 15,1 1 0-15,2 3 0 16,3 3-1-16,-2-2 1 16,2 6 0-16,1-1-4 15,-1 0 4-15,3 5 0 16,-1 0 4-16,1-2-1 16,0 2-3-16,-1 2 0 0,4 1 1 15,-2-4 1-15,3 3 0 16,0-3 3-16,0 4 0 15,0 1 4-15,0-3-9 16,0 2 0-16,0 4-5 16,0-3 5-16,0-1 0 15,0 3 0-15,7-2 1 16,3-1-2-16,2-2-1 16,1 4-4-16,3-2-1 15,1 1 7-15,-2-4-3 16,1-3-4-16,0 1 3 15,-3-2 3-15,0-5-4 0,1 3 0 16,1-1-1-16,2-1 4 16,-2 1-6-16,2 1 7 15,3-3-12-15,1 4 3 16,-4-9 3-16,3 1 4 16,-5-2-3-16,2 0-4 15,1-8 1-15,1 3 1 16,-1-1 3-16,3-7 1 15,1 3 1-15,2-3 1 16,-1 4 2-16,2-2 0 16,-3-2 0-16,0 0-1 15,-2 0 0-15,0 0-1 16,-1 0 1-16,4-13 1 16,-1-7 0-16,-3 2 1 15,1-1-2-15,0 5 1 0,-2-5-1 16,-1 1 1-1,1-2-3-15,-2 3 1 0,-3-7 0 16,-3 2 1-16,1-1-3 16,1-5 4-16,-3 0-3 15,-3 0 3-15,-2 5 0 16,0-8-1-16,-1 3 1 16,-1-2 3-16,-2-6-1 15,0 3-4-15,0-3 4 16,0 2 2-16,0-1-4 15,-9-3 1-15,3 5-2 16,-1-4 2-16,3 10 0 0,-5 3 2 16,2-4-3-16,-2 9 4 15,-1-8-2-15,-2 3-2 16,2-3 0-16,-3 0 0 16,-3-1 0-16,0-6 0 15,1 3-2-15,0-3 0 16,-3 2 2-16,2 10 0 15,2-1 0-15,-2 9 0 16,0-2 4-16,1 2 12 16,-2 1 16-16,-3-1 1 15,-1 0 3-15,-1-4-1 16,1 5-24-16,-1-6 7 16,0 4-1-16,5 2-7 0,1 0 9 15,4 3-11-15,4 6-3 16,2-3-3-16,-3 4 9 15,2-1-4-15,2 4-1 16,4 0-2-16,1 0 0 16,-3 0 5-16,-1 0-9 15,-1 0 11-15,-2-4-11 16,3 4 1-16,-1 0 4 16,4 0-5-16,1 0 0 15,-3 0-5-15,3 0 10 16,0 0-5-16,0 0 0 15,0 0 0-15,0 0 0 16,0 0 0-16,0 0-2 0,0 0 3 16,0 0-2-16,0 0 1 15,0 0-3-15,0 0-1 16,-1 0 3-16,1 0-1 16,0 0 2-16,0 0 0 15,0 0 0-15,-3 0 2 16,3 0-5-16,0 0 0 15,0 0-11-15,0 0 2 16,0 0-1-16,-2 0-16 16,-1 0-4-16,-1 8-25 15,0 10-8-15,-1-3-50 16,-3 2-14-16,-3 6-9 16</inkml:trace>
    <inkml:trace contextRef="#ctx0" brushRef="#br0" timeOffset="55408.882">-607-1287 788 0,'0'0'24'16,"0"0"-10"-16,0 0 39 15,0 0-10-15,0 0-39 16,0 0 15-16,32-3 10 16,-19 3 2-16,1 12-9 15,2 6 7-15,2-1-2 16,-1 6-16-16,0 1 0 0,2-1 3 15,-4-3-1-15,1 2-10 16,-2-9 1-16,2 1 3 16,-3-4-4-16,0-3 2 15,-4-4-3-15,3-3 5 16,-4 0-3-16,5 0-2 16,3-16 15-16,-1-6-1 15,2-5 8-15,-1-1-13 16,0 0-8-16,-3 0 1 15,0 5 2-15,0 5-5 16,-1 1 1-16,-3 0-1 16,-1 4-1-16,-2 3 0 15,-2 2-1-15,-1 3-1 0,-1 4-4 16,-2 1-10-16,0 0-17 16,0-4-15-16,0-4-27 15,-9 3-80-15,-20-6-347 16</inkml:trace>
  </inkml:traceGroup>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07.7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4372AB-8BEA-4948-8CA0-9657FD8151E5}" emma:medium="tactile" emma:mode="ink">
          <msink:context xmlns:msink="http://schemas.microsoft.com/ink/2010/main" type="writingRegion" rotatedBoundingBox="23448,14623 23392,13279 25010,13212 25066,14556"/>
        </emma:interpretation>
      </emma:emma>
    </inkml:annotationXML>
    <inkml:traceGroup>
      <inkml:annotationXML>
        <emma:emma xmlns:emma="http://www.w3.org/2003/04/emma" version="1.0">
          <emma:interpretation id="{534E3EFC-632F-4248-BABC-4DDBBA17372D}" emma:medium="tactile" emma:mode="ink">
            <msink:context xmlns:msink="http://schemas.microsoft.com/ink/2010/main" type="paragraph" rotatedBoundingBox="23511,14459 23340,13318 24034,13214 24205,14355" alignmentLevel="1"/>
          </emma:interpretation>
        </emma:emma>
      </inkml:annotationXML>
      <inkml:traceGroup>
        <inkml:annotationXML>
          <emma:emma xmlns:emma="http://www.w3.org/2003/04/emma" version="1.0">
            <emma:interpretation id="{2CF7F315-D46D-452F-9A98-6BBF10D78E8C}" emma:medium="tactile" emma:mode="ink">
              <msink:context xmlns:msink="http://schemas.microsoft.com/ink/2010/main" type="line" rotatedBoundingBox="23511,14459 23340,13318 24034,13214 24205,14355">
                <msink:destinationLink direction="with" ref="{F0BF9831-2BE3-4A04-9CD9-01C1D6BEE8AC}"/>
              </msink:context>
            </emma:interpretation>
          </emma:emma>
        </inkml:annotationXML>
        <inkml:traceGroup>
          <inkml:annotationXML>
            <emma:emma xmlns:emma="http://www.w3.org/2003/04/emma" version="1.0">
              <emma:interpretation id="{1C4DABB8-D20B-4AF3-B3C8-C02D22BCCCF7}" emma:medium="tactile" emma:mode="ink">
                <msink:context xmlns:msink="http://schemas.microsoft.com/ink/2010/main" type="inkWord" rotatedBoundingBox="23511,14459 23340,13318 24034,13214 24205,14355"/>
              </emma:interpretation>
            </emma:emma>
          </inkml:annotationXML>
          <inkml:trace contextRef="#ctx0" brushRef="#br0">-638-55 449 0,'0'0'3'0,"0"0"8"16,0 0 74-16,0 0-6 16,0 0 4-16,0 0-24 15,-33 0-18-15,33 0 15 16,0 0 4-16,0 0-15 0,0 0-11 16,0 0-7-16,0 0-12 15,0 0-1-15,0 0-1 16,0 0-12-16,0 0 4 15,3 0-5-15,17 0 0 16,6 0 9-16,5 0-1 16,-1 3-5-16,3 3 2 15,-2-6-3-15,-2 0 0 16,-3 0-2-16,-6 0 3 16,-2 0-3-16,-5 0 3 0,-4 0-2 15,-5 0-1 1,-4 0 0-16,0-6 0 0,0 6 2 15,0 0 2-15,0 0 1 16,0 0-3-16,0 0 15 16,-15 0-9-16,-12 0-5 15,-9 0 0-15,-2 0-2 16,-3 0 0-16,5 10 1 16,4-9 3-16,9 3 2 15,7 0 3-15,7-4-7 16,5 0 8-16,4 0 0 15,0 0-6-15,0 0-4 16,0 0 1-16,0 0-4 0,0 0 2 16,0 0-5-1,0 0 4-15,20 0-1 0,8 0 2 16,9-4 0-16,1-1 0 16,4-5 1-16,-3 1 0 15,-4 5-1-15,-6 3 0 16,-7-3 0-16,-6 4 0 15,-7-5 0-15,-8 5-2 16,-1 0-1-16,0 0 3 16,0 0 1-16,0 0-1 15,0 0 1-15,0 0 0 16,-17-4-1-16,-9 4 0 16,-3-1-2-16,1 1-2 15,0 0 4-15,7 0 0 0,3 0 0 16,5 0-1-16,4 0 2 15,5 0 2-15,1 0-1 16,3 0-2-16,0 0-2 16,0 0 2-16,0 0 0 15,0 0-3-15,0 0 2 16,3 0-5-16,17 1-1 16,7 3 7-16,3 1 0 15,0-5 2-15,-1 4-1 16,-2-3 0-16,-6-1-1 15,0 0-2-15,-8 0 2 16,-6 0 0-16,-3 0 4 16,-2 0-8-16,1 0 4 0,-3 0 0 15,0 0 2-15,0 0 1 16,0 0-3-16,0 0 1 16,0 0 0-16,0 0 7 15,0 0-6-15,0 0-2 16,0 0 2-16,0 0 0 15,0 0-2-15,0 0 1 16,0 0-2-16,0 0 2 16,0 0-1-16,0 0 0 15,0 0 2-15,0 0 2 16,0 0-3-16,0 0-1 16,0 0-4-16,0 0 4 0,0 0 0 15,0 0 3-15,0 0-7 16,0 0 4-16,0 0 0 15,0 0 5-15,0 0-5 16,0 0 0-16,0 0-5 16,0 0 5-16,0 0 1 15,0 0-1-15,0 0 3 16,0 0-7-16,0 0 4 16,0 0 0-16,0 0 0 15,0 0 0-15,0 0 1 16,0 0-1-16,0 0-2 15,0 0 2-15,0 0 3 16,0 0-1-16,0 0-4 0,0 0-2 16,0 0 4-1,0 0 6-15,0 0-5 0,0 0-2 16,0 0 2-16,0 0-1 16,0 0 0-16,0 0 0 15,0 0 0-15,0 0 0 16,0 0-1-16,0 0-2 15,0 0 6-15,0 0-7 16,0 0 4-16,0 0 0 16,0 0 0-16,0 0 4 15,0 0-4-15,0 0-5 16,0 0 4-16,0 0 1 0,0 0 0 16,0 0 0-1,0 0-2-15,0 0-4 0,0 0 4 16,0 0-12-16,0 0 5 15,0 0-2-15,0 0-9 16,0 0-18-16,-3 0-17 16,-19-15-40-16,-8-21-178 15,-13-19-314-15</inkml:trace>
          <inkml:trace contextRef="#ctx0" brushRef="#br0" timeOffset="42327.6967">-644-918 145 0,'0'0'37'0,"0"0"14"16,0 0 18-16,0 0-43 0,0 0 9 16,0 0-24-1,-92-4 11-15,79 4-14 0,1 8 15 16,-1 2-10-16,3 0-6 15,-2 4-4-15,1 3 0 16,0 7 7-16,3-1-10 16,0 5 2-16,3 1-2 15,-3 2 9-15,4 7-9 16,1-7 13-16,3 7-9 16,0-1 1-16,0-1 1 15,0-2-5-15,7 1 3 16,5 3 2-16,-3-5-4 15,1 4 3-15,-1-6 0 16,2-1-5-16,-2 1 4 16,4-8-4-16,0 5 0 0,3-4 5 15,-2 5-5-15,2-8-2 16,0 3 1-16,2 0 1 16,-1-2 0-16,1 1 0 15,-3-4-2-15,0-5-2 16,1 1 4-16,-3-2-7 15,0 1 7-15,3-5 0 16,-1 1 0-16,3-1 0 16,1-1 0-16,3 2 0 15,3-6 0-15,4 0 4 16,1-4-4-16,1 0 6 16,-1 0-5-16,-1 0-1 0,0 0 0 15,-3-18 0-15,-4 1-13 16,-2-2 11-16,-7 0-1 15,0-4 1-15,-4 5 2 16,0-1 2-16,-2 0 0 16,-3 0-2-16,2-1 2 15,-3-1-1-15,1-3 1 16,-2 2 0-16,-2-1-1 16,3-5 0-16,-3 0-1 15,0-6 4-15,0 3-3 16,0-1-1-16,0 3 0 15,0-2 1-15,0 7 0 0,0-5 2 16,-3 8 3-16,-6-6-3 16,0 3 0-16,1 1 2 15,-1-5 0-15,0-2-4 16,1-1 2-16,-4 4-3 16,3-3 0-16,-1 4-2 15,1 3 0-15,-4 4 1 16,0 5 2-16,-3-5 5 15,-1 1-3-15,1 0-1 16,-3-1 29-16,-1-5 3 16,-2 2-30-16,2-2-2 15,0 5 1-15,2-4-1 16,5 10 1-16,0-2 8 0,0 6-2 16,1 1 4-1,2 2-1-15,-1 2 1 0,-2 0 6 16,4 3-2-16,-3-3-2 15,4 4 1-15,2 0-9 16,-3 0-4-16,2 0 5 16,1 0 3-16,2 0-6 15,-1 0-2-15,1 0 0 16,-3 0-2-16,2 4 0 16,1-3 8-16,1-1-4 15,2 4 3-15,1-4-7 16,0 0 5-16,0 0-6 15,0 0 4-15,0 0-1 16,0 0-3-16,0 0 5 0,0 0-5 16,0 0 2-1,0 0-2-15,0 0 1 0,0 0 0 16,0 0-1-16,0 0 1 16,0 0-2-16,0 0 4 15,0 0-7-15,0 0 5 16,0 0-1-16,0 4 0 15,0-4 0-15,0 0 4 16,0 0-4-16,0 0-3 16,0 0 3-16,0 0 0 15,0 0 0-15,0 0 0 16,0 0-1-16,-3 0 1 16,3 0-2-16,-5 0-8 0,1 14-18 15,-2 1-47 1,-3 2-37-16,-6-6-65 0,-7-6-212 15</inkml:trace>
        </inkml:traceGroup>
      </inkml:traceGroup>
    </inkml:traceGroup>
    <inkml:traceGroup>
      <inkml:annotationXML>
        <emma:emma xmlns:emma="http://www.w3.org/2003/04/emma" version="1.0">
          <emma:interpretation id="{7F6FCDA4-2F49-4CAC-8280-178AF262DA6D}" emma:medium="tactile" emma:mode="ink">
            <msink:context xmlns:msink="http://schemas.microsoft.com/ink/2010/main" type="paragraph" rotatedBoundingBox="24171,14593 24115,13252 25010,13214 25066,14556" alignmentLevel="1"/>
          </emma:interpretation>
        </emma:emma>
      </inkml:annotationXML>
      <inkml:traceGroup>
        <inkml:annotationXML>
          <emma:emma xmlns:emma="http://www.w3.org/2003/04/emma" version="1.0">
            <emma:interpretation id="{A4FB91C0-E88F-4D5D-87FA-15DB92458D00}" emma:medium="tactile" emma:mode="ink">
              <msink:context xmlns:msink="http://schemas.microsoft.com/ink/2010/main" type="line" rotatedBoundingBox="24171,14593 24115,13252 25010,13214 25066,14556"/>
            </emma:interpretation>
          </emma:emma>
        </inkml:annotationXML>
        <inkml:traceGroup>
          <inkml:annotationXML>
            <emma:emma xmlns:emma="http://www.w3.org/2003/04/emma" version="1.0">
              <emma:interpretation id="{632076C1-8858-4B68-BB11-F49C03C8614C}" emma:medium="tactile" emma:mode="ink">
                <msink:context xmlns:msink="http://schemas.microsoft.com/ink/2010/main" type="inkWord" rotatedBoundingBox="24171,14593 24115,13252 25010,13214 25066,14556"/>
              </emma:interpretation>
              <emma:one-of disjunction-type="recognition" id="oneOf0">
                <emma:interpretation id="interp0" emma:lang="" emma:confidence="1">
                  <emma:literal/>
                </emma:interpretation>
              </emma:one-of>
            </emma:emma>
          </inkml:annotationXML>
          <inkml:trace contextRef="#ctx0" brushRef="#br0" timeOffset="-3754.6939">108 70 649 0,'0'0'37'16,"0"0"2"-16,0 0 86 15,0 0-32-15,0 0-45 16,0 0-7-16,0 0-3 16,-36 18-7-16,33-18-5 15,3 0 1-15,0 0-13 16,0 0 6-16,0 4-4 15,0-4-6-15,0 0-2 16,0 0-6-16,0 0-2 16,0 0 5-16,16 0-5 15,11 4 2-15,9-2 3 0,2 1-3 16,1 1 1-16,3 2 3 16,-1 3 5-16,0-5-7 15,-4 1-4-15,-6-5 1 16,-5 5-1-16,-6-1 1 15,-7-4-1-15,-3 1 0 16,-2-1 0-16,-4 0 6 16,-3 0-6-16,2 0 0 15,-3 0 2-15,2 0-1 16,-2 0 3-16,0 0-3 0,0 0 0 16,-18 4-1-1,-16 0-4-15,-10 1-2 0,-10 6-1 16,-1 2 4-16,0 6-1 15,1-1 4-15,1-1 0 16,6-3-1-16,10-5 4 16,11 2 0-16,8-7 6 15,12-4 1-15,3 0 2 16,3 0-12-16,0 0 2 16,0 0-2-16,0 0-2 15,8 0 2-15,19 0 0 16,18-4-1-16,7-7 2 15,4 8-1-15,-1-7 0 16,-5 3 0-16,-6 4 0 16,-2-1 0-16,-7 0 0 15,-3 0 1-15,-9 3 0 0,-3-3-1 16,-7 4-3-16,-4 0 3 16,-6 0 3-16,1 0-3 15,-4 0 0-15,2 0 1 16,-2 0 1-16,0 0-1 15,0 0 0-15,0 0 0 16,0 0 2-16,0 0 4 16,0 0-3-16,0 0 2 15,0 0 0-15,0 0-1 16,0 0-2-16,0 0-1 16,0 0-1-16,0 0 0 15,0 0 0-15,0 0 0 16,0 0-1-16,0 0 1 0,0 0-1 15,0 0 0-15,0 0 0 16,0 0-1-16,0 0 1 16,0 0 1-16,0 0-1 15,0 0-1-15,0 0 1 16,0 0 1-16,0 0-1 16,0 0-1-16,0 0 1 15,0 0 1-15,0 0-1 16,0 0-5-16,0 0 4 15,0 0-4-15,0 0 1 16,0 0-2-16,0 0 2 16,0 0 1-16,0 0 3 0,0 0-1 15,0 0 1-15,0 0-1 16,0 0 1-16,0 0 0 16,0 0 0-16,0 0 1 15,0 0-1-15,0 0 1 16,0 0 5-16,0 0-5 15,0 0 1-15,0 0 0 16,0 0-2-16,0 0 2 16,0 0-1-16,0 0-1 15,0 0 0-15,0 0 0 16,0 0 0-16,0 0 2 16,0 0-2-16,0 0 0 15,0 0-1-15,0 0-5 0,0 0 3 16,0 0-8-1,0 0 1-15,0-4-17 0,-13-16-30 16,-3-6-7-16,-6-17-21 16,-7-9-48-16,-7-16-150 15</inkml:trace>
          <inkml:trace contextRef="#ctx0" brushRef="#br0" timeOffset="37905.8289">691-683 74 0,'0'0'38'16,"0"0"6"-16,0 0-8 0,0 0-15 15,0 0 9-15,0 0-25 16,-113 104 5-16,103-95 1 15,-1 0-9-15,3 1 3 16,-1-7-4-16,-3 3-1 16,4 2 6-16,-1-4 6 15,0-1-12-15,2 0-12 16,1 1-26-16,2-4-40 16,-3 0-89-16</inkml:trace>
          <inkml:trace contextRef="#ctx0" brushRef="#br0" timeOffset="39447.9602">122-761 106 0,'0'0'0'0,"0"0"0"15,0 0 6-15,0 0 10 16,0 0 20-16,-119-51 31 15,100 51-25-15,6 0-7 16,0 0-17-16,0 0 25 16,5 0-30-16,-3 6-4 15,1 7 16-15,2 5-24 16,-1 2 1-16,3 4-2 16,-1 4 2-16,1-1 0 0,2 4-1 15,1 1 15-15,3-3 5 16,0 4-6-16,0-2 2 15,0 3 5-15,0-3-17 16,9 2 1-16,2 0-5 16,4-2-1-16,-2 0 0 15,3 0 0-15,0-4 0 16,-2 1 0-16,-1 0 0 16,2-6 0-16,2-2-2 15,-2-3-7-15,2 1 7 16,3-9 2-16,1 6-5 15,-3-2 3-15,7 2 1 0,0-6 1 16,-2 5 0-16,5-5 0 16,-2-3 0-16,-2 3-3 15,4-9 3-15,-3 0 2 16,-1 0-1-16,-1 0 0 16,-1 0 7-16,3 0-7 15,-3-9 3-15,2 0-2 16,-2 3 5-16,0 1 5 15,-2-8 2-15,0 0 3 16,2-7 10-16,-2 2-16 16,-1-6 9-16,2 3-11 15,-3-2 2-15,1 4-5 16,-4 3-3-16,-2-3 0 0,0 2-2 16,3-10 0-16,-3 0 0 15,-1-4-1-15,-2-4 0 16,-3 3 0-16,-1-2 1 15,-2 6-1-15,-1 1 0 16,-3-1 3-16,0 5 1 16,0-5-4-16,0-4 0 15,0 4-4-15,-4 0 4 16,-4-6 0-16,0 11 4 16,-2-2-10-16,-2 6 12 15,2 0-5-15,-5 0-1 16,1 6 1-16,-4 3-1 15,1 1 2-15,-3-6 10 16,-1 8 0-16,2-6-9 0,-1 2 8 16,-2 1 0-16,2 0-8 15,0 2-2-15,1-1 0 16,-3 5-1-16,2-2 1 16,-2 1-1-16,2 5 1 15,5-4-1-15,-4 4 0 16,5 0 4-16,-2 0 4 15,-1 0-6-15,-1 0 1 16,-2 0-1-16,5 0-2 16,-2 0 0-16,-2 0 2 15,5 0 0-15,-2 0 4 16,1 4-3-16,-4 1 11 16,5 1-12-16,-4-2 3 0,5-1 0 15,2-3 13-15,-2 5-16 16,1-4 8-16,3-1 3 15,1 4 5-15,2-4-9 16,-1 4-5-16,4-4 3 16,-2 0-5-16,5 0 2 15,0 0-4-15,-1 0 1 16,1 0-1-16,0 0-2 16,0 0-10-16,0 0-9 15,-3 0-12-15,2-8-2 16,-7-24-57-16,-5-20-90 15,-13-16-121-15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47.3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8F2580-043D-4046-B323-40C02BB47841}" emma:medium="tactile" emma:mode="ink">
          <msink:context xmlns:msink="http://schemas.microsoft.com/ink/2010/main" type="inkDrawing" rotatedBoundingBox="14094,15139 14153,15149 14151,15162 14091,15152" shapeName="Other"/>
        </emma:interpretation>
      </emma:emma>
    </inkml:annotationXML>
    <inkml:trace contextRef="#ctx0" brushRef="#br0">57 17 123 0,'0'0'44'16,"0"0"27"-16,0 0-47 15,0 0-1-15,0 0-4 16,0 0-15-16,0 0-3 15,0 0 1-15,0 0 1 16,0 0 2-16,0 0 3 16,0 0 5-16,-1 0 2 0,1 0 2 15,0 0-6 1,0 0-5-16,0 0 1 0,0 0-3 16,0 0 2-16,0 0 1 15,0 0-1-15,0 0-3 16,0 0-3-16,0 0 12 15,0 0 10-15,0 0 1 16,0 0 14-16,0 0-7 16,0 0-7-16,0 0-11 15,0 0-8-15,0 0 1 16,-3 0-1-16,3 0-2 16,-1 0-1-16,-2 0-2 15,-2 0 0-15,4 0 1 16,-3 0 2-16,-1-3-2 15,1 3 2-15,1 0-2 0,2 0 0 16,-2 0 0-16,1 0 0 16,2 0 0-16,0 0 1 15,-3 0-1-15,3 0 0 16,0 0-3-16,-1 0 2 16,1 0-2-16,0 0 3 15,0 0 0-15,-3 0 0 16,2 0 0-16,-4 0-7 15,5 0-3-15,0 0-24 16,0 0-14-16,0 0 4 16,0 0-6-16,-4-6-39 15,-1-2-21-15</inkml:trace>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0:45.5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2E1627B-6322-46F8-A472-1B4A63499069}" emma:medium="tactile" emma:mode="ink">
          <msink:context xmlns:msink="http://schemas.microsoft.com/ink/2010/main" type="writingRegion" rotatedBoundingBox="18451,17161 9081,17140 9088,13753 18458,13774"/>
        </emma:interpretation>
      </emma:emma>
    </inkml:annotationXML>
    <inkml:traceGroup>
      <inkml:annotationXML>
        <emma:emma xmlns:emma="http://www.w3.org/2003/04/emma" version="1.0">
          <emma:interpretation id="{62B69335-D68C-463A-A07F-532E02C0CF71}" emma:medium="tactile" emma:mode="ink">
            <msink:context xmlns:msink="http://schemas.microsoft.com/ink/2010/main" type="paragraph" rotatedBoundingBox="18451,17161 9081,17140 9088,13753 18458,13774" alignmentLevel="1"/>
          </emma:interpretation>
        </emma:emma>
      </inkml:annotationXML>
      <inkml:traceGroup>
        <inkml:annotationXML>
          <emma:emma xmlns:emma="http://www.w3.org/2003/04/emma" version="1.0">
            <emma:interpretation id="{920EEBB8-DC75-47A6-A457-7DB277F15644}" emma:medium="tactile" emma:mode="ink">
              <msink:context xmlns:msink="http://schemas.microsoft.com/ink/2010/main" type="line" rotatedBoundingBox="18451,17161 9081,17140 9088,13753 18458,13774"/>
            </emma:interpretation>
          </emma:emma>
        </inkml:annotationXML>
        <inkml:traceGroup>
          <inkml:annotationXML>
            <emma:emma xmlns:emma="http://www.w3.org/2003/04/emma" version="1.0">
              <emma:interpretation id="{8A3885A6-40BA-429E-B090-9EAA930836C4}" emma:medium="tactile" emma:mode="ink">
                <msink:context xmlns:msink="http://schemas.microsoft.com/ink/2010/main" type="inkWord" rotatedBoundingBox="18451,17161 14327,17151 14334,13765 18458,13774"/>
              </emma:interpretation>
              <emma:one-of disjunction-type="recognition" id="oneOf0">
                <emma:interpretation id="interp0" emma:lang="" emma:confidence="1">
                  <emma:literal/>
                </emma:interpretation>
              </emma:one-of>
            </emma:emma>
          </inkml:annotationXML>
          <inkml:trace contextRef="#ctx0" brushRef="#br0">-3270 209 366 0,'0'0'6'0,"0"0"12"16,0 0 7-16,0 0 40 16,0 0-3-16,-66-106-16 15,52 93-21-15,1-1 21 16,3-5-9-16,-9 6-9 16,2-2 4-16,3 2 4 15,-4 3-19-15,-2 1 3 16,4 0 13-16,-2 3-4 15,4-1-9-15,-1 7-10 16,1-2 8-16,1 2-9 16,-5 0-6-16,3 0 2 15,-1 0 2-15,-2 9-6 16,4 10 3-16,-5 4-1 0,4 10-3 16,-1 5 0-16,6 8-2 15,-3-1 4-15,2 8-2 16,3-8 1-16,4 5 5 15,4 2-3-15,0-6-2 16,0 5 1-16,0 1 1 16,4 3 1-16,8 5 1 15,4-5 1-15,-6 1-4 16,7-1 1-16,4-3-2 16,0-5 1-16,0-1 2 15,1-4-4-15,-2-5 5 16,-6 1-5-16,4-3 1 0,1 2-2 15,-1-4 1 1,3-4 0-16,-4-3-1 0,3-3 5 16,2-3-8-16,-3-3 4 15,4-2 0-15,-1-2 1 16,-3-2-1-16,4-3 2 16,-8-3-2-16,1 0 1 15,1-1 2-15,-1-4-1 16,-2 0 0-16,2 0 2 15,-1 0 3-15,4-9-2 16,-6 0 4-16,0 0-4 16,-3-6 2-16,3-4-3 15,2-4 6-15,-5-4-1 0,1-11 2 16,-2-3 3-16,0-6-13 16,-1-4 6-16,-2 0-6 15,0-4 2-15,-2 5-1 16,-4 3-2-16,0 2 3 15,0-2-3-15,0 4 2 16,0 1-2-16,-14 5 0 16,1-5 5-16,3 2-5 15,-6 3 1-15,6-1 0 16,-9 4 1-16,6-1-2 16,-2 2 0-16,2-7 0 15,-6 6 2-15,5-3-2 16,1-1 0-16,-3 1 0 15,6 1 6-15,-5 4-6 0,2-2 0 16,3 7-2-16,1-1 4 16,0 4-2-16,1 2 1 15,3 9 0-15,-2 2-1 16,3 4 3-16,-1 1 8 16,1 2-4-16,0-3-7 15,-4 3 3-15,4 1 1 16,0 3-1-16,2 0 3 15,-1 0-6-15,3-4 6 16,0 4-5-16,-1 0 1 16,1 0-1-16,0 0 2 15,0 0-2-15,0 0 0 0,-3 0-2 16,3 0 2-16,0 0-2 16,0 0 2-16,0 0-2 15,0-2 1-15,0 2-1 16,0 0 1-16,0 0 2 15,0 0-2-15,0 0 0 16,0 0 0-16,0 0 0 16,0 0 1-16,0 0-1 15,0 0-6-15,0 0 6 16,0 0 5-16,0 0-4 16,0 0-1-16,0 0-1 15,0 0 1-15,0 0 0 16,0 0-1-16,0 0 1 15,0 0-4-15,0 0 2 16,0 0-3-16,0 0-6 0,0 0-5 16,0 0-7-16,0 0-19 15,0 0-19-15,0 0-45 16,0 0-110-16,0 0-29 16</inkml:trace>
          <inkml:trace contextRef="#ctx0" brushRef="#br0" timeOffset="2339.4817">-2853-281 301 0,'0'0'26'0,"0"0"29"16,0 0-14-16,0 0 54 16,0 0-23-16,0 0-26 15,0 0-3-15,-73-31 1 16,59 29-2-16,0 2 2 15,0-3-11-15,-3-1-18 0,1 4 26 16,0-7-18-16,3 7 1 16,0 0-16-16,2 0 2 15,1 0-1-15,0 0-2 16,1 0-6-16,1 11 1 16,-4 2-2-16,2 10-1 15,-5 5-1-15,5 3 1 16,3-3 1-16,1 6 0 15,-1-6 0-15,3 8 0 16,2-3 0-16,-2 5 0 16,-1-7 0-16,3 5 1 15,0-6-1-15,2-3 3 16,0 1-5-16,0 0 5 0,0 3-3 16,0 3 4-16,0 2-2 15,4 1 3-15,5-5-4 16,1 1 1-16,2 4-1 15,1-4 6-15,3-1-6 16,-6 2 6-16,3 1-7 16,0-2 2-16,0 0-3 15,6 4 3-15,-6-5-1 16,5 2-1-16,-4-7 1 16,5 1 0-16,-5-5-1 15,2 0 1-15,5-6-1 16,-4-6 0-16,2 2 0 0,3-7 0 15,-2 6 0-15,-3-6 0 16,1 1 0-16,1-1 0 16,-6-2 0-16,1-4 4 15,-2 0-4-15,1 0-3 16,3 0 2-16,-3 0 2 16,1 0 2-16,2 0-3 15,0 0 1-15,-3 0-1 16,2-10 1-16,1-7 1 15,4-1 10-15,-7-10-1 16,2 0-2-16,-2-3-1 16,-2-4 2-16,0-1-2 15,3 1-7-15,-5-4 10 16,-3 1-9-16,1 1 4 0,-6 5 3 16,-1 1-5-16,0 1-2 15,0-2 5-15,0 5 2 16,0-5 0-16,0-2 1 15,-4-1 1-15,-9-2-3 16,3-1-5-16,-5 2 2 16,1 5-2-16,2 4-3 15,-2 0 1-15,1-1 5 16,-2 4-4-16,-2-2-2 16,-2-1 4-16,1-3-1 15,-5 4-1-15,6 2-2 16,2 5 0-16,-5 2 2 15,4-2-2-15,1 4 2 0,2 2-1 16,-3-1 0-16,0 5 0 16,3-5 0-16,-1 4 0 15,1 3-1-15,-7-1 1 16,7 1 0-16,-1 5-1 16,6-2 1-16,3 4 3 15,-3 0-4-15,0 0 0 16,4 0 0-16,0 0 2 15,-4 0 0-15,3 0-2 16,-3 0 1-16,-2 0-2 0,2 4 2 16,-1 5-2-1,-1-1 2-15,1-5-1 0,3 1 1 16,-1 2-1 0,3-2 0-16,2-4 1 15,-2 3-1-15,-1 3 1 0,1-5 0 16,4-1-1-16,-4 0 0 15,4 0 0-15,0 0 1 16,0 0 0-16,0 0 0 16,0 0-1-16,0 0 1 15,0 0-1-15,0 0 0 16,0 0-2-16,0 0 2 16,0 0 0-16,0 0 1 15,0 0-1-15,0 0 0 16,0 0 0-16,0 0 0 0,0 0 0 15,0 0 0 1,0 0 0-16,0 0 0 0,0 0 0 16,0 0 2-16,0 0-5 15,0 0 3-15,0 0 0 16,0 4-2-16,0-4-2 16,0 0-4-16,0 0 1 15,0 0-1-15,0 0-20 16,0 0 5-16,0 0-2 15,0 0-15-15,0 4-1 16,0 1-38-16,0 9-96 16,8-1-8-16,6-3-118 0</inkml:trace>
          <inkml:trace contextRef="#ctx0" brushRef="#br0" timeOffset="3721.7619">-2320-582 408 0,'0'0'57'16,"0"0"-15"-16,0 0 10 16,0 0 6-16,0 0-5 15,0 0-28-15,-59-13 9 16,50 13-14-16,-1-7 0 16,-3 7-4-16,-3-4 7 0,-1 4-5 15,1 0-8 1,1 0 7-16,-1 0-4 0,0 0 9 15,2 0-10-15,1 10-11 16,-8-1 5-16,5 5-2 16,-1 4 2-16,3 10-4 15,-5 5 1-15,6 4-1 16,2 9-2-16,4 9 4 16,6 1-3-16,1 5-2 15,0 3 0-15,0-2 1 16,8-2 1-16,7-1 3 15,2-2-1-15,4-3-3 16,3-2 3-16,-2-1 1 16,3-1-1-16,-3-3-2 0,2-2 7 15,-2-3-2-15,0-3 1 16,2-8-4 0,-2-4-1-16,0 1 1 0,3-4 1 15,-7-5-1-15,4-1-2 16,1-4-1-16,-1 1 1 15,1-6-1-15,2-1 0 16,-3 3 1-16,-1-8-2 16,4-3 2-16,0 0-1 15,-1 0 1-15,3 0 6 16,-1 0-7-16,0-3 8 16,-4-4-5-16,2-5-3 15,1-3 4-15,-2-3 5 16,0-5 0-16,-4-4-1 15,-1 0-1-15,-3-3-4 0,1-2 1 16,-2 0 3-16,-6-1 2 16,-3-5-6-16,-1-8 2 15,-3 6 2-15,-1-7-3 16,0 5 0-16,0 9 3 16,0-2-5-16,0 5 2 15,0 6 1-15,-1-4 2 16,-8 1-2-16,-2-5-1 15,0-3 2-15,-7 1 0 16,3 2-4-16,-2-1 0 0,4 4 0 16,-8-2-2-1,1 3 3-15,1-4-1 16,0 5 2-16,0 1-1 0,-1 0 4 16,6-2-1-16,-10 5-6 15,10-1 1-15,-2 6 3 16,1 5-1-16,-1-2 1 15,1 2 2-15,-3 3 2 16,-2-3-5-16,1-2 4 16,-6 0-5-16,4 2-2 15,-4-1 1-15,2 5 0 16,-2 5 0-16,5-1 0 16,1-1 1-16,0 6-2 15,5 0 0-15,0 0 0 16,6 0 0-16,3 0-1 0,2 0-13 15,3 0-22 1,0 6-33-16,0 17-29 0,5 10-26 16,11-5-89-16,-3-10-227 15</inkml:trace>
          <inkml:trace contextRef="#ctx0" brushRef="#br0" timeOffset="4589.3728">-1613-888 480 0,'0'0'23'16,"0"0"-20"-16,0 0 22 15,0 0 24-15,0 0 1 0,0 0-18 16,-87-13-2-1,71 13-3-15,-2 0 15 0,-2 0-1 16,-2 0 1-16,1 0-11 16,-1 5 24-16,-6 8-35 15,6 1 4-15,8 1-5 16,-6 6-4-16,7 6-6 16,0 7-6-16,4 13 1 15,2 4-2-15,1 8-1 16,6 1 1-16,0 1 4 15,0 4-3-15,0 4 2 16,0-3-1-16,13-3-4 16,1-7 3-16,4 1-3 15,5-8 0-15,0 2 0 0,9-5 1 16,-4-8-1-16,8-1 2 16,-6-9 1-16,4-4-2 15,1-6-1-15,2-5-2 16,-5 2 2-16,6-11 1 15,1-4 0-15,-3 0-1 16,1 0 5-16,-4-9-1 16,3-9 0-16,-10-5 4 15,0-5 1-15,-4-5 1 16,-2-13-1-16,-5-5 6 16,-2-9-9-16,-3-11-3 15,-10-6 4-15,0-6-6 16,0-2 4-16,-23 11-4 0,0 0 5 15,-9 14-6 1,1 10 7-16,-3 3 4 0,-4 6 3 16,-4 7-1-16,-5-2-6 15,2 1-4-15,-8 0 1 16,5 12-2-16,3-1-2 16,6 11 1-16,5 0-1 15,8 7 0-15,12 2 0 16,-1 4-6-16,9 0-5 15,4 0-15-15,2 0-27 16,0 0-17-16,2 23-71 16,20 1-26-16,3-11-207 0</inkml:trace>
          <inkml:trace contextRef="#ctx0" brushRef="#br0" timeOffset="5226.6592">-1113-1189 555 0,'0'0'1'0,"0"0"10"15,0 0 49-15,0 0-10 16,0 0-10-16,0 0-7 15,-119 60 20-15,95-36 5 0,-1 4-17 16,2 8-11-16,2 10-10 16,4 9-5-16,1 2 1 15,7 3-8-15,8 0 4 16,1-5-9-16,0 0 0 16,0-4 1-16,17 0-1 15,5-3-2-15,4 2-1 16,3-8 0-16,5-5 0 15,-4-8 2-15,3-5-2 16,-2-11 0-16,2-4 0 0,-7 0 0 16,0-9 0-1,-1 0 0-15,-3 0 0 0,0-9 0 16,-2-13 2-16,-1-17 4 16,-2-6 13-16,-2-11 1 15,-5-10-10-15,-6 2-3 16,-4-10-3-16,0-1 6 15,0 6-7-15,-10 0 10 16,-15 12-8-16,4 6 4 16,-7 10 2-16,2 4 4 15,0 5-11-15,-3-1 13 16,-2 4-14-16,-3-2-2 16,-1 3-1-16,-3 0 5 15,8 9-5-15,1 2 0 16,11 6 0-16,7 3 0 0,6 4-2 15,4 4-10-15,1 0-12 16,0 0-30-16,0 4-31 16,4 24-77-16,15-1 22 15,-2-5-222-15</inkml:trace>
          <inkml:trace contextRef="#ctx0" brushRef="#br0" timeOffset="6321.303">-741-1319 613 0,'0'0'5'0,"0"0"12"15,0 0 28-15,0 0 40 16,0 0-34-16,0 0 2 15,-117 19-6-15,93 3-28 16,-1 2-1-16,3 9-4 16,1 2 10-16,5 8-8 15,6 4-6-15,5 3 5 16,5 5-9-16,0 7-6 16,0 2 6-16,6 2-5 15,14 2-1-15,4-2 1 16,0-3-1-16,7-6 4 15,2-10-7-15,5-6 4 0,1-10-1 16,1-10 0-16,4-8 0 16,0-13-1-16,2 0 0 15,0-6 1-15,-2-15 2 16,-4-6 1-16,-3-7-1 16,-4 2-1-16,-7-1 3 15,2-9 4-15,-11-4 7 16,-4-1 2-16,-3-9 1 15,-5-7-4-15,-5-3 3 16,0-4-8-16,-2 2-2 16,-22-2 4-16,-2 14-2 15,-5-4-3-15,-2 12 5 0,-1 9 2 16,1 6-1-16,-2 9-1 16,0 1 5-16,1 4-9 15,-4 4-3-15,-1 6-2 16,5-2 2-16,4 4-4 15,5 3-1-15,8 0 1 16,4 3 0-16,0-4-1 16,-2 5-1-16,5 0 0 15,1 0 2-15,1 0 0 16,-1 0-1-16,5 0 1 16,1 0 2-16,1 0-2 15,2 0-1-15,0 0-1 16,0 0 2-16,0 0-2 0,0 0 2 15,0 0 0-15,0 0-1 16,0 0 1-16,0 0-2 16,0 0 2-16,0 0 4 15,0 0-3-15,0 0-1 16,0 0 0-16,0 0-4 16,0 0 4-16,0 0 4 15,0 0-4-15,0 0 0 16,0 0 0-16,0 0 0 15,0 0-3-15,0 0 2 16,0 0 2-16,0 0 0 16,0 0-1-16,0 0 0 0,0 0 2 15,0 0-5 1,0 0 6-16,0 0-2 0,0 0 1 16,0 0-2-16,0 0 0 15,0 0 0-15,0 0 3 16,0 0-3-16,0 0 1 15,0 0 2-15,0 0-3 16,0 0 0-16,0 0 2 16,0 0-2-16,0 0 0 15,0 0 0-15,0 0 0 16,0 0-2-16,0 0 2 16,0 0 0-16,0 0-3 15,0 0-5-15,0 0-21 0,0 0-12 16,0 0-18-1,0 0-15-15,0 10-43 0,0 1-115 16,0 6 5-16</inkml:trace>
          <inkml:trace contextRef="#ctx0" brushRef="#br0" timeOffset="-28192.9337">0 57 241 0,'0'0'412'0,"0"0"-407"16,0 0-5-16,0 0 46 15,0 0 10-15,0 0-40 16,-6 0-12-16,23-1 5 15,7-7 16-15,0 4-1 16,5-1 2-16,0-5-1 16,-6 5-21-16,4-3 16 15,-3 3-13-15,-2-4 3 0,-2 9-4 16,-2 0-5 0,-1 0 5-16,1 0-3 0,-1 0-3 15,-1 0 7-15,0 4-3 16,-3 14-2-16,0 2 13 15,-1 8-4-15,-4 7 13 16,1 3-2-16,-5-1-8 16,-2 1-2-16,-2-2 2 15,0 1-3-15,0-5 0 16,0 5 1-16,-5-4-10 16,-8-4 3-16,-3-3-2 15,2-2-3-15,-8 3 0 16,-10 1-32-16,-8 5-44 15,-20 4-112-15,-21 0-236 16</inkml:trace>
          <inkml:trace contextRef="#ctx0" brushRef="#br0" timeOffset="-28618.5565">-2717 1748 336 0,'0'0'0'0,"0"0"1"16,0 0 1-16,0 0 21 15,0 0 3-15,0 0-8 16,0 0-5-16,-4 4 1 16,4-4 20-16,0 0 12 15,0 0 4-15,0 0-9 16,0 0-14-16,0 0 2 16,0 0-2-16,0 0 4 0,0 0-10 15,0 0-8-15,0 1 3 16,0-1-4-16,0 0 4 15,0 0-6-15,0 0 1 16,0 0 1-16,0 0-6 16,0 0 3-16,0 0-7 15,0 0 7-15,0 0-5 16,0 0 5-16,0 0 0 16,0 0 0-16,0 0 2 15,0 0-8-15,14-1 4 16,12-7 12-16,10-6-6 15,7 1-3-15,-4-3-8 16,3-7 1-16,-2 7 0 0,1-4 3 16,-3 2-6-16,-6 0 0 15,0 2 1-15,-5 2-1 16,5 2 2-16,-6 1 2 16,0 2-3-16,0 1 1 15,0 2-1-15,6 2 0 16,-4-1-1-16,4 1 11 15,0 0-6-15,0 0-2 16,-5 1 4-16,2-1-4 16,0 4 2-16,-1-3 1 15,4-3-3-15,-6 2 5 16,-2-2-8-16,0-2 3 0,0 2 2 16,-2 2-4-16,0-3 1 15,0 1 3-15,1 1-3 16,-1 0 0-16,1-3 3 15,0-2-2-15,-1 0-2 16,1-4 3-16,0 0-2 16,0-4-1-16,5 5 7 15,-9-10-8-15,5 8 8 16,1-7-4-16,-2 2-4 16,9-1 4-16,-9-2 0 15,4 2 2-15,2-1-4 16,0-2-2-16,4 1 2 15,2-5 7-15,2 0-3 0,-2 1-5 16,3-1 2-16,-6 4-3 16,1 2 0-16,-2 3 1 15,-4 0 4-15,-1 6-5 16,-1-2 0-16,-3 6 1 16,-3-2-2-16,4 0 1 15,-6-2 0-15,2 3 0 16,4-4-3-16,-1-4 4 15,9-2-1-15,-1 1 0 16,5-4 4-16,1 1-3 16,-1-1-1-16,3-1 0 15,4 1 0-15,-8 5-1 16,1-6 2-16,0 7-2 16,-2-2-4-16,-2 4 5 0,-2-4 0 15,1 2 3-15,2-1-3 16,-4 1 2-16,-1 4-2 15,-5 6 0-15,-4-4 0 16,-1 6-4-16,-1 1 4 16,-6-4 0-16,2 2 2 15,1 2-4-15,4-2 2 16,-1-1 0-16,3-4 0 16,3 3 0-16,1-7 0 15,3 6 0-15,3-5 0 16,-1-4 0-16,-2 3 0 15,-2 0 0-15,-2 2 6 16,-2 2-6-16,-4 0-4 0,-1 1 2 16,1 7 2-16,-6-7 0 15,2 6 6-15,-1-2-6 16,-1-2 0-16,2 2 0 16,-3-2 0-16,-1 3 0 15,-2 1-4-15,1-2 4 16,1 1 0-16,-2 1 0 15,1 0 5-15,-6 4-10 16,4 0 5-16,-5-1 0 16,2-3 1-16,0 4-1 15,1 0 0-15,-2-6-1 16,-1 6 1-16,0 0 0 0,0 0 5 16,0 0-10-16,0 0 10 15,0 0-5-15,0 0 0 16,0 0 0-16,3 0 0 15,-3 0 0-15,0 0-1 16,0 0 1-16,0 0-20 16,0 0 0-16,0 0-13 15,0 0-7-15,-4 0-35 16,-16 0-117-16,-7 0-64 16,-6-8-200-16</inkml:trace>
          <inkml:trace contextRef="#ctx0" brushRef="#br0" timeOffset="-27156.9721">-2784 1509 562 0,'0'0'21'0,"0"0"-21"15,0 0 20-15,0 0 56 16,0 0-40-16,0 0-12 16,0 4 9-16,0 0-3 0,0 9 4 15,0 6 4-15,-6 8-9 16,2-3-7-16,-8 4-5 15,1 6 7-15,5 1 1 16,-3 2-3-16,2 1-3 16,-2-2-6-16,5-6-3 15,-2-5-4-15,6-6 3 16,0-8-5-16,0-3 2 16,0-8 1-16,0 0-3 15,0 0 6-15,0 0-6 16,0 0-3-16,0 0 0 15,0 0-1-15,0 0 0 16,0 0-2-16,5 0 2 0,18 0 0 16,9 4 0-16,-2-3 0 15,8 9-2-15,1-6 3 16,3 5-1-16,5-5 0 16,-7 2 0-16,2-1 3 15,-4-1-3-15,-5-4-1 16,-7 0 0-16,-1 0 1 15,-10 0 2-15,1 0-2 16,-8 0 0-16,-2 0 0 16,0 0 0-16,-6 0-2 15,0 0 2-15,0 0 4 16,0 0-1-16,0 0-3 0,0 0 1 16,0 0-1-1,0 0 1-15,0 0 0 0,0 0-1 16,0 0-2-16,0 0-7 15,0 0-30-15,0 0-25 16,0 0-32-16,4 4-79 16,-4-4-1-16,0 0-181 15</inkml:trace>
        </inkml:traceGroup>
        <inkml:traceGroup>
          <inkml:annotationXML>
            <emma:emma xmlns:emma="http://www.w3.org/2003/04/emma" version="1.0">
              <emma:interpretation id="{8862FB69-51FA-4418-B18F-F8E9D2BA7A5F}" emma:medium="tactile" emma:mode="ink">
                <msink:context xmlns:msink="http://schemas.microsoft.com/ink/2010/main" type="inkWord" rotatedBoundingBox="11177,15891 10448,15889 10449,15258 11179,15260"/>
              </emma:interpretation>
              <emma:one-of disjunction-type="recognition" id="oneOf1">
                <emma:interpretation id="interp1" emma:lang="" emma:confidence="1">
                  <emma:literal/>
                </emma:interpretation>
              </emma:one-of>
            </emma:emma>
          </inkml:annotationXML>
          <inkml:trace contextRef="#ctx0" brushRef="#br0" timeOffset="20891.2999">-7459 452 301 0,'0'0'43'16,"0"0"-21"-16,0 0 27 16,0 0 19-16,0 0-24 15,0 0-9-15,0 0-1 16,-64-5-7-16,60 5-11 15,4 0 18-15,0 0-12 16,0 0-6-16,0-4-13 16,0 4-3-16,0 0 0 0,0-7-2 15,22-1 1-15,4-7 1 16,12-2 6-16,8-2 0 16,3-13 7-16,14-2 1 15,2-3-8-15,2-9-2 16,-8 10 0-16,-7-1-1 15,-7 13-3-15,-14 3 1 16,-2 5-1-16,-10 2 0 16,-3 4 1-16,-8 3-1 15,-2 1 0-15,0 6 0 16,-6 0 0-16,0 0 0 16,0 0 4-16,0 0 1 15,-7 9-4-15,-19 15-1 0,-15 17-27 16,-8 10 22-1,-20 6 2-15,-5 2-14 0,1-4 6 16,-3-4 3-16,8-5 3 16,11-13 5-16,7-2 0 15,15-10 3-15,7-7-3 16,15-10 0-16,9 0 2 16,4-4 2-16,0 0-4 15,0 0-11-15,11-8 4 16,23-16 7-16,1-4 0 15,11-9 2-15,5-10-1 16,8 7 2-16,1-2-1 16,4 4 0-16,-9 7 0 15,-6 2-1-15,-13 11-1 0,-14 4 0 16,-12 9 0-16,-7 1 0 16,-3 4 0-16,0 0 0 15,0 0 12-15,-20 17-8 16,-12 17-4-16,-15 3-6 15,-3 0 3-15,-1-1 0 16,3-3-2-16,6-6 5 16,9-3-2-16,4-5 1 15,14-9 1-15,2-6 1 16,7 0 1-16,6-4 3 16,0 0-5-16,0 0 0 15,0 0 1-15,0 0-1 0,0-8-4 16,19-6 3-16,-2-10 1 15,10 0-1 1,6-3 2-16,9-5-1 0,-3-2 0 16,3 7-1-16,-6-1-1 15,-8 11 1-15,-13 6 1 16,-7 7-3-16,-8 4-3 16,0 0 6-16,0 0 1 15,-17 19 0-15,-17 8-1 16,3 6 0-16,-14 2 0 15,8 0 0-15,-3-4 0 16,12-3-1-16,1-8 1 16,9-6 0-16,12-10 1 0,2-4-1 15,4 0 0-15,0 0-9 16,9-7-3-16,17-19 11 16,12-3 0-16,-2-6 1 15,10-4 0-15,4 4 0 16,-8 6 0-16,-6 5 0 15,-4 6-1-15,-15 9 1 16,-12 5-16-16,-5 4-16 16,0 0 32-16,-5 4 8 15,-22 20-8-15,-8 7 0 16,-7 2 0-16,1 2-2 16,1-4 2-16,8 0-1 15,3-11 1-15,11-1 0 0,10-10 0 16,3-5 0-1,5-4 0-15,0 0-55 0,0 0-26 16,5 0 48-16,8 0 31 16,5-13-3-16,6-2 4 15,-3 0-1-15,-2 6-19 16,-3 0 6-16,-4 5-15 16,-3-1 2-16,-9 5-2 15,0 0 3-15,0 0 26 16,0 0-1-16,-14 9-6 15,-4 9 0-15,-1 1-9 16,-3 1 5-16,2-2-1 0,-1 0 5 16,3-3 8-1,-3 0 0-15,5-2-1 0,2-2 1 16,1 0 0-16,-2-2 0 16,2 1 1-16,4-1-2 15,1-5 1-15,2 1 0 16,2-5 1-16,-1 0 0 15,1 0-1-15,4 0 5 16,0 0 2-16,0 0-5 16,0 0 0-16,0-9-2 15,0 0 0-15,9-1 0 16,4-7 0-16,5 1 0 16,10-10 1-16,-5 1 0 15,9-3 2-15,-4 2-3 0,-4 6-2 16,1-2 2-16,-10 9 0 15,-4 2 0-15,-5 6 0 16,-3 5 0-16,-3 0 7 16,0 0 36-16,0 0-35 15,0 0 1-15,-7 0-9 16,-6 0 0-16,-2 16-2 16,-10 10-4-16,-4 1 4 15,-5 3 2-15,-1 1 2 16,-7 7 1-16,-2 0-1 15,4 2-2-15,5-7 0 16,4-9 0-16,10-6 1 16,2-9 4-16,13-5 5 15,6-4 16-15,0 0-26 0,4-27-6 16,25-14 6-16,12-12-1 16,13-6 2-16,5 4-1 15,9-2 0-15,5 7 0 16,1-2 0-16,0 7 0 15,-11 6 0-15,-13 12-1 16,-14 7 1-16,-14 13-7 16,-12 7-1-16,-10 0 2 15,0 0 3-15,-17 23 3 16,-20 14 0-16,-13 8 1 16,-10 2-1-16,1-1 0 15,-5 5 1-15,6-5-2 16,7-2 1-16,6-3-1 0,4-14 1 15,14 1 0-15,-1-10 0 16,18-13 0-16,6 1 0 16,4-6 0-16,0-7-1 15,6-20-2-15,15-5 2 16,11-10 2-16,3-3 1 16,7-2 2-16,9-4-1 15,0 0 5-15,2 4-4 16,1 5 1-16,-8 10-5 15,-9 5 2-15,-14 13-4 16,-10 8 0-16,-13 6 2 16,0 0 1-16,-13 13 17 15,-25 17-18-15,-5 10 0 0,-8 4-1 16,-3-3 0-16,3 0 1 16,4-3-2-16,12-6 2 15,1-10 0 1,17-12 2-16,10-7-1 0,7-3 2 15,0 0-6-15,13-13 0 16,19-18 3-16,7-6-1 16,4-3 1-16,7 1-1 15,5 3 2-15,-7-3-2 16,0 3-4-16,1 6-12 16,-19 9-10-16,-5 1-40 15</inkml:trace>
        </inkml:traceGroup>
        <inkml:traceGroup>
          <inkml:annotationXML>
            <emma:emma xmlns:emma="http://www.w3.org/2003/04/emma" version="1.0">
              <emma:interpretation id="{3F7F6F37-134A-4BDE-BB93-DF5A8A1C2766}" emma:medium="tactile" emma:mode="ink">
                <msink:context xmlns:msink="http://schemas.microsoft.com/ink/2010/main" type="inkWord" rotatedBoundingBox="11153,15738 10750,15738 10750,15333 11154,15334"/>
              </emma:interpretation>
              <emma:one-of disjunction-type="recognition" id="oneOf2">
                <emma:interpretation id="interp2" emma:lang="" emma:confidence="0">
                  <emma:literal>I</emma:literal>
                </emma:interpretation>
                <emma:interpretation id="interp3" emma:lang="" emma:confidence="0">
                  <emma:literal>P</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21613.8525">-7283 436 0 0,'0'0'60'0,"0"0"-52"0,111-91 5 15,-66 53 15-15,-1 1 50 16,-1-1-52-16,2 7-21 16,-13 3-4-16,0 13-1 15,-14 8-2-15,-10 7-16 16,-8 0-57-16</inkml:trace>
          <inkml:trace contextRef="#ctx0" brushRef="#br0" timeOffset="22693.6993">-7150 369 106 0,'0'0'30'0,"0"0"-7"15,0 0-1-15,92-102 1 16,-65 67-11-16,5 4 3 15,-10 3-8-15,1 10-7 16,-4 4 0-16,-6 7-1 16,-12 4-1-16,-1 3-9 0,0 0 11 15,0 24 2-15,-19 13 0 16,-14 4-1-16,-2 6 0 16,-11-6-1-16,-1 6 20 15,-3-6 3-15,6 0-13 16,-1-3 5-16,12-15-8 15,11-5 8-15,12-12 14 16,6-6-2-16,4 0-5 16,0 0-22-16,13-14-10 15,20-17 10-15,6-3 7 16,8-9-5-16,3 7 4 16,-2-3-5-16,-4 8 1 0,-4 0-2 15,-8 7-3 1,-4 4 3-16,-14 8-6 0,-6 7 6 15,-8 5 0-15,0 0 17 16,-5 0 32-16,-12 9-42 16,-11 10-5-16,5 0-2 15,6-5 10-15,-2-4 11 16,9-3-2-16,2-2-6 16,7-5 1-16,-2 0 5 15,3 0-10-15,0 0-6 16,0 0-1-16,0 0 1 15,0 0-3-15,0 0 0 16,0 0 0-16,0 0 0 0,0 0 1 16,0 0-1-1,0 0 0-15,0 0 0 0,0 0 0 16,0 0-3-16,0 0 3 16,0 0 3-16,0 0-2 15,0 0 8-15,0 0 11 16,0 0-5-16,0 0-1 15,-1 0 1-15,1 0-3 16,0 0-2-16,0 0 1 16,0 0-9-16,-3 0 0 15,3 1 0-15,0-1-2 16,0 0 2-16,0 0-4 16,0 0 2-16,0 0-2 15,0 0 2-15,0 0 0 0,0 0 0 16,0 0 0-16,0 0 0 15,0 0 0-15,0 0-1 16,0 0 2-16,0 0-3 16,0 0 1-16,0 0 1 15,0 0 0-15,0 0 0 16,0 0-4-16,0 0 4 16,0 0 0-16,0 0-5 15,0 0 5-15,0 0 0 16,0 0-1-16,0 0-2 15,0 0 3-15,0 0 3 16,0 0-3-16,0 0-3 16,0 0 3-16,0 0 0 0,0 0 0 15,0 0 1-15,0 0-3 16,0 0 1-16,0 0-3 16,0 0-8-16,0 4 9 15,3 0-21-15,5 3-10 16,-2-4-6-16,1 5-26 15,-5-2-36-15,-2-3 17 16,0 1-219-16</inkml:trace>
          <inkml:trace contextRef="#ctx0" brushRef="#br0" timeOffset="21406.405">-7195 362 72 0,'0'0'1'0,"0"0"2"0,145-110-6 16,-103 73 2-16,-11 8-3 16,-8 5-3-16,-4 11-5 15,-15 13 12-15,-4 0 0 16,0 0 96-16,-19 13-96 16,-8 11 0-16,-4 10 0 15,-5 2-7-15,-3 1-52 16</inkml:trace>
        </inkml:traceGroup>
        <inkml:traceGroup>
          <inkml:annotationXML>
            <emma:emma xmlns:emma="http://www.w3.org/2003/04/emma" version="1.0">
              <emma:interpretation id="{A2220556-0C02-4075-9422-F354DE823355}" emma:medium="tactile" emma:mode="ink">
                <msink:context xmlns:msink="http://schemas.microsoft.com/ink/2010/main" type="inkWord" rotatedBoundingBox="10999,15641 9084,15637 9088,13839 11003,13844"/>
              </emma:interpretation>
              <emma:one-of disjunction-type="recognition" id="oneOf3">
                <emma:interpretation id="interp7" emma:lang="" emma:confidence="1">
                  <emma:literal/>
                </emma:interpretation>
              </emma:one-of>
            </emma:emma>
          </inkml:annotationXML>
          <inkml:trace contextRef="#ctx0" brushRef="#br0" timeOffset="14361.446">-7058-222 581 0,'0'0'44'0,"0"0"-31"16,0 0 22-16,0 0 14 15,0 0-14-15,0 0 20 16,0 0-29-16,-21-59-19 16,12 36-1-16,-6-1 24 15,0-4-6-15,-2 5 8 16,-11-3-22-16,1-2 7 16,-5 0-3-16,0-9-9 15,-6-1 15-15,3-4-14 16,-10-2 1-16,-1-4-4 15,1-3 3-15,-2 0-1 0,2 10 6 16,3 0 5-16,2-1-5 16,-7 3-4-16,2 3-1 15,5-3 0-15,-7 8 8 16,5 4-10-16,3 3 3 16,1 0-3-16,4-2 0 15,0 6 1-15,4-4-1 16,-4 7 3-16,4-1 0 15,-3 5-4-15,6-2 8 16,-4 1-7-16,3 5 8 16,-4-4-9-16,0 2 1 15,-4 2 3-15,4-5-6 0,-4 5 3 16,4-1-3-16,-2 1 4 16,4 0-4-16,1 3 4 15,4 6-3-15,2 0-1 16,-2 0 4-16,4 0-4 15,3 0 1-15,-2 0-2 16,3 0 5-16,-1 11-3 16,1-2-2-16,-11 5 2 15,5 9-2-15,-5 1 0 16,5-1 0-16,-9 8 1 16,6 3-1-16,3-3 0 15,-2 2 0-15,8-9 0 16,8-6-1-16,1 5 1 0,-1 4 0 15,0 4 0-15,2 4-2 16,4 1 2-16,3 1 0 16,-1 4 0-16,-2 3 0 15,3 1 2-15,-2 2-1 16,-1-6-1-16,3-8 2 16,0-1-2-16,0 1-1 15,0 4 1-15,8 0 0 16,3 1 0-16,2-1 0 15,0-2 1-15,-3-2-1 16,3-4 0-16,0-5 0 16,2 2 0-16,2 1 0 0,-4 1 1 15,5-4-1 1,2 3 1-16,-7-3-1 0,5 0 0 16,-4-5 0-16,5 0-2 15,-4 2 2-15,5-1 0 16,0 2 0-16,2 2 0 15,1-1 1-15,5 0-1 16,-9 1 1-16,2-6-1 16,2 4 1-16,-4 2-1 15,2-6 0-15,-1 6 0 16,2-1 0-16,-1-6 0 16,4 6 0-16,-3-3 0 15,0-2 0-15,2-4-1 0,-1 1 0 16,-1 0 1-16,6 2 0 15,-6-3 2-15,2-4-2 16,2 3 0-16,-7-4 0 16,9-5-2-16,-9 6 2 15,5-6 0-15,5 1 2 16,-6 3-2-16,5-7 1 16,0 3-1-16,1 5 0 15,0-7 0-15,-3 2 0 16,3 0-3-16,-6-4 3 15,-1 4-1-15,5-3 1 16,-4-1 0-16,5 0 0 16,-2 0-1-16,3 0 3 15,-3 0-2-15,-3 0 0 0,5 0-2 16,-2-9 2-16,3 0 0 16,-3-1-1-16,0 5 3 15,-1-3-2-15,-3 3 0 16,-3 0-3-16,0 0 3 15,-2 1 1-15,-4-4-1 16,1 1 0-16,5 0 0 16,-1-3 0-16,-5-1 1 15,1 2-1-15,1-5 1 16,-2 2 1-16,-3 3-1 16,-1-5-2-16,-1 5 1 15,1-2 0-15,-2 1 1 16,5-3 0-16,-3 0-1 15,1-2 0-15,1-4 1 0,0 6-1 16,-4 2 0-16,4-2 0 16,-6-2 1-16,4 4-1 15,-5 2 0-15,0-2 1 16,2-2 0-16,-2 3-1 16,1-4 1-16,-1 5-1 15,0 0 0-15,-1 5 0 16,2-1 0-16,-4 1 0 15,2-3 0-15,-2-1 0 16,-1 4 0-16,6-1 0 16,-6-4 1-16,0 4-1 0,0-10 1 15,5-2 1-15,-5-3-2 16,0-6 0-16,0 7 0 16,0 1 1-16,0 4 0 15,0-1-1-15,0 6 0 16,0 0 3-16,0-1-6 15,0-3 4-15,0 3-1 16,0 1 1-16,-5-6 0 16,-1 2 0-16,2-2-1 15,0 8 1-15,2 1-1 16,-2 3 4-16,4 3-4 16,0 0 0-16,-3 0 1 15,3 0-1-15,0 0 3 16,0 0-6-16,0 0 3 15,0 0 0-15,0 0 1 0,0 0 0 16,0 0-1-16,0 0 0 16,0 0 0-16,0 0 1 15,0 0-1-15,0 0-1 16,0 0 1-16,0 0 0 16,0 0-1-16,0 0 1 15,0 0 0-15,0 0 0 16,0 0-1-16,0 0 1 15,0 0 0-15,0 0 0 16,0 0 0-16,0 0 1 0,0 0-1 16,0 0 0-1,0 0 1-15,0 0 0 0,0 0-1 16,0 0 3-16,0 0 0 16,0 0 1-16,0 0-2 15,0 0-1-15,-1 0 1 16,1 0 1-16,0 0-3 15,0 0 0-15,0 0 0 16,0 0 0-16,0 0 0 16,0 0-1-16,0 0 1 15,0 0 0-15,0 0 0 16,0 0 0-16,0 0-1 16,0 0 1-16,0 0-1 15,0 0 1-15,0 0 0 16,0 0 2-16,0 0-5 15,0 0 3-15,0 0 0 16,0 0 0-16,0 0 1 16,0 0-1-16,0 0 0 0,0 0 0 15,0 0 0-15,0 0 0 16,0 0 0-16,0 0 1 16,0 0-1-16,0 0 0 15,0 0 0-15,0 0 0 16,0 0-1-16,0 0 1 15,0 0-1-15,0 0 1 16,0 0-6-16,0 0-6 16,0 0-9-16,-3 0-33 0,3 7-46 15,-5 13-162-15,-5-3-251 16</inkml:trace>
        </inkml:traceGroup>
      </inkml:traceGroup>
    </inkml:traceGroup>
  </inkml:traceGroup>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4:00.3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E7BEE8-4A4B-47E8-BBAF-F7C9E4602D68}" emma:medium="tactile" emma:mode="ink">
          <msink:context xmlns:msink="http://schemas.microsoft.com/ink/2010/main" type="inkDrawing" rotatedBoundingBox="21021,8217 21483,9496 20477,9859 20015,8580" hotPoints="21328,9139 20731,9735 20135,9139 20731,8542" semanticType="container" shapeName="Circle">
            <msink:sourceLink direction="with" ref="{A684AC77-1AA4-43A8-A4E9-745352F80F61}"/>
            <msink:destinationLink direction="with" ref="{AD9D4880-B98A-4CA2-B0B3-914183F0B5B5}"/>
          </msink:context>
        </emma:interpretation>
      </emma:emma>
    </inkml:annotationXML>
    <inkml:trace contextRef="#ctx0" brushRef="#br0">-1021-611 565 0,'0'0'43'16,"0"0"-13"-16,0 0 69 15,0 0-39-15,0 0-20 16,0 0-5-16,0 0-2 0,-9-8-13 16,7 5-3-16,0-1 10 15,-2 3 5-15,-1-7-11 16,1 4 27-16,-5-3-18 15,1 0 0-15,-7-3-12 16,-2 0-4-16,2-2-1 16,-2 0-1-16,-2 1 1 15,4 2 3-15,-2-1 9 16,1 1-22-16,-1 0 6 16,-5 3-5-16,-3-3 0 15,-4 1-4-15,2-2 1 16,-5 1-1-16,1 0 0 15,1 2 1-15,1 1 0 16,0 0-1-16,3-1 0 16,4 0 2-16,0 5-2 0,2-2 0 15,2 2 1-15,3-4 0 16,-3 5 0-16,1-4-1 16,2 1 1-16,-4 0 1 15,2 3-1-15,2-2-1 16,2 3 0-16,-1-1 0 15,5 1 1-15,0 0 4 16,4 0-6-16,-3 0 1 16,0 0 0-16,-1 0 1 15,-1 1-1-15,-5 7-1 0,1 6 1 16,-2-1-1 0,3 4 1-16,-3 0 0 0,3-3-4 15,3 4 4-15,-3 6 0 16,5 0 0-16,3-2 0 15,-3 1 0-15,7-2-1 16,1-1 1-16,-6 7 0 16,6-3 0-16,0 3 0 15,0 0 1-15,0 0-1 16,0 1 0-16,0 2 0 16,6-1 0-16,0 7-2 15,2-2 2-15,1 2 0 16,0 5 2-16,2 0 2 15,-5-2-4-15,3-3 0 16,1-2-2-16,-1-7 4 0,1 1-2 16,-1-4 0-1,2 2 0-15,-2-1 1 0,3-2-1 16,-4 0 0-16,2 2 0 16,2-5 0-16,-2 4 1 15,2-2-1-15,-2-2 1 16,1-2 2-16,-2-1-3 15,3-3-2-15,1 3 1 16,0-4 1-16,0 1 0 16,0-1 0-16,0 1 1 15,4 0-2-15,2 0 2 16,-6-2 0-16,5-1-1 0,-4-6-1 16,5 3 1-1,-4-3 0-15,2 5 0 0,3-6-1 16,1-4 1-16,0 5 0 15,3-5 2-15,3 0-3 16,4 0 1-16,2 0 0 16,-1 0 0-16,1 0 0 15,-2-5-2-15,1-4 2 16,-5-5 0-16,2-5 0 16,-3 5 0-16,-1-5 1 15,0-3 1-15,-4 3-2 16,3-5 0-16,-1 1 1 15,-4-4-3-15,2 3 2 0,0 0 0 16,-4 3 4 0,-4 3-4-16,0-1-3 0,-1 1 3 15,-3 0 0-15,2-2 1 16,-2 1 3-16,-3 1-4 16,1-1 0-16,-1 0 0 15,-2 4 0-15,-1-2 4 16,1 3-2-16,-1-3-1 15,-1-1 1-15,-2-2 1 16,0 0-3-16,0-2 1 16,0 4-1-16,0-5 0 15,0 5 0-15,0-3 2 16,0 8-2-16,0 6 1 16,0-4 5-16,0-2-6 0,0-3 8 15,0-1-8-15,0-1 1 16,0 2 1-16,-5-2-2 15,-2-1 0-15,3 6 2 16,-2 2-1-16,-1 0 2 16,2-1-1-16,-3-1-1 15,-2-2 1-15,-2 2-1 16,-4-2 0-16,3 2 0 16,-2-1 2-16,-1-2-3 15,8 5 0-15,-4 1 1 16,6-3-1-16,-2 10 0 15,0-3 0-15,3 2 0 16,0 0 0-16,-2 0 1 0,3-3 1 16,-5 6-2-16,2-1 1 15,-2-4 1-15,0 2 0 16,-1 3-1-16,-2-9 0 16,2 7 2-16,-4 2-1 15,5-2 1-15,-1-3 3 16,1 6 1-16,2-4 1 15,3 4-5-15,2 0 2 16,-1 0 0-16,3 0-2 16,-1 0-3-16,1 0 0 15,0 0 1-15,-3 0-1 16,3 0 0-16,0 0-2 16,0 0 2-16,0 0 0 15,0 0 0-15,0 0 0 0,0 0 0 16,0 0 0-16,-1 0 0 15,1 0 1-15,0 0-1 16,-3 0 0-16,3 0 0 16,0 0 0-16,0 0 0 15,0 0 1-15,0 0 1 16,0 0-2-16,0 0 0 16,0 0-2-16,0 0 1 15,0 0 1-15,0 0 0 16,0 0 0-16,0 0 0 15,0 0 0-15,0 0 0 16,0 0-1-16,0 0 1 16,0 0 0-16,0 0 0 15,0 0 1-15,0 0-1 16,0 0 0-16,0 0 0 0,0 0 0 16,0 0 0-16,-2 0 0 15,2 0 0-15,0 0 1 16,0 0-1-16,0 0 0 15,0 0 0-15,0 0 0 16,0 0 0-16,0 0 0 16,0 0 0-16,0 0 0 15,0 0-1-15,0 0 1 16,0 0 0-16,0 0 0 16,-3 0 0-16,3 0 0 0,0 0 0 15,0 0 0-15,0 0 0 16,0 0 0-16,0 0 0 15,0 0 0-15,0 0 0 16,0 0 0-16,0 0 1 16,0 0-1-16,0 0 0 15,0 0-1-15,0 0 2 16,0 0-2-16,0 0 1 16,0 0 0-16,0 0-1 15,0 0 1-15,0 0 0 16,0 0 0-16,0 0 0 15,0 0 1-15,0 0-1 16,0 0 0-16,0 0 0 0,0 0-3 16,0 0 3-1,0 0 0-15,0 0 0 0,0 0-1 16,0 0 1-16,0 0 0 16,0 0-5-16,0 0 4 15,0 0 0-15,0 0 0 16,0 0 1-16,0 0 2 15,0 0-2-15,0 0-2 16,0 0-1-16,0 0 2 16,0 0 1-16,0 0 0 15,0 0 0-15,0 0 1 16,0 0-3-16,0 0 4 0,0 0-7 16,0 0 6-16,0 0-2 15,0 0 0-15,0 0 0 16,0 0 1-16,0 0 0 15,0 0 2-15,0 0-4 16,0 0 1-16,0 0 1 16,0 0 0-16,0 0-2 15,0 0 1-15,0 0 1 16,0 0-1-16,0 0 1 16,0 0-2-16,0 0 2 15,0 0 0-15,0 0-1 16,0 0 4-16,0 0-6 15,0 0 4-15,0 0-3 0,0 0 2 16,0 0 0 0,0 0 0-16,0 0 0 0,0 0-2 15,0 0 0-15,0 0 0 16,0 0 0-16,0 0 1 16,0 0 0-16,0 0 1 15,0 0 0-15,0 0 0 16,0 0 0-16,0 0 0 15,0 0-1-15,0 0 1 16,0 0 0-16,0 0 0 16,0 0 0-16,0 0-1 15,0 0 1-15,0 0 0 16,0 0 3-16,0 0-3 16,0 0 0-16,0 0-3 0,0 0 4 15,0 0-2-15,0 0 1 16,0 0-2-16,0 0-6 15,0 0-7-15,0 0-10 16,0 0-17-16,0 0-45 16,-1-2-67-16,-33-10-225 15</inkml:trace>
  </inkml:traceGroup>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52.2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DBFF3C-F72F-4CC9-A1EF-6D28A627F53C}" emma:medium="tactile" emma:mode="ink">
          <msink:context xmlns:msink="http://schemas.microsoft.com/ink/2010/main" type="inkDrawing" rotatedBoundingBox="21129,9406 22936,12987 22074,13422 20267,9841" rotationAngle="171916192" semanticType="container">
            <msink:sourceLink direction="with" ref="{EA140B5D-AF57-4D3A-9185-A67FEE0DEDBE}"/>
            <msink:sourceLink direction="with" ref="{A338EAF4-3B12-4EA3-8875-CC0E9658A118}"/>
            <msink:destinationLink direction="with" ref="{F21C229B-DEE3-4EF9-90DD-785786B3C8B8}"/>
            <msink:destinationLink direction="with" ref="{B365C307-DD38-4869-BB37-AF8DA38B9915}"/>
            <msink:destinationLink direction="with" ref="{AD9D4880-B98A-4CA2-B0B3-914183F0B5B5}"/>
          </msink:context>
        </emma:interpretation>
      </emma:emma>
    </inkml:annotationXML>
    <inkml:trace contextRef="#ctx0" brushRef="#br0">14 35 445 0,'0'0'5'0,"0"0"30"16,0 0 89-16,0 0-48 0,0 0-4 15,0 0-11-15,-13-36-6 16,10 36-12-16,3 0-16 16,0 0 5-16,0 0 0 15,0 0-10-15,0 0-6 16,0 0-2-16,0 0-4 15,0 4-5-15,0 14-3 16,16 7 16-16,6-1-1 16,0 2-5-16,2 6 7 15,3-4-9-15,-1 10 2 16,6-3-4-16,-6 6-5 16,0 2 14-16,0 8-11 15,3-4 3-15,-7 5-2 0,2-1-5 16,0-5-1-1,-4-8 6-15,0 3-6 0,-5-6-1 16,1-2 3-16,0-4-3 16,-2 3 0-16,2-5 0 15,-1 4 0-15,1 4 2 16,1 1-2-16,3 3 3 16,-2 1 0-16,-1 1 1 15,0-4-2-15,4-3 0 16,1 7-2-16,2-3-2 15,-1 1 2-15,5 0 2 16,-6-3 2-16,1 3-4 16,0-3 0-16,-1 7 0 15,0-8 0-15,-2 7 0 0,-3-3 2 16,2-3-2-16,2 3 6 16,-4 0-6-16,0-7 1 15,1 7-1-15,-2-7-6 16,4 2 6-16,-3-6 2 15,1 3 1-15,-2 0-3 16,-2 2-5-16,2 4 5 16,5-4 1-16,-4 5 3 15,2-7-4-15,-2 6-2 16,-1-3-4-16,0-2 6 0,-1-4 0 16,-2 0-8-1,-2-1 8-15,1-5-2 16,-2 2 2-16,-1-5 0 0,-1-6 0 15,0 5-7-15,-2-5 7 16,1 3 3-16,1-1-3 16,-3-2 0-16,2 1-2 15,-3 3 0-15,1-3 2 16,1 6 0-16,1-7 0 16,-1 6 2-16,-2 0-4 15,0 0 2-15,1-2-1 16,-2 1 1-16,1-1 5 15,0-4-5-15,1 5-5 16,-2-5 5-16,1 1 4 16,-3-1-4-16,2 2 0 15,-1-2 0-15,-2-2 0 16,3-3 1-16,-3-3-1 0,0 5 0 16,0-6 0-16,0 0-1 15,0 4 1-15,0-5 2 16,0 1-2-16,0-1 0 15,0-3-5-15,0 5 5 16,0-5 0-16,0 0-3 16,0 0-4-16,0 0-7 15,0 0-15-15,-5-12-23 16,-12-12-92-16,-6-9-104 16,1 6-161-16</inkml:trace>
    <inkml:trace contextRef="#ctx0" brushRef="#br0" timeOffset="-1868.662">252-1196 351 0,'0'0'88'0,"0"0"-14"16,0 0-4-16,0 0-24 16,0 0 6-16,0 0 9 15,0 0-12-15,0 0 6 16,0 0-8-16,0 0-16 16,0 0 4-16,0 0-11 15,0 0-11-15,0 8-2 16,0 12-3-16,2 11 11 0,5 13 4 15,-1 1-1-15,2 0-11 16,1 6-2-16,0-8 3 16,1 3-3-16,-1-10-4 15,1 3 3-15,-1 3-6 16,2-3 1-16,-1 1 9 16,2 4-8-16,1-1 3 15,0 4-1-15,0-5-2 16,0-5 3-16,3-2 0 15,0 3-5-15,-1-2-1 16,5-2 2-16,-3 2-2 16,5-4 1-16,-2 6 0 15,1-6 2-15,-3 3-2 0,3-4 1 16,-1 0-3-16,2 1 3 16,4 2 0-16,0 3-2 15,0-2 1-15,-1-1 1 16,0 2 1-16,-2-3-3 15,1 1 5-15,-2-2-1 16,0 3-4-16,-2-2 1 16,5 0-1-16,-2 4 3 15,2 1-3-15,4 1 3 16,-3-4-3-16,-2 1 2 16,3-2 0-16,-1-2 2 0,-2 0-4 15,0-1-1-15,-1 0 0 16,-1-4 4-1,2 1-2-15,2 4-1 0,0-5-1 16,-1 5 2-16,-2-1 1 16,2-1 0-16,-3-2 1 15,-2 0-1-15,2-1-1 16,-2 1-3-16,-1 0 2 16,-2 0-1-16,-1-5 1 15,2 1 1-15,-2-2 1 16,-2-3-5-16,2 4 2 15,-4-3 0-15,2-3 0 16,-1-3 0-16,0 3 0 16,3 2 0-16,-3-4-1 0,0 2 1 15,0 2 1 1,-1-1 4-16,1-3-9 0,0 4 5 16,-1-2-1-16,1 0 0 15,-3 0 0-15,4 5 0 16,0-3 0-16,-1-1 1 15,-3 1-1-15,3 0 0 16,-2 1 0-16,2 2 0 16,-1-2 0-16,1 1 1 15,-3 3-2-15,2-1 1 16,1 4 0-16,0-8 0 16,-1 3 0-16,-2-2 0 0,1-2 0 15,1 1 0-15,1-1 2 16,-3 3-1-1,3-1-1-15,-1 0 0 0,-2 2-1 16,2-2 1-16,-1 3 0 16,2-4-1-16,-3 2 1 15,3-5 3-15,-4 6-2 16,1-2-1-16,-1 1 0 16,1 2 0-16,-1 1-6 15,2-1 6-15,-2 1 5 16,0-1-5-16,-2-1-3 15,2-5 3-15,-5 0 4 16,2-3-4-16,1-1 0 0,-2 1-5 16,0-1 9-1,0 2-4-15,-1 0 0 16,3-2 1-16,-2-4-1 0,2 0 0 16,-6-4-5-16,2-1 5 15,-3 1 5-15,0-5-5 16,0 0-1-16,0 0 1 15,0 0 1-15,0 0-1 16,0 0-5-16,0 0 2 16,0 0 1-16,0 0-12 15,0 0-17-15,-7 6-21 16,-13-6-58-16,-2 4-20 16,-4-4-101-16,-3 0-181 15</inkml:trace>
  </inkml:traceGroup>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70EE18-0BAF-401A-8566-625EB795BEE2}" emma:medium="tactile" emma:mode="ink">
          <msink:context xmlns:msink="http://schemas.microsoft.com/ink/2010/main" type="inkDrawing" rotatedBoundingBox="19901,9463 21586,13386 21351,13486 19666,9564" semanticType="callout" shapeName="Other">
            <msink:sourceLink direction="with" ref="{EA140B5D-AF57-4D3A-9185-A67FEE0DEDBE}"/>
            <msink:sourceLink direction="with" ref="{A684AC77-1AA4-43A8-A4E9-745352F80F61}"/>
          </msink:context>
        </emma:interpretation>
      </emma:emma>
    </inkml:annotationXML>
    <inkml:trace contextRef="#ctx0" brushRef="#br0">4-6 339 0,'0'0'115'0,"0"0"-23"16,0 0-14-16,0 0-25 15,0 0 11-15,0 0-17 16,4-2 4-16,-4 2-9 16,0 0 4-16,0 0-17 0,0 0 1 15,3 0-2-15,-3 0-9 16,0 0 1-16,1 0-8 16,2 14-5-16,3 13 9 15,4 4 7-15,-5 3-13 16,5 7 2-16,1-5 4 15,-1 7-5-15,4 2 3 16,0-1-14-16,3 5 4 16,1 2 3-16,1 2-2 15,1 2-1-15,2 0-2 16,-2 1 8-16,0-1-8 16,2-4 2-16,-3 0 1 15,4-5-5-15,-4 4 2 16,1-7 4-16,2-2-6 0,0 2 1 15,0-1-6-15,-3-1 6 16,-2 0-1-16,-3-4 0 16,2 0 2-16,-1-4-2 15,-4-5 1-15,3 0 0 16,-3-1-1-16,-1-4 0 16,2 1 4-16,-3-1-4 15,-1 0 0-15,0 1-4 16,-4 2 4-16,0-2 0 15,1-5 0-15,-4-2 0 16,3 4 2-16,1-7-2 16,-1 3 0-16,-1 2 1 15,1-4-1-15,1 1 1 0,-4 4-2 16,9-2 2-16,-10 1-1 16,5 8 0-16,0-9 0 15,-2 6 1-15,3 5-1 16,-3-5 1-16,1-3 0 15,1-1-1-15,-1-2 0 16,1 2-1-16,0-3 1 16,0 9 0-16,-2-2 0 15,1 0 2-15,3-1-2 16,-7 1 0-16,6-2 2 0,-2-3-1 16,-1 3-1-1,2-3 0-15,-4 0-5 0,3 5 5 16,-1-6 4-16,2 0-4 15,0 1 0-15,-2-1-1 16,2 2 2-16,-4-6-3 16,3 8 2-16,1-4 0 15,-1-4 2-15,3 5-2 16,-2-4-1-16,-1-2 0 16,0 1 1-16,4 6 0 15,0-3 3-15,-2 1-2 16,3-1 0-16,-2-1-1 15,2 2-1-15,0-5-1 16,-1 8 2-16,1-5 0 16,0-1 3-16,-1 4-2 0,0 0-1 15,0 0 0-15,4 1 1 16,1-3-1-16,0 5 0 16,0 1 0-16,0 1 1 15,3 0 1-15,-1 3-2 16,2-5-4-16,-1 6 4 15,4 4-1-15,-1-3 1 16,1 2-1-16,1-2 1 16,-2-1 3-16,1-4-2 15,-3 3-1-15,4-4-1 16,-2 5-1-16,2-1-2 16,3-3 7-16,-3 3-5 0,-3-4 4 15,-1 2-2-15,0-2 0 16,-1-2 1-16,-1 2-1 15,1 1 1-15,-4-1-1 16,1-4 1-16,-3 0 0 16,1-6-2-16,-1 5 0 15,2-1 1-15,1 0 3 16,0 1-3-16,0 5 0 16,0 0 0-16,3-3 0 15,-4 2-3-15,1-4 3 16,-4 0 3-16,-1-1-3 15,1-4 0-15,0 1 0 16,2 4 2-16,-1-1-2 16,-1 3 0-16,0-3 0 15,0 2 0-15,-2 1 0 0,2-6-1 16,-2 3 1-16,1 1 2 16,-3-1-2-1,1-4 0-15,-2-2 0 0,-1 0 0 16,1-2 0-16,1 1 1 15,-4-2-1-15,3 1 0 16,1 2 1-16,-2 1-1 16,0-1-2-16,-2 2 2 15,2 2 0-15,-2-2 0 16,2-3 0-16,-3-1 0 0,2-5 1 16,-2-4-2-1,0 0 0-15,0 0-1 0,0 0-7 16,0 0-5-16,0 0-13 15,0 0-10-15,-10-4-50 16,-6-5 21-16,-5 2-31 16,2-1-95-16,-1 4 22 15,0 4-88-15</inkml:trace>
  </inkml:traceGroup>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55.3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420728A-8FB8-406C-87F7-1879603DA087}" emma:medium="tactile" emma:mode="ink">
          <msink:context xmlns:msink="http://schemas.microsoft.com/ink/2010/main" type="writingRegion" rotatedBoundingBox="21320,12785 22207,12785 22207,13402 21320,13402"/>
        </emma:interpretation>
      </emma:emma>
    </inkml:annotationXML>
    <inkml:traceGroup>
      <inkml:annotationXML>
        <emma:emma xmlns:emma="http://www.w3.org/2003/04/emma" version="1.0">
          <emma:interpretation id="{D0A34EAE-2EAF-4C07-AE75-178123D2E916}" emma:medium="tactile" emma:mode="ink">
            <msink:context xmlns:msink="http://schemas.microsoft.com/ink/2010/main" type="paragraph" rotatedBoundingBox="21320,12785 22207,12785 22207,13402 21320,13402" alignmentLevel="1"/>
          </emma:interpretation>
        </emma:emma>
      </inkml:annotationXML>
      <inkml:traceGroup>
        <inkml:annotationXML>
          <emma:emma xmlns:emma="http://www.w3.org/2003/04/emma" version="1.0">
            <emma:interpretation id="{1D78F2C8-3FB4-4BD1-8312-076586E01F15}" emma:medium="tactile" emma:mode="ink">
              <msink:context xmlns:msink="http://schemas.microsoft.com/ink/2010/main" type="line" rotatedBoundingBox="21320,12785 22207,12785 22207,13402 21320,13402"/>
            </emma:interpretation>
          </emma:emma>
        </inkml:annotationXML>
        <inkml:traceGroup>
          <inkml:annotationXML>
            <emma:emma xmlns:emma="http://www.w3.org/2003/04/emma" version="1.0">
              <emma:interpretation id="{EA140B5D-AF57-4D3A-9185-A67FEE0DEDBE}" emma:medium="tactile" emma:mode="ink">
                <msink:context xmlns:msink="http://schemas.microsoft.com/ink/2010/main" type="inkWord" rotatedBoundingBox="21320,12785 22207,12785 22207,13402 21320,13402">
                  <msink:destinationLink direction="with" ref="{9C70EE18-0BAF-401A-8566-625EB795BEE2}"/>
                  <msink:destinationLink direction="with" ref="{57DBFF3C-F72F-4CC9-A1EF-6D28A627F53C}"/>
                  <msink:destinationLink direction="to" ref="{E3DE96F4-6304-448F-B855-04A4809CBD97}"/>
                </msink:context>
              </emma:interpretation>
              <emma:one-of disjunction-type="recognition" id="oneOf0">
                <emma:interpretation id="interp0" emma:lang="" emma:confidence="0">
                  <emma:literal>J</emma:literal>
                </emma:interpretation>
                <emma:interpretation id="interp1" emma:lang="" emma:confidence="0">
                  <emma:literal>v</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9 431 247 0,'0'0'135'15,"0"0"-17"-15,0 0 5 16,0 0-6-16,0 0-30 16,0 0-2-16,-9-5-27 0,7 5-4 15,2 0-24-15,0 0-8 16,0 0-10-16,0 0-4 16,0 0-6-16,0 9 5 15,11-5 6-15,2 7-11 16,0-7 7-16,3 4 1 15,-3-7-4-15,-3 3-2 16,2-4 4-16,-3 0 0 16,4 0-3-16,-2 0 2 15,0-4 1-15,4-9 2 16,-1-6-5-16,-1 0 1 16,0-5-4-16,-5 0 1 0,1-3-1 15,0-5-2 1,-6 1 0-16,0-7-14 0,-3 1-22 15,0-6-32-15,0-6-42 16,-12-3-150-16,-13-3-414 16</inkml:trace>
          <inkml:trace contextRef="#ctx0" brushRef="#br0" timeOffset="-2691.9961">553 274 736 0,'0'0'62'16,"0"0"-21"-16,0 0 63 16,0 0-64-16,0 0-27 15,0 0 7-15,-4 0-7 16,8 0 6-16,9 7 11 15,2 3-20-15,1 0 17 16,0 0-20-16,2-3 10 16,0 8-7-16,2-10-4 15,-2 8-4-15,-1-8 2 0,0 5 0 16,-1-1-4-16,0-5 3 16,-3-3-3-16,2 3 1 15,-4-4-1-15,2 0 2 16,-1 0-2-16,-3 0 0 15,1-5 4-15,3-22 1 16,-4-3 4-16,2-7-8 16,-2-8 0-16,-5-2-2 15,-1-4-3-15,-3-1-11 16,0-6-17-16,0-2-43 16,-4-5-41-16,-19 8-247 15</inkml:trace>
        </inkml:traceGroup>
      </inkml:traceGroup>
    </inkml:traceGroup>
  </inkml:traceGroup>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7:13.4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38EAF4-3B12-4EA3-8875-CC0E9658A118}" emma:medium="tactile" emma:mode="ink">
          <msink:context xmlns:msink="http://schemas.microsoft.com/ink/2010/main" type="writingRegion" rotatedBoundingBox="20385,10820 20926,10820 20926,11003 20385,11003">
            <msink:destinationLink direction="with" ref="{57DBFF3C-F72F-4CC9-A1EF-6D28A627F53C}"/>
          </msink:context>
        </emma:interpretation>
      </emma:emma>
    </inkml:annotationXML>
    <inkml:traceGroup>
      <inkml:annotationXML>
        <emma:emma xmlns:emma="http://www.w3.org/2003/04/emma" version="1.0">
          <emma:interpretation id="{E0E72B7E-F39C-418D-A46C-61E000EEEB96}" emma:medium="tactile" emma:mode="ink">
            <msink:context xmlns:msink="http://schemas.microsoft.com/ink/2010/main" type="paragraph" rotatedBoundingBox="20385,10820 20926,10820 20926,11003 20385,11003" alignmentLevel="1"/>
          </emma:interpretation>
        </emma:emma>
      </inkml:annotationXML>
      <inkml:traceGroup>
        <inkml:annotationXML>
          <emma:emma xmlns:emma="http://www.w3.org/2003/04/emma" version="1.0">
            <emma:interpretation id="{B36FF97D-D08A-4F5A-9976-B3DF05234C2B}" emma:medium="tactile" emma:mode="ink">
              <msink:context xmlns:msink="http://schemas.microsoft.com/ink/2010/main" type="line" rotatedBoundingBox="20385,10820 20926,10820 20926,11003 20385,11003"/>
            </emma:interpretation>
          </emma:emma>
        </inkml:annotationXML>
        <inkml:traceGroup>
          <inkml:annotationXML>
            <emma:emma xmlns:emma="http://www.w3.org/2003/04/emma" version="1.0">
              <emma:interpretation id="{82C55D13-4DA8-4AE0-9CF5-EA9B0046B1FB}" emma:medium="tactile" emma:mode="ink">
                <msink:context xmlns:msink="http://schemas.microsoft.com/ink/2010/main" type="inkWord" rotatedBoundingBox="20385,10820 20926,10820 20926,11003 20385,11003"/>
              </emma:interpretation>
            </emma:emma>
          </inkml:annotationXML>
          <inkml:trace contextRef="#ctx0" brushRef="#br0">-661 7968 503 0,'0'0'22'15,"0"0"21"-15,0 0 28 16,0 0 0-16,0 0-2 0,0 0-18 16,-12-6-18-16,12 6-21 15,0 0-6-15,0 0-5 16,5 0 1-16,11 0 20 16,4 0-1-16,2 0-7 15,3 0 3-15,1 0-1 16,6 0-4-16,5 0-2 15,5 0-2-15,2 0 0 16,-2 0-4-16,0 0-3 16,-7 0 3-16,-11 0-3 15,-6 0 5-15,-9 0-6 16,-7 0 0-16,-2 0 0 16,0 0 6-16,0 0 6 15,-2 0 9-15,-22 0 8 0,-13 0-20 16,-8 0-7-1,-8 0 2-15,-2 11-4 0,0-7-5 16,3 5 5-16,3-3 1 16,4-1-1-16,3-1 0 15,5 0 0-15,10 1 9 16,14-5 1-16,8 0 9 16,5 0-10-16,0 0 3 15,0 0-12-15,0 0 0 16,0 0-5-16,6 0 4 15,15 0 1-15,8 0-2 16,5 0 4-16,5 0-4 16,1-1 4-16,2-3 0 0,0 0 0 15,1 0-3-15,-1 3 2 16,-1-3 3-16,-5-2-4 16,-4 2-4-16,-10 3 4 15,-9 1 0-15,-9-4-1 16,-4 4 6-16,0 0-6 15,0 0 1-15,0 0 0 16,0 0 3-16,-8 0 2 16,-13 0 0-16,-8 0-5 15,2 0 0-15,-7 0 2 16,1 0 0-16,3 4-2 16,1-3 0-16,7 3 0 0,4 2 1 15,2-6-2-15,8 4-3 16,2-4 4-16,2 0 0 15,4 0 0-15,0 0 2 16,0 0-4-16,0 0-2 16,0 0-5-16,0 0-11 15,0 0-7-15,13 0 14 16,8 1 10-16,1-1 3 16,3 0 0-16,-3 0-3 15,-1 0 2-15,0 0-11 16,-4 0-8-16,3 0-6 15,-1 8-14-15,3 6-32 16,1 10-50-16,-4 13-44 0,1 28-205 16</inkml:trace>
        </inkml:traceGroup>
      </inkml:traceGroup>
    </inkml:traceGroup>
  </inkml:traceGroup>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8:56.9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DE96F4-6304-448F-B855-04A4809CBD97}" emma:medium="tactile" emma:mode="ink">
          <msink:context xmlns:msink="http://schemas.microsoft.com/ink/2010/main" type="inkDrawing" rotatedBoundingBox="20087,10725 20898,13379 20535,13489 19725,10835" semanticType="callout" shapeName="Other">
            <msink:sourceLink direction="to" ref="{EA140B5D-AF57-4D3A-9185-A67FEE0DEDBE}"/>
            <msink:sourceLink direction="from" ref="{FE87DD5C-1B61-45FB-85DA-DC8E5B23E12A}"/>
          </msink:context>
        </emma:interpretation>
      </emma:emma>
    </inkml:annotationXML>
    <inkml:trace contextRef="#ctx0" brushRef="#br0">0 6 117 0,'0'0'289'0,"0"0"-180"16,0 0 3-16,0 0-37 16,0 0-21-16,0 0-18 15,13-6-10-15,-13 6 2 16,0 0-3-16,3 0-7 16,2 6-4-16,3 12 18 0,1 5 2 15,1 1-6 1,5 9-9-16,-5-2-3 0,2 3-2 15,-2 6 4-15,1-1-3 16,-1 2-1-16,5 2-4 16,-5-8 5-16,-1-2-8 15,2 4 1-15,0-4-4 16,3-2-3-16,-5 4 5 16,1-4-5-16,-1 6 1 15,2 1 2-15,-2 2-3 16,1 11 1-16,-3-4-1 15,2 3-1-15,-2-3 1 16,-2-4-1-16,0-2 2 0,3 0 2 16,0-4-3-1,-2 1 0-15,9-2 2 0,-9 2-3 16,5-3 0-16,2 4 3 16,-3-2-1-16,2-3-1 15,0-3 0-15,-4-4-1 16,1-3-1-16,0 4 1 15,-1 0 3-15,1-5 1 16,0 5-2-16,-1 0 2 16,1-6-2-16,0 1-2 15,0 0 2-15,-1-5-1 16,1 1 2-16,-2-1-3 16,2-2 0-16,0 5 0 15,2-1 0-15,2 4 0 0,-3 3-5 16,3-1 5-1,-1 2 0-15,0-3 2 0,-2 2-1 16,-1-4 2-16,-1 1-6 16,1-1 2-16,-2-5 1 15,-1 0 0-15,4 5 5 16,-5 1-5-16,0 3 1 16,4 3 2-16,0-6-3 15,-2 0-1-15,-1-4 0 16,-2-2 2-16,3 1-2 15,-2-5 8-15,3 5-13 16,0 4 7-16,-4 3-1 16,2-2 13-16,1-8-13 15,-3 2 0-15,5-1 0 16,-3 3 0-16,-2-7 0 0,1 6 1 16,-1-4-1-16,-1-2 3 15,1 1-3-15,-1 3 0 16,2 1-1-16,-1-2 1 15,0 1 1-15,2 2 2 16,-2-4-3-16,-1 8 0 16,3-1 5-16,-2 1-5 15,-1-8 2-15,-1 4-1 16,-2-10-1-16,3 6 2 16,-2-12-1-16,-1 1-2 0,0 2 1 15,0-6 0 1,0 0 0-16,0 0 1 0,0 0 3 15,0 0-3-15,0 0 1 16,0 0-2-16,0 0 0 16,0 0 1-16,0 0 1 15,0 0-2-15,0 0 1 16,0 0-2-16,0 0-6 16,0 0-8-16,0 0-19 15,0 0-7-15,-4 0-21 16,-11 0-58-16,-2 0-59 15,-6-6-77-15</inkml:trace>
    <inkml:trace contextRef="#ctx0" brushRef="#br0" timeOffset="358.6546">550 2541 675 0,'0'0'79'0,"0"0"-68"15,0 0 80-15,0 0-38 16,0 0-41-16,0 0-2 16,3 0-2-16,17 0 23 15,-5 9 9-15,7 0-13 16,-2 1-6-16,2 3 2 16,-1-3-22-16,1-1 4 15,1 3 2-15,1-5-2 0,-4 1 0 16,0-3-3-16,-2-5-2 15,-5 0 3-15,1 0-1 16,-2 0 4-16,-1 0-2 16,-2-10 3-16,-3-16 1 15,-2-12 3-15,-1-3-6 16,-3 0-5-16,0-3-2 16,0 4-14-16,0 6-32 15,0 6-40-15,0 9-86 16,0 6-256-16</inkml:trace>
  </inkml:traceGroup>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25.2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451B6C1-70D2-4319-BCAF-F181C6D7F025}" emma:medium="tactile" emma:mode="ink">
          <msink:context xmlns:msink="http://schemas.microsoft.com/ink/2010/main" type="inkDrawing" rotatedBoundingBox="1177,3606 6609,3433 6632,4142 1199,4315" shapeName="Other"/>
        </emma:interpretation>
      </emma:emma>
    </inkml:annotationXML>
    <inkml:trace contextRef="#ctx0" brushRef="#br0">68 0 741 0,'0'0'9'16,"0"0"2"-16,0 0 44 15,0 0 28-15,0 0-50 16,0 0 30-16,0 0-24 16,-68 14-29-16,68-10-6 15,0 9-2-15,4 16-2 16,21 12 11-16,5 10 7 15,8 10 1-15,1-3-5 16,7 3 0-16,5 1-6 16,-2-4 8-16,9-10-14 15,-2-2 6-15,-1-8-8 16,8-8 3-16,1-10-5 16,9-9 2-16,-1-7 0 15,2-4 1-15,5 0 0 0,-7-12 2 16,1-11-3-16,-9-11 3 15,-1-10-3-15,-8-1 4 16,1-6 3-16,-4-2-1 16,-1 2-2-16,-1 7-3 15,-3 6 0-15,1 6 1 16,2 6 0-16,6 8-1 16,-1 6 1-16,8 12-1 15,6 0 4-15,8 3-5 16,1 22 0-16,9 3 0 15,3 4 1-15,-7 6 1 16,-1 2-1-16,-5 2 2 0,-9 5 5 16,-4-4-7-1,-4-4 2-15,-11-6 6 0,0 1-4 16,-15-11 4-16,-13-5-3 16,-8-9-4-16,-7-5 1 15,-3-3 1-15,-3-1 6 16,0 0 19-16,0 0 13 15,0 0-13-15,0-5-5 16,0-18-16-16,-7-12-7 16,7-5 0-16,0-5-1 15,4-2 0-15,24 3-3 16,4 4 2-16,13-1-1 16,5 11 0-16,1 4 0 0,3 7 1 15,10 2 1 1,4 2-3-16,6 10 2 0,3 2-3 15,-5 3 2-15,1 0 2 16,-5 6 0-16,4 15 1 16,-3 2-1-16,0 1 0 15,7 4 0-15,3-1-2 16,-2 0 4-16,0 3-3 16,-4-4 2-16,-8-3-2 15,3-3-1-15,5-1-1 16,5-6 2-16,-1 1 0 15,4-10 2-15,-7 1-3 0,3-2 3 16,1-3-1-16,-5 0 0 16,-1 0 0-16,-3-15 0 15,-1-5 5-15,-4-3-5 16,-5-5 0-16,0-3 0 16,-9-1 0-16,-4-3 0 15,-5 8 0-15,-18-1 2 16,0 1-2-16,-10 7 1 15,-4-1 3-15,0 3-2 16,-9 0 0-16,4 2 2 16,-4 1 2-16,0-3-3 15,0 0 13-15,0 3-13 16,0 1 3-16,-4 4 4 0,-5 0-5 16,5 2-5-1,-1 3 0-15,1 0 0 0,0 1 1 16,-1 0-1-16,5 3 0 15,-6-2-6-15,6 3-18 16,-1-1-24-16,-6 1-26 16,-12 0-70-16,-26 0-366 15</inkml:trace>
  </inkml:traceGroup>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50.3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7EAD283-7E55-4DF3-89C2-F3DDDB2A16D5}" emma:medium="tactile" emma:mode="ink">
          <msink:context xmlns:msink="http://schemas.microsoft.com/ink/2010/main" type="writingRegion" rotatedBoundingBox="14292,113 24339,-410 24396,690 14350,1214"/>
        </emma:interpretation>
      </emma:emma>
    </inkml:annotationXML>
    <inkml:traceGroup>
      <inkml:annotationXML>
        <emma:emma xmlns:emma="http://www.w3.org/2003/04/emma" version="1.0">
          <emma:interpretation id="{22BFFBFE-B7D2-4078-B6DB-23180B5C6390}" emma:medium="tactile" emma:mode="ink">
            <msink:context xmlns:msink="http://schemas.microsoft.com/ink/2010/main" type="paragraph" rotatedBoundingBox="14292,113 24339,-410 24396,690 14350,1214" alignmentLevel="1"/>
          </emma:interpretation>
        </emma:emma>
      </inkml:annotationXML>
      <inkml:traceGroup>
        <inkml:annotationXML>
          <emma:emma xmlns:emma="http://www.w3.org/2003/04/emma" version="1.0">
            <emma:interpretation id="{5CC198D8-C17E-4BE8-AB3A-B914FD0B8B34}" emma:medium="tactile" emma:mode="ink">
              <msink:context xmlns:msink="http://schemas.microsoft.com/ink/2010/main" type="line" rotatedBoundingBox="14292,113 24339,-410 24396,690 14350,1214"/>
            </emma:interpretation>
          </emma:emma>
        </inkml:annotationXML>
        <inkml:traceGroup>
          <inkml:annotationXML>
            <emma:emma xmlns:emma="http://www.w3.org/2003/04/emma" version="1.0">
              <emma:interpretation id="{A5F74C73-78D2-4CA0-B246-0612E44AC78B}" emma:medium="tactile" emma:mode="ink">
                <msink:context xmlns:msink="http://schemas.microsoft.com/ink/2010/main" type="inkWord" rotatedBoundingBox="14292,113 17497,-53 17554,1033 14349,1200"/>
              </emma:interpretation>
              <emma:one-of disjunction-type="recognition" id="oneOf0">
                <emma:interpretation id="interp0" emma:lang="" emma:confidence="1">
                  <emma:literal/>
                </emma:interpretation>
              </emma:one-of>
            </emma:emma>
          </inkml:annotationXML>
          <inkml:trace contextRef="#ctx0" brushRef="#br0">577 280 307 0,'0'0'348'15,"0"0"-330"-15,-141-9-5 16,82 22-2-16,-5 19 29 15,0 14-8-15,-3 15 12 16,4 11-17-16,10 5-14 16,14-9 2-16,16-12 7 15,19-14-14-15,4-10-8 16,11-6-2-16,28-5 2 0,15-1 0 16,10-1 0-1,4-3-5-15,-3-2 5 0,-2 2 3 16,-18 0-3-16,-12 1 0 15,-13 1 0-15,-11 2 0 16,-9 7 2-16,0 1 0 16,-9 8 5-16,-17-1-5 15,-1-1 3-15,0-11-1 16,9-6-3-16,5-9 0 16,2-6 3-16,10-2 0 15,1 0-4-15,0 0-18 16,0-19-35-16,20-11-57 15,6-6 37-15,8 1 7 16,1 0 32-16,-2 0 11 0,2-1 12 16,-2-2 11-16,-1 3 4 15,4-5 8-15,-5-1 21 16,6-4-6-16,0-7-6 16,3-3 8-16,-6 0-7 15,-4 4-4-15,-12 4 4 16,-10 6-4-16,-8 13-1 15,0 5 25-15,-8 10 2 16,-17 6 0-16,2 7-15 16,-6 0-18-16,7 14 1 15,-3 19-4-15,12 14-7 16,6 11-1-16,7 4 0 16,0-3 1-16,17-6-1 0,11-7-2 15,2-14 1-15,4-5 0 16,2-13 0-16,2-4 1 15,-1-10 0-15,-3 0-1 16,-7-12-1-16,2-17 4 16,0-5 1-16,-4-6-2 15,-3 1 0-15,-5 0 0 16,-7 11-1-16,1 5 0 16,-7 9 0-16,-4 7 1 15,4 7-2-15,1 0 1 16,5 0-3-16,10 17 0 15,9 10 3-15,3 1 0 16,6 0 0-16,5-6-2 16,4-8 0-16,-5-7 4 0,-5-7-2 15,-8 0 3-15,-7 0-2 16,-4-23-1-16,2-6-1 16,-1-9 1-16,-2 2 1 15,2 5-1-15,-2 7 2 16,1 8-2-16,6 5-2 15,-2 10 1-15,1 1 1 16,9 0-1-16,-1 0 2 16,8 12-1-16,10-2 0 15,-1-3-1-15,7-7 1 16,2 0-5-16,-2-13 5 16,0-18 0-16,-7-7 1 15,-10 2-1-15,-6 1 2 0,-19 0-1 16,-9 10 3-16,-4-1-3 15,-7 6-1-15,-24 3 0 16,-8 5-1-16,-7 12-3 16,-4 0-5-16,4 3 5 15,7 19 4-15,8 4-3 16,11 4-8-16,14 1 11 16,6 6-4-16,0-7 0 15,6-3-2-15,16-8 0 16,5-7 1-16,-3-5 2 15,3-7 1-15,-5 0-1 16,1-10 6-16,0-18-2 0,0-6-1 16,-1-10-1-16,-3 0 1 15,-10-3 0-15,-5-5 1 16,-4-1-1-16,0-2 1 16,-7 4 4-16,-3 14-8 15,-5 13 7-15,9 10 9 16,4 11 19-16,2 3-24 15,0 7-8-15,0 34-5 16,0 16 2-16,4 9 3 16,9 5 0-16,6-4 0 15,3-2-4-15,1-5 4 16,4-10 4-16,-1-8-4 16,1-13 0-16,-3-10 0 0,-1-11-5 15,-2-8 0-15,-1 0 5 16,-3-15 5-16,-1-17-4 15,-7-5 0-15,-3-3-1 16,-6 6 0-16,0 7-2 16,0 7-2-16,0 6 4 15,0 10 3-15,0 2 0 16,0 2-3-16,0 0-6 16,0 13 2-16,3 14-9 15,14 7 13-15,5-1-1 16,7-5 1-16,1-8 4 15,4-5-4-15,-2-6-4 0,0-6 2 16,-5-3 4-16,-2 0 0 16,-5-10-2-16,-5-14 2 15,-7-5 1-15,0-7 4 16,-8-6-6-16,0 3-1 16,0 5 1-16,0 14-1 15,0 10 0-15,0 3 0 16,0 7-1-16,11 0-7 15,8 7 6-15,10 15-1 16,6 7 2-16,14 2 1 16,6 2 0-16,18-2-3 15,17-7-57-15,7-18-193 16</inkml:trace>
        </inkml:traceGroup>
        <inkml:traceGroup>
          <inkml:annotationXML>
            <emma:emma xmlns:emma="http://www.w3.org/2003/04/emma" version="1.0">
              <emma:interpretation id="{6EDFA61F-20BE-400C-978F-C79767CB2DD2}" emma:medium="tactile" emma:mode="ink">
                <msink:context xmlns:msink="http://schemas.microsoft.com/ink/2010/main" type="inkWord" rotatedBoundingBox="21226,33 24354,-129 24396,690 21269,853">
                  <msink:destinationLink direction="with" ref="{6D988967-9662-4018-B28E-9D4C3B984A8D}"/>
                </msink:context>
              </emma:interpretation>
              <emma:one-of disjunction-type="recognition" id="oneOf1">
                <emma:interpretation id="interp1" emma:lang="" emma:confidence="1">
                  <emma:literal/>
                </emma:interpretation>
              </emma:one-of>
            </emma:emma>
          </inkml:annotationXML>
          <inkml:trace contextRef="#ctx0" brushRef="#br0" timeOffset="535.9273">6975 457 732 0,'0'0'21'0,"0"0"24"15,0 0 23-15,0 0 3 16,0 0-26-16,0 0-35 15,0 0-10-15,-48 22-2 16,48 31 2-16,2 11 4 16,6-4-4-16,0-6-1 15,-4-5 0-15,-3-5-23 16,-1-12-51-16,0-15-31 16,0-17-87-16,0-10-65 15</inkml:trace>
          <inkml:trace contextRef="#ctx0" brushRef="#br0" timeOffset="1548.7163">6949 212 468 0,'0'0'4'0,"0"0"-3"16,125-109 12-16,-74 83 75 16,2 13-52-16,-2 8-3 15,-8 5-11-15,-5 5-17 16,-12 21 0-16,-10 10 5 15,-11 8-2-15,-5 5 22 16,0 7 0-16,-21 1-15 16,0-3 8-16,-1-3 2 15,3-9-6-15,9-6-2 16,7-9-12-16,3-7 3 16,0-2-8-16,27-8-6 15,8 0 6-15,7-7 3 0,5-3 1 16,1 0-4-16,-2-17 3 15,0-7 1-15,-5-10-2 16,-3-2 0-16,-5-8-1 16,-7 1 2-16,-8-3 2 15,-7 5-5-15,-11 4 3 16,0 10-1-16,0 9 3 16,-13 7 6-16,-3 5 8 15,3 6 15-15,3 0-11 16,0 0-21-16,6 11-2 0,4 13 0 15,0 10-2 1,0 0 2-16,15 0-1 0,7-4 0 16,4-10 0-16,2-1 0 15,2-10-21-15,4-9-8 16,-2 0-1-16,4-18-8 16,-1-19 13-16,-5-3 7 15,1-3 12-15,-2 0 0 16,-8 6 4-16,-3 0 3 15,-4 10 0-15,-8 5-1 16,-2 4 2-16,-4 6-1 16,0 2 13-16,0 1 22 15,0 1-14-15,-10-1 3 16,-4 2-12-16,-1 3 1 16,-1 4 11-16,2 0-15 0,-1 0 3 15,7 0 0 1,2 0-5-16,3 11-7 0,3 8 1 15,0 6-2-15,0 2-2 16,9 3 3-16,11-7-3 16,2-1 3-16,2-5-1 15,1-3 1-15,-2-6-2 16,3-8-4-16,6 0-6 16,5-4 4-16,7-22-2 15,0-5 2-15,1-5-27 16,-9 1 21-16,-7 2 10 15,-8 8-1-15,-8 7 5 0,-12 6 2 16,-1 6 2 0,0 3 42-16,0 3-11 0,0 0 1 15,0 0-20-15,0 0-3 16,-1 0-5-16,-2 3-8 16,3 15-2-16,0 8-1 15,0 2 3-15,4-1 0 16,12-3 0-16,1-1-1 15,5-6-1-15,3-4-2 16,-1-6 3-16,3-3-5 16,2-4-6-16,-2 0-12 15,4-7-4-15,1-10-10 16,-6 1-20-16,0 1-6 16,-4 8-25-16,-7 4-6 15,-1 0-171-15,-7 3-4 0</inkml:trace>
          <inkml:trace contextRef="#ctx0" brushRef="#br0" timeOffset="1728.2326">8762 30 306 0,'0'0'69'16,"0"0"49"-16,0 0-55 15,0 0 37-15,0 0-79 16,0 0 5-16,-55-92 0 0,55 92-26 15,0 0 0 1,0 0-73-16,0 10-31 0,4 4-146 16</inkml:trace>
          <inkml:trace contextRef="#ctx0" brushRef="#br0" timeOffset="2189.33">8852 188 707 0,'0'0'0'0,"0"0"-6"15,0 0 2-15,0 0 4 16,0 0 0-16,0 0 9 16,42 39-9-16,-26-30 0 15,-3 2 0-15,2-5 0 16,1-1-4-16,1 0-12 0,-1-4-33 15,-1-1 0-15,-4 0-8 16,-2 0-13-16,-2 0 16 16,-3-1 32-16,1-8 22 15,-4 4 7-15,4 0 18 16,2-5 6-16,2 5 2 16,4-3-19-16,0 4 6 15,7 0-13-15,-1-3 23 16,5 4 4-16,1-1 1 15,3 2-21-15,1 1-14 16,4 1 15-16,0 0 0 0,-1 0-11 16,0 0 7-16,-1 0-11 15,-7 0 2-15,0 0-2 16,-7 0 8-16,-1 0-8 16,0-3-3-16,1-2-9 15,1-8-14-15,2 3-47 16,-1-7-50-16,6 3-28 15</inkml:trace>
          <inkml:trace contextRef="#ctx0" brushRef="#br0" timeOffset="2357.8794">9949 131 153 0,'0'0'107'0,"0"0"-18"0,0 0 22 16,0 0-29-16,0 0-25 15,0 0-28-15,95 62-25 16,-95-42-4-16,0 14-22 16,-17 13-128-16</inkml:trace>
        </inkml:traceGroup>
      </inkml:traceGroup>
    </inkml:traceGroup>
  </inkml:traceGroup>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45.1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8676898-95A7-4B5C-872F-FF1514EA096B}" emma:medium="tactile" emma:mode="ink">
          <msink:context xmlns:msink="http://schemas.microsoft.com/ink/2010/main" type="inkDrawing" rotatedBoundingBox="17816,1904 21597,1757 21612,2138 17831,2284" semanticType="connector" shapeName="Other">
            <msink:sourceLink direction="with" ref="{4BB631C6-80C3-4750-8F23-05C82F25C9A7}"/>
            <msink:sourceLink direction="with" ref="{6D988967-9662-4018-B28E-9D4C3B984A8D}"/>
            <msink:sourceLink direction="with" ref="{F823812F-E978-4EA3-A009-2C66032C8A68}"/>
          </msink:context>
        </emma:interpretation>
      </emma:emma>
    </inkml:annotationXML>
    <inkml:trace contextRef="#ctx0" brushRef="#br0">1798 1158 556 0,'0'0'60'0,"0"0"2"15,0 0 45-15,0 0 9 0,0 0-48 16,0 0-19-16,-13 9-10 16,8-9-6-16,5 4-6 15,0-4-10-15,0 2-6 16,0 1-11-16,0 5 0 15,27 2 5-15,15 3-5 16,22 0 12-16,10-2-8 16,15-7 15-16,12-4-8 15,12 0 4-15,13 0-2 16,4 0-6-16,9 0 6 0,6-2-13 16,0 2 6-1,3 0-2-15,-6 0 0 0,0 0-4 16,-6 0-3-16,1-5 3 15,-1-6 6-15,-7 1 0 16,-3-3-3-16,-7-4-1 16,-11 3 1-16,-10 0 4 15,-12 3-4-15,-14 3-2 16,-9 1 0-16,-8-1 0 16,-7 3-1-16,-9 3 1 15,-6 0-1-15,-7 2 1 16,-7 0-2-16,-4 0 2 15,-4 0 0-15,-5 0-1 16,1 0-3-16,-2 0 3 16,-1 0 0-16,1 0 0 0,-1 0 0 15,3 0 1-15,-1 0-1 16,6 0 3-16,-2 0 0 16,3 0 5-16,1 0-1 15,1 0-3-15,1-2-4 16,-2 0 2-16,2 1 3 15,0-1-3-15,-1-1-2 16,1 2 2-16,-2-2-2 16,-2 0 0-16,-4 2 4 15,1 0-7-15,-5 1 4 16,1 0-1-16,-2 0 0 16,-2 0 2-16,2 0-3 0,-1-3 2 15,2 3-2-15,0 0 1 16,1 0 0-16,2 0 0 15,-3 0 2 1,3 0-3-16,2 0 1 0,0 0 0 16,1 0-2-16,3 0 2 15,3 0 2-15,0 0-2 16,1 0 0-16,2 0 0 16,2-1 1-16,-1-3-1 15,-1 4 1-15,-3-4-1 16,0 1 0-16,-3 3 0 15,-3-1 0-15,-3 1 0 16,-3 0 0-16,-2 0 0 0,-2 0 0 16,0 0 1-1,0 0-1-15,3 0 0 0,-3 0-1 16,1 0 1-16,-1 0 0 16,3 0 1-16,-1 0 0 15,0 0-1-15,-2 0 0 16,0 0-1-16,0 0 1 15,0 0 1-15,0 0-1 16,0 0 1-16,0-3-1 16,0 0-5-16,0 3-11 15,0-2-11-15,0 2-13 16,0 0-7-16,0 0-12 0,-17 0-56 16,-22 0-164-1,-19 0-243-15</inkml:trace>
    <inkml:trace contextRef="#ctx0" brushRef="#br0" timeOffset="465.7235">1622 1184 119 0,'0'0'0'0,"0"0"-90"16</inkml:trace>
    <inkml:trace contextRef="#ctx0" brushRef="#br0" timeOffset="684.139">4536 1417 91 0,'0'0'0'0,"0"0"-80"16</inkml:trace>
  </inkml:traceGroup>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42.9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988967-9662-4018-B28E-9D4C3B984A8D}" emma:medium="tactile" emma:mode="ink">
          <msink:context xmlns:msink="http://schemas.microsoft.com/ink/2010/main" type="inkDrawing" rotatedBoundingBox="23036,139 23467,2601 21781,2896 21350,434" hotPoints="23746,1638 22661,2722 21576,1638 22661,553" semanticType="enclosure" shapeName="Circle">
            <msink:sourceLink direction="with" ref="{6EDFA61F-20BE-400C-978F-C79767CB2DD2}"/>
            <msink:sourceLink direction="with" ref="{42B03E4B-4372-4E57-8A8C-B103958AE973}"/>
            <msink:destinationLink direction="with" ref="{28676898-95A7-4B5C-872F-FF1514EA096B}"/>
          </msink:context>
        </emma:interpretation>
      </emma:emma>
    </inkml:annotationXML>
    <inkml:trace contextRef="#ctx0" brushRef="#br0">5280 9 903 0,'0'0'3'16,"0"0"61"-16,0 0 22 16,0 0-16-16,0 0-13 15,0 0-41-15,-63 36-16 16,92 44 0-16,11 38 8 15,2 21 9-15,4 14-1 16,0 16 0-16,-2 7-2 16,-2 5-9-16,-7-3-1 15,-9-13 3-15,-6-22-6 16,-4-19-1-16,-6-27-1 16,-2-26 1-16,-3-21 0 15,3-21 0-15,-4-14-2 0,-3-11-25 16,-1-4-23-16,0-19-5 15,0-37-31-15,-13-22-247 16</inkml:trace>
    <inkml:trace contextRef="#ctx0" brushRef="#br0" timeOffset="668.1741">5265 159 784 0,'0'0'58'16,"5"-106"-57"-16,32 47-1 0,17-4 21 15,11-7 21-15,12 3-13 16,9 1 0-16,5 7-2 16,0 12-3-16,2 7-5 15,2 12-1-15,-3 14-5 16,-2 14-9-16,-4 0 5 15,-6 22-7-15,-1 21-2 16,-2 9 2-16,0 18 6 16,-7 13 9-16,-8 10 2 15,-7 3 2-15,-8 6-8 16,-4-4-2-16,-1 2-6 16,-2 0 5-16,-3-7-7 0,2-2 1 15,-4-2-2 1,1-2 1-16,-4 7-2 0,-4 2-1 15,-9-4 0-15,1-1 4 16,-7-6 0-16,-1-7-6 16,-6-10 2-16,-6-3 0 15,0-14 4-15,0-4-1 16,-9-4 7-16,-11-3 7 16,-8 2-10-16,-8-3 3 15,-9 4 0-15,-10-3-10 16,-9 2 6-16,-9-5 0 15,-6 0 2-15,-10-8-7 16,-5 3 9-16,-1-5 3 16,1-3-6-16,7-2-5 15,10-3 5-15,8-5 8 0,6-4 0 16,11-2-6-16,9-6-5 16,9-2 4-16,8 0-2 15,10 0-2-15,3 0-2 16,6 0-1-16,1 0-1 15,2 0 0-15,1 0-5 16,3 0-14-16,0 0-27 16,0 0-17-16,0 0-32 15,13-6-84-15,10-12-154 16</inkml:trace>
    <inkml:trace contextRef="#ctx0" brushRef="#br0" timeOffset="3100.175">5840 1092 437 0,'0'0'0'0,"0"0"-101"16,0 0-146-16</inkml:trace>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26.8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724F21B-6839-4BC4-9698-86C08CFA4969}" emma:medium="tactile" emma:mode="ink">
          <msink:context xmlns:msink="http://schemas.microsoft.com/ink/2010/main" type="writingRegion" rotatedBoundingBox="1202,687 1878,7016 640,7148 -34,819"/>
        </emma:interpretation>
      </emma:emma>
    </inkml:annotationXML>
    <inkml:traceGroup>
      <inkml:annotationXML>
        <emma:emma xmlns:emma="http://www.w3.org/2003/04/emma" version="1.0">
          <emma:interpretation id="{23A885C1-0FA4-40FC-95CB-8706C9E536D0}" emma:medium="tactile" emma:mode="ink">
            <msink:context xmlns:msink="http://schemas.microsoft.com/ink/2010/main" type="paragraph" rotatedBoundingBox="1202,687 1878,7016 1395,7068 719,738" alignmentLevel="1"/>
          </emma:interpretation>
        </emma:emma>
      </inkml:annotationXML>
      <inkml:traceGroup>
        <inkml:annotationXML>
          <emma:emma xmlns:emma="http://www.w3.org/2003/04/emma" version="1.0">
            <emma:interpretation id="{13D4887A-E2B4-44B2-A387-04B0A1481C41}" emma:medium="tactile" emma:mode="ink">
              <msink:context xmlns:msink="http://schemas.microsoft.com/ink/2010/main" type="inkBullet" rotatedBoundingBox="1001,708 1053,1192 1001,1198 950,714"/>
            </emma:interpretation>
            <emma:one-of disjunction-type="recognition" id="oneOf0">
              <emma:interpretation id="interp0" emma:lang="" emma:confidence="0">
                <emma:literal>-</emma:literal>
              </emma:interpretation>
            </emma:one-of>
          </emma:emma>
        </inkml:annotationXML>
        <inkml:trace contextRef="#ctx0" brushRef="#br0">510-855 384 0,'0'0'154'0,"0"0"-70"0,0 0 20 16,0 0-42-16,0 0 11 16,0 0-10-16,0 0-49 15,-26-62 1-15,26 62-11 16,0 0-1-16,0 0-3 16,0 0 1-16,0 0-1 15,0 0-8-15,0 0 3 16,0 8 4-16,5 8-3 15,3 5 4-15,-3 4 0 16,3 4 9-16,1 0 1 16,0 4-3-16,-3 8-3 15,2 4 3-15,2 1 5 16,-5-2 29-16,-1-14-40 0,-4-9 2 16,5-5-3-1,-1-1-2-15,-4-6 2 0,0-5 6 16,0-3-6-16,0 2 0 15,4-3 0-15,-4 2-3 16,0-2 3-16,0 0-21 16,0 0-11-16,5 0-31 15,-1 9-90-15,-4 6-35 16,0 2-49-16</inkml:trace>
      </inkml:traceGroup>
      <inkml:traceGroup>
        <inkml:annotationXML>
          <emma:emma xmlns:emma="http://www.w3.org/2003/04/emma" version="1.0">
            <emma:interpretation id="{E1B2D470-FCD8-4681-984E-11B3D312AE08}" emma:medium="tactile" emma:mode="ink">
              <msink:context xmlns:msink="http://schemas.microsoft.com/ink/2010/main" type="line" rotatedBoundingBox="1537,3828 1878,7016 1395,7068 1054,3879"/>
            </emma:interpretation>
          </emma:emma>
        </inkml:annotationXML>
        <inkml:traceGroup>
          <inkml:annotationXML>
            <emma:emma xmlns:emma="http://www.w3.org/2003/04/emma" version="1.0">
              <emma:interpretation id="{1584430E-F5A7-4504-82FE-11272E13F478}" emma:medium="tactile" emma:mode="ink">
                <msink:context xmlns:msink="http://schemas.microsoft.com/ink/2010/main" type="inkWord" rotatedBoundingBox="1475,3835 1512,4189 1103,4233 1065,3878"/>
              </emma:interpretation>
              <emma:one-of disjunction-type="recognition" id="oneOf1">
                <emma:interpretation id="interp1" emma:lang="" emma:confidence="1">
                  <emma:literal/>
                </emma:interpretation>
              </emma:one-of>
            </emma:emma>
          </inkml:annotationXML>
          <inkml:trace contextRef="#ctx0" brushRef="#br0" timeOffset="956.0532">612 2373 179 0,'0'0'19'0,"0"0"-12"16,0 0 52-16,0 0-52 15,0 0-2-15,0 0-2 16,35 2 6-16,-31 12 28 16,-4 4 36-16,0 9-13 15,4 0 20-15,-4 4-63 16,5-7-13-16,-5-4 16 0,1 4 8 15,2-5-17-15,-3-8-6 16,2-4-5-16,-2-6 1 16,2-1 2-16,0 0-3 15,8 0-7-15,-1-1 7 16,4-22 7-16,9-15-3 16,2-3 4-16,7-6-5 15,2-4 1-15,2 3-4 16,3 3-3-16,-2 6-16 15,0 8-17-15,-5 11-93 16,-11 10-3-16</inkml:trace>
        </inkml:traceGroup>
        <inkml:traceGroup>
          <inkml:annotationXML>
            <emma:emma xmlns:emma="http://www.w3.org/2003/04/emma" version="1.0">
              <emma:interpretation id="{B73FDA5A-E52D-4167-A491-431A091652A0}" emma:medium="tactile" emma:mode="ink">
                <msink:context xmlns:msink="http://schemas.microsoft.com/ink/2010/main" type="inkWord" rotatedBoundingBox="1768,5987 1878,7016 1395,7068 1285,6038"/>
              </emma:interpretation>
              <emma:one-of disjunction-type="recognition" id="oneOf2">
                <emma:interpretation id="interp2" emma:lang="" emma:confidence="1">
                  <emma:literal/>
                </emma:interpretation>
              </emma:one-of>
            </emma:emma>
          </inkml:annotationXML>
          <inkml:trace contextRef="#ctx0" brushRef="#br0" timeOffset="1681.6552">924 4905 157 0,'0'0'4'16,"0"0"1"-16,0 0-4 15,0 0-1-15,0 0 1 16,0 0-2-16,11 21 0 15</inkml:trace>
          <inkml:trace contextRef="#ctx0" brushRef="#br0" timeOffset="1479.1963">893 4400 313 0,'0'0'14'0,"0"0"-10"15,0 0-4-15,0 0-4 16,0 0 3-16,0 0-36 16,0 4-40-16,0 12-135 15</inkml:trace>
          <inkml:trace contextRef="#ctx0" brushRef="#br0" timeOffset="2872.8116">924 4905 276 0,'-22'27'51'15,"22"-30"4"-15,-4 3 23 16,-1 0 6-16,5-3-28 16,-4 2-14-16,0-2-13 15,-1 0-6-15,1-2-2 0,0 1-9 16,4-1-5-1,0 1 0-15,0-2 4 0,0-2-11 16,0 4 0-16,0-1-2 16,4-1 2-16,5 1-2 15,8 5 1-15,0 0 0 16,4 0-3-16,-4 11 3 16,5 12 1-16,-8 10-1 15,5 9 1-15,-1 6 0 16,-10 6 0-16,-3 1 0 15,-5 0 0-15,0-4 1 16,0-5 3-16,0-19 4 16,-5-6 2-16,-3-14 4 15,8-3 13-15,-9-4 2 16,5 0 3-16,-9 0 4 0,-3-11-18 16,3-20-18-16,0-6-16 15,4-5-3-15,0 6 15 16,9 1-1-16,0 5 3 15,0 3-1-15,9-1 1 16,4 12-7-16,0 0 5 16,1 5 3-16,5 2-7 15,-6 5 1-15,5 4-2 16,2 0-2-16,-3 0 9 16,5 9-2-16,-3 10-1 15,4 9 1-15,-5 4 4 16,-5 2 1-16,0-3-1 0,-2-3 1 15,-2-5 4 1,-9-3-4-16,0-12 0 0,0 1 3 16,0-3 4-16,0-6 6 15,0 0 8-15,0 0 15 16,0 0-13-16,-4-7-7 16,-5-16-11-16,-1-4-6 15,4 0-5-15,6-1 4 16,0-1 2-16,0 2-4 15,0 2-1-15,10 4 2 16,9 1-3-16,-2 7-1 16,-3-1-6-16,0 10-6 15,5 4 0-15,-2 0 1 16,1 4 9-16,2 23-2 16,-3 8-10-16,-4 1 19 0,1 2 1 15,-6-3 0-15,0-2 0 16,0 1 0-16,-8-2 0 15,5-6 1-15,-5-7-1 16,0 2 0-16,0-10 0 16,0-2 1-16,0-2-1 15,0-3 0-15,0-4 0 16,0 0 0-16,0 4 4 16,0-3 4-16,0-1-1 15,0 0 3-15,0 0-1 16,0 0-1-16,0 0 3 15,0 0-4-15,0 0 4 0,0 0-1 16,0 0 0-16,0 0-2 16,0 0-4-16,0 0-3 15,0 0 3-15,0 0-4 16,0 0 0-16,0 0 1 16,0 0-1-16,0 0 0 15,0 0 0-15,0 0 0 16,0 0-1-16,0 0 1 15,0 0 0-15,0 3-2 16,0-2-25-16,0 3-23 16,0 0 5-16,0 1 2 15,0-4-70-15,0-1-85 16,0-1-19-16</inkml:trace>
        </inkml:traceGroup>
      </inkml:traceGroup>
    </inkml:traceGroup>
    <inkml:traceGroup>
      <inkml:annotationXML>
        <emma:emma xmlns:emma="http://www.w3.org/2003/04/emma" version="1.0">
          <emma:interpretation id="{B1B04887-BA4B-4085-B296-9665FDDAD0BA}" emma:medium="tactile" emma:mode="ink">
            <msink:context xmlns:msink="http://schemas.microsoft.com/ink/2010/main" type="paragraph" rotatedBoundingBox="952,1611 1141,6093 512,6120 322,1637" alignmentLevel="2"/>
          </emma:interpretation>
        </emma:emma>
      </inkml:annotationXML>
      <inkml:traceGroup>
        <inkml:annotationXML>
          <emma:emma xmlns:emma="http://www.w3.org/2003/04/emma" version="1.0">
            <emma:interpretation id="{185BEBDD-DDD9-4BD0-8605-CB9454D18DF7}" emma:medium="tactile" emma:mode="ink">
              <msink:context xmlns:msink="http://schemas.microsoft.com/ink/2010/main" type="inkBullet" rotatedBoundingBox="520,1629 538,2049 484,2051 466,1631"/>
            </emma:interpretation>
            <emma:one-of disjunction-type="recognition" id="oneOf3">
              <emma:interpretation id="interp3" emma:lang="" emma:confidence="0">
                <emma:literal>•</emma:literal>
              </emma:interpretation>
            </emma:one-of>
          </emma:emma>
        </inkml:annotationXML>
        <inkml:trace contextRef="#ctx0" brushRef="#br0" timeOffset="-38340.1161">0 4 508 0,'0'0'75'0,"0"0"2"16,0 0 25-16,0 0-20 16,0 0-16-16,0 0-22 15,13-4-12-15,-9 4-12 16,-4 0-8-16,0 0-4 16,0 0 3-16,0 0-3 15,0 0 0-15,0 0-4 0,0 0 3 16,2 0 3-16,-2 0-1 15,0 0-4-15,3 0-3 16,-3 0-1-16,0 0 2 16,0 0 0-16,0 0 1 15,0 0-2-15,0 0-1 16,0 0 2-16,0 0 5 16,0 0 2-16,1 0-2 15,-1 0-3-15,0 0 1 16,0 0 2-16,0 0-3 15,0 0-4-15,0 0 7 16,0 0-4-16,0 0 0 0,0 0 0 16,0 0-2-16,0 0-2 15,0 0 1-15,6 7 0 16,-6 15-1-16,9 13 0 16,-1 7-1-16,-3 4 2 15,3-1-1-15,-3 3 0 16,-5-3-2-16,0-2 2 15,4-11 0-15,-4-6-2 16,0-16 1-16,0-3 1 16,0-7 1-16,0 0-1 15,0 0 0-15,0 0-1 16,0 0-11-16,0 0-19 16,0 0-31-16,0 0-31 0,0 0-122 15,-9 11-276-15</inkml:trace>
      </inkml:traceGroup>
      <inkml:traceGroup>
        <inkml:annotationXML>
          <emma:emma xmlns:emma="http://www.w3.org/2003/04/emma" version="1.0">
            <emma:interpretation id="{C28B8984-1889-4A9A-A15E-2E422BE4E2F4}" emma:medium="tactile" emma:mode="ink">
              <msink:context xmlns:msink="http://schemas.microsoft.com/ink/2010/main" type="line" rotatedBoundingBox="1013,3047 1141,6093 512,6120 383,3073"/>
            </emma:interpretation>
          </emma:emma>
        </inkml:annotationXML>
        <inkml:traceGroup>
          <inkml:annotationXML>
            <emma:emma xmlns:emma="http://www.w3.org/2003/04/emma" version="1.0">
              <emma:interpretation id="{05826502-1439-43F0-B226-9C788CF6B230}" emma:medium="tactile" emma:mode="ink">
                <msink:context xmlns:msink="http://schemas.microsoft.com/ink/2010/main" type="inkWord" rotatedBoundingBox="1013,3047 1039,3681 606,3699 579,3065"/>
              </emma:interpretation>
              <emma:one-of disjunction-type="recognition" id="oneOf4">
                <emma:interpretation id="interp4" emma:lang="" emma:confidence="1">
                  <emma:literal/>
                </emma:interpretation>
              </emma:one-of>
            </emma:emma>
          </inkml:annotationXML>
          <inkml:trace contextRef="#ctx0" brushRef="#br0" timeOffset="-37693.3562">119 1558 527 0,'0'0'70'0,"0"0"-9"16,0 0 49-16,0 0-62 16,0 0-17-16,0 0 6 15,-5-92 3-15,5 79-23 16,0 3-7-16,9 1-8 0,0 9-2 16,5 0-1-1,10 0 1-15,-7 0-1 0,5 24 2 16,-2 9 0-16,-3 12-1 15,1 12 4-15,-9 10-1 16,-5 4-5-16,-4 4 6 16,0-7-3-16,0-8 3 15,0-8 9-15,-9-15-4 16,0-14 4-16,1-8 2 16,8-12 18-16,-5-3 6 15,5 0-10-15,0 0-8 16,0 0-8-16,0-3-10 15,0-12-2-15,0-8 4 16,0-4-4-16,13 0-1 0,2-4 0 16,4-2 2-1,7 3-2-15,-4 2-2 0,2 4-15 16,2 7-8-16,-1 2-23 16,-3 7 0-16,4 8-20 15,7 0-70-15,-7 17-38 16,-1 20 106-16,-7 11-364 15</inkml:trace>
        </inkml:traceGroup>
        <inkml:traceGroup>
          <inkml:annotationXML>
            <emma:emma xmlns:emma="http://www.w3.org/2003/04/emma" version="1.0">
              <emma:interpretation id="{82F66630-0AAE-4166-9DF1-0F8EC113CDA7}" emma:medium="tactile" emma:mode="ink">
                <msink:context xmlns:msink="http://schemas.microsoft.com/ink/2010/main" type="inkWord" rotatedBoundingBox="958,4232 1037,6098 512,6120 433,4255"/>
              </emma:interpretation>
            </emma:emma>
          </inkml:annotationXML>
          <inkml:trace contextRef="#ctx0" brushRef="#br0" timeOffset="-37294.8637">209 2618 665 0,'0'0'32'0,"0"0"12"15,0 0 60-15,0 0-27 16,0 0-32-16,0 0-17 16,-5-4-8-16,5 4-10 15,0 0-10-15,0 0-6 16,0 0-16-16,0 0-23 15,5 24-86-15,11 10 39 16,-3 16-126-16</inkml:trace>
          <inkml:trace contextRef="#ctx0" brushRef="#br0" timeOffset="-37101.3815">341 3115 694 0,'0'0'35'0,"0"0"-24"16,0 0 67-16,0 0-43 16,0 0-26-16,0 0-9 15,0 5-5-15,1 5-5 16,9 3-45-16,-1 11 35 16,-5 3-129-16,5 8-174 15</inkml:trace>
          <inkml:trace contextRef="#ctx0" brushRef="#br0" timeOffset="-36907.8985">405 3487 681 0,'0'0'48'16,"0"0"-25"-16,0 0 38 15,0 0-41-15,0 0-18 16,0 0-2-16,0 6-33 15,0 1-96-15,5 4 24 16,1 5-88-16</inkml:trace>
          <inkml:trace contextRef="#ctx0" brushRef="#br0" timeOffset="-36770.2586">438 3639 592 0,'0'0'70'0,"0"0"-17"15,0 0 12-15,0 0-58 16,0 0-7-16,0 0-12 16,0 10-75-16,-4 3-140 15</inkml:trace>
          <inkml:trace contextRef="#ctx0" brushRef="#br0" timeOffset="-35564.1077">68 4237 455 0,'0'0'193'16,"0"0"-115"-16,0 0 17 0,0 0-57 16,0 0 14-1,0 0-38-15,-35-37 1 0,35 22-1 16,0 2-6-16,0-1 1 15,0 2-2-15,0 1-6 16,0 3 1-16,9-1 0 16,4-2-2-16,0 7-6 15,0 0 4-15,3 4-9 16,-3 0 6-16,4 0-6 16,-3 19 10-16,1 7-5 15,-1 8 6-15,-6 11 0 16,1-4-3-16,-5 10 3 15,-4-4-1-15,0-5-3 16,5-6 8-16,-5-13-4 0,0-7 0 16,0-12 0-16,0-4 5 15,0 0 14-15,0 0 12 16,0 0-2-16,0-4-3 16,-5-16-19-16,-8-6-3 15,5-7-3-15,-1-2 0 16,-1 0 0-16,8 0-1 15,-1 0 3-15,3 4 0 16,0 4-3-16,0 5 0 16,0 7 1-16,0 3-1 15,0 3 0-15,10 0-6 16,-1 5 5-16,0 0-12 16,4 4 12-16,0 0-9 0,-4 0 3 15,7 0 3 1,1 8-2-16,-4 10 6 0,0 3 0 15,2 9 0-15,-1-1 1 16,-1 2 5-16,0-7-6 16,0 5 0-16,-7-7 0 15,4-5 0-15,-5-4 0 16,-1-10-5-16,-4 1 5 16,0-2 2-16,0-2 1 15,0 0 9-15,0 0 17 16,0 0-3-16,0-2 8 15,0-5-20-15,-15-8-10 0,10-4-4 16,-4 1-2-16,5-5 2 16,-1-1 1-16,5-5 0 15,-4 1 1-15,4 0-2 16,0 2-5-16,0 5 4 16,0 1-1-16,4 1 1 15,5 3 0-15,0 4-2 16,2 7-4-16,-2-1-9 15,0 6 5-15,-1 0 8 16,5 0-8-16,-4 0 6 16,7 0 4-16,-3 4-4 15,0 11 3-15,5 5 0 16,-5 2 2-16,3 3 1 16,-3 7 0-16,-5 0-1 15,1 4 4-15,0-1-6 0,-3-1 4 16,2-4-4-1,-2-6 4-15,3-4-2 0,-5-1 0 16,-4-4 0-16,5-2 0 16,-5-9 0-16,4 6 0 15,-4-6 0-15,0-3 0 16,0 3 0-16,0-4 1 16,0 0-1-16,0 0 0 15,0 0-7-15,0 0-18 16,0 0-18-16,0 0-69 0,0 0-144 15</inkml:trace>
        </inkml:traceGroup>
      </inkml:traceGroup>
    </inkml:traceGroup>
  </inkml:traceGroup>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03.3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2A6569-E5A9-40B2-AFAA-D1CD22769B36}" emma:medium="tactile" emma:mode="ink">
          <msink:context xmlns:msink="http://schemas.microsoft.com/ink/2010/main" type="inkDrawing" rotatedBoundingBox="4234,5898 9879,5935 9877,6170 4233,6132" shapeName="Other"/>
        </emma:interpretation>
      </emma:emma>
    </inkml:annotationXML>
    <inkml:trace contextRef="#ctx0" brushRef="#br0">0 96 149 0,'0'0'10'0,"0"0"45"0,0 0 4 16,0 0 14 0,0 0-30-16,0 0 66 0,97 4-58 15,-80-4-18-15,5 0 7 16,3 0-3-16,-3 0-19 16,-4 3-5-16,10-2 14 15,-2 3-14-15,3-3-2 16,2 6 17-16,2-6-14 15,2 6 6-15,-2 0-9 16,-1-7-6-16,0 6 9 16,3 1-4-16,2-1-3 15,0-1-1-15,12-1 1 16,2-4 9-16,13 0-4 16,8 0-1-16,-4 0 0 15,-8 0-8-15,-5 0-3 0,-9 0-1 16,2 0 1-16,7 0 5 15,-4 4-5-15,4 0 0 16,0 0-4-16,-1-1 6 16,4-3-2-16,2 0 0 15,8 4 0-15,4-4 0 16,12 0 2-16,-2 0-1 16,0-10-1-16,5 0 4 15,-5-4-2-15,-6 1-1 16,-6-4-1-16,-2 7 0 0,-5-1 1 15,-4 4 6 1,0 1-6-16,-8 0-1 0,4 1 0 16,-7-2 0-16,3 3 1 15,0-2 0-15,0 0-1 16,-2-1 0-16,2 6-3 16,2-3 3-16,-2 3 2 15,4-2-2-15,-10-1-1 16,4-1 1-16,2 3 0 15,0-2 0-15,0 0 0 16,-3 0 0-16,2 0 2 16,-8 0-2-16,2 4 0 15,0 0 0-15,0 0 0 16,-3 0 1-16,0 0-1 16,-8 0 0-16,-7 0-1 0,2 0 1 15,-1 0 0 1,-5 0 1-16,7 0-1 0,-3 0 0 15,2-1 0 1,4 1 1-16,-2 0-1 0,3 0 0 16,-5 0 0-16,13 0 2 15,-7 0-2-15,9 0-1 16,-1 5-2-16,-10-1 2 16,4 1-1-16,-6-1 2 15,4-1 0-15,-2-1 0 16,8-2-5-16,-4 4 4 15,9 4 2-15,6-3-2 0,-4 3-1 16,-2 0 2-16,-3-4-2 16,-2 0-2-16,-4 3 4 15,1-3 0-15,-7-1 3 16,4 3-3-16,-11 0-4 16,4-4 2-16,-5 1 2 15,0 0 0-15,-2 1 0 16,2 0 0-16,1 0 0 15,5 0 0-15,-2 1-1 16,7 9 1-16,-1-5 0 16,4 2 0-16,-4-3 0 15,0-2 0-15,-4-3-1 16,-2 3 0-16,1 1 1 0,-5-5 0 16,3 7 1-1,-3-5-1-15,-8 2 0 0,2-3 0 16,-4 1-1-16,-4-2 1 15,1-2 0-15,0 4 0 16,-3-4 3-16,1 5-3 16,1-3 0-16,1 1 0 15,3-3 0-15,1 5-1 16,-4-5 1-16,1 3 0 16,-2-2 0-16,4 2-1 15,0-2-1-15,-8-1-10 16,5 0 1-16,4 4-6 15,-5-4 13-15,7 0-3 16,4 0-23-16,-2 0-13 0,2 0-15 16,9-4-33-16,-2-14-58 15,0-15-169-15</inkml:trace>
  </inkml:traceGroup>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04.9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6937119-703B-4F80-A13E-E94530E0A504}" emma:medium="tactile" emma:mode="ink">
          <msink:context xmlns:msink="http://schemas.microsoft.com/ink/2010/main" type="inkDrawing" rotatedBoundingBox="9605,5836 13873,6235 13843,6557 9575,6158" shapeName="Other"/>
        </emma:interpretation>
      </emma:emma>
    </inkml:annotationXML>
    <inkml:trace contextRef="#ctx0" brushRef="#br0">9 158 173 0,'0'0'7'16,"0"0"31"-16,0 0 0 16,0 0-5-16,0 0 9 15,0 0 16-15,-9-31-10 16,9 31-13-16,0 0-13 16,0 0-4-16,0 0 10 15,0 0-10-15,0-6-6 16,0 6-10-16,4 0-2 15,22-1 2-15,12-2 6 16,9-2 18-16,6-1 2 0,7-4-14 16,2-2 7-16,-1-3-4 15,-2 11-13-15,5-5 18 16,0-1-12-16,4 5 4 16,3-2-6-16,3 2-1 15,5-2 2-15,-2 0-8 16,-5 3 0-16,1 0 2 15,-4-2-2-15,-1 6 2 16,1 0-1-16,-3 0 2 16,-5 0-3-16,-1 0-2 15,-7 0 2-15,-2 0-3 16,-7 0 4-16,-2 0-4 16,0 0 3-16,-2 0-1 0,5 0 0 15,2 0 0-15,-2 8 0 16,1-4 1-16,1-2 5 15,-2 4-6-15,-11-5-3 16,4 5 3-16,-3-5 3 16,-2 4-3-16,-1 0-4 15,0-3 4-15,-4-1 5 16,-1 3-5-16,-5-1 0 16,1 0 0-16,0 1 1 15,3 1-1-15,1-1-1 16,2 6 1-16,-6-2 1 15,9-1-1-15,-6 2 0 0,3 0 0 16,-2 3 0 0,5-2 0-16,-1 0 0 0,1 0 0 15,1 3 0-15,-2-5 0 16,0 4-1-16,-4 0-4 16,2-2 4-16,-3 4 0 15,3-1-1-15,-6-4 1 16,2 0 1-16,-1-3-6 15,-1-2 6-15,-2 2-1 16,3-3 1-16,-5 1 0 16,2 2-1-16,-1-2 1 15,-1-1 0-15,2-3 0 16,3 2 0-16,-5-2-2 0,1 0 2 16,0 4 2-1,-2-3-2-15,0 2-2 16,0-2 2-16,5 5 0 0,-8-2 0 15,5-3 0-15,0 1-1 16,-2 0 2-16,-1-2-2 16,3 4 1-16,-2-4 0 15,-1 4-2-15,0-3 1 16,4 2-5-16,-2-1 3 16,2-2 3-16,3 0-6 15,-1 0 4-15,1 0-2 16,5 0-4-16,-1 0-7 15,4 0 13-15,-4-6-12 16,3-2 7-16,-4-1 0 0,2 6-16 16,-2-1 0-1,4 0-2-15,0 4 3 0,-3 0-30 16,5 0 23-16,1 0 12 16,-1 0 13-16,3 5-1 15,1 8 0-15,-4 3-28 16,-3 6-8-16,1 2 7 15,2 12-2-15,-1 1 10 16,-3 2-51-16,-3-3 67 16,-2-2-109-16</inkml:trace>
  </inkml:traceGroup>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05.6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0E45FF-D67F-4AB0-855A-1E8C554A4155}" emma:medium="tactile" emma:mode="ink">
          <msink:context xmlns:msink="http://schemas.microsoft.com/ink/2010/main" type="inkDrawing" rotatedBoundingBox="16781,5988 16819,5979 16820,5983 16783,5993" semanticType="callout" shapeName="Other"/>
        </emma:interpretation>
      </emma:emma>
    </inkml:annotationXML>
    <inkml:trace contextRef="#ctx0" brushRef="#br0">37 0 255 0,'0'0'14'16,"0"0"40"-16,0 0 36 16,0 0-41-16,0 0-30 15,0 0-4-15,0 0-4 16,0 0-2-16,0 0-4 16,0 0 1-16,0 0-2 15,0 0-3-15,0 0 1 16,0 0 3-16,0 0-4 15,0 0 11-15,0 0-4 16,0 0-2-16,0 0-6 16,0 0 0-16,0 0-4 0,0 0-18 15,0 2-26-15,-11 2-23 16,1 0-41-16,-6-4-108 16</inkml:trace>
  </inkml:traceGroup>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07.1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F017DD-BB6C-40D2-A9ED-C104BC53CFC2}" emma:medium="tactile" emma:mode="ink">
          <msink:context xmlns:msink="http://schemas.microsoft.com/ink/2010/main" type="inkDrawing" rotatedBoundingBox="9525,7606 9620,7621 9615,7655 9520,7640" shapeName="Other"/>
        </emma:interpretation>
      </emma:emma>
    </inkml:annotationXML>
    <inkml:trace contextRef="#ctx0" brushRef="#br0">3 32 225 0,'0'0'0'0,"0"0"-3"16,0 0 3-16,0 0 1 16,0 0 0-16,0 0 13 15,64 0 4-15,-55 0 14 16,-3-3-26-16,1 3-1 16,-6 0-5-16,2 0 2 15,-3 0 3-15,0 0 3 16,0 0-5-16,0 0 0 0,0 0 1 15,0 0 5 1,0 0 5-16,0 0-1 16,0 0 6-16,0 0-1 0,0-1 4 15,0 1 1-15,0 0-2 16,0-4-10-16,0 2-3 16,0-1-8-16,-13-7-20 15,-4 10-13-15,-9-4-45 16,-11-1-47-16</inkml:trace>
  </inkml:traceGroup>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08.8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BA68DFB-4596-4648-BF55-3714177FCE00}" emma:medium="tactile" emma:mode="ink">
          <msink:context xmlns:msink="http://schemas.microsoft.com/ink/2010/main" type="inkDrawing" rotatedBoundingBox="8187,7467 13579,7462 13580,7564 8188,7570" shapeName="Other">
            <msink:destinationLink direction="with" ref="{7AC7023E-DD49-4BED-A8BF-0240361FB9E7}"/>
          </msink:context>
        </emma:interpretation>
      </emma:emma>
    </inkml:annotationXML>
    <inkml:trace contextRef="#ctx0" brushRef="#br0">12 59 101 0,'0'0'137'16,"0"0"-120"-16,0 0-11 15,0 0-3-15,0 0 22 16,0 0 33-16,-11 0-23 15,10 0-13-15,1 0-12 0,0 1-9 16,0 2 3 0,4 0 16-16,21 1 19 0,5 2-2 15,8-2-6-15,1-1-11 16,9 1-7-16,10-1 11 16,10-3-12-16,9 0 14 15,7 4-14-15,2 0 4 16,-3-4 0-16,4 0-4 15,3 0-5-15,-5 0 3 16,4 0-3-16,-8-8-4 16,-4 1-2-16,-3 0 5 15,-3 1 4-15,-3 1-6 0,-4-1-1 16,-3 3 1-16,-6-1 1 16,0 0-4-1,3-1 1-15,6-3 13 0,0 2 4 16,-5 2-10-16,1 2-9 15,-5 0 0-15,-2 2 1 16,10 0-1-16,2 0 1 16,6 0 2-16,0 0-3 15,-3 0 1-15,-4 0-1 16,0 0 0-16,-6 0 0 16,1 0 0-16,0 0 0 15,-4 0 0-15,0 0 0 16,-4 0 2-16,-11 2-1 0,2 0 0 15,-1-2-2 1,-11 4 2-16,4-4-3 0,-4 3 3 16,-1 0-2-16,-1 1 1 15,1 0 0-15,0 0 3 16,-3 1-3-16,3-1 0 16,-6 0 0-16,5 1 0 15,-11-4 0-15,2 3 4 16,1-2-4-16,0-2-1 15,-9 2 1-15,5 0 0 16,-6-2 1-16,1 0 0 16,1 4-1-16,-3-4-2 15,-1 0 2-15,2 0 0 16,2 0 0-16,-2 0 0 0,0 0 1 16,-1 3 0-1,0 1-2-15,-1-4 2 0,-2 0-2 16,3 0 1-16,0 0 0 15,-1 0 1-15,3 3-1 16,2-3 1-16,-5 0-1 16,2 0 0-16,4 0-1 15,0 0 1-15,3 0 1 16,-2 0-1-16,-2 0-1 16,6 0 0-16,-2 0 1 15,-2 0 1-15,2 0 0 16,6 0-1-16,-5 0 0 15,5 0 0-15,0 0 0 16,0 0 1-16,2 0-1 16,4 0 0-16,-3 0-1 0,8 0 2 15,0 0-2-15,4 0 2 16,-6 0-3-16,1 0 2 16,-2 0-2-16,1 0-1 15,-2 0-1-15,4 0 3 16,-7-3 1-16,5-1-1 15,-4 1-1-15,-1-3 1 16,4-2 1-16,-5 5 0 16,3-4 0-16,1 3-2 15,1-1 4-15,2-3-1 16,2 5 1-16,-2-1-2 16,1 1-2-16,-7-1 2 15,1 2 0-15,-2 0 2 0,3-3-2 16,-7 5 0-16,1-4 0 15,0 4-2-15,-1-6 2 16,-3 6-1-16,4-4 1 16,-1 4 1-16,-1 0-1 15,8 0-1-15,-5 0 1 16,3 0 3-16,1 0-3 16,2 0 0-16,2 3 0 15,-2 0-5-15,4 5 0 16,-7 1-4-16,1 2-4 15,-11 0 5-15,-2-6 4 16,-2 3 1-16,1-2-2 0,-5 0 5 16,1-2 0-16,-1 0 1 15,0-1 0-15,-1 1 10 16,3-1 17-16,-3-3-8 16,2 0-2-16,3 4-5 15,1-4 0-15,4 4-1 16,-5-4-4-16,2 2 7 15,-2-2-4-15,-1 0-8 16,-7 0-1-16,1 0 3 16,-1 0-4-16,-5 2-1 0,0 0 0 15,0-2 1 1,0 0 0-16,0 0-1 0,0 0 0 16,0 0-1-1,0 0-1-15,0 0-31 0,0 0-32 16,-15 0-46-16,-26-14-427 15</inkml:trace>
  </inkml:traceGroup>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12.0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AC7023E-DD49-4BED-A8BF-0240361FB9E7}" emma:medium="tactile" emma:mode="ink">
          <msink:context xmlns:msink="http://schemas.microsoft.com/ink/2010/main" type="inkDrawing" rotatedBoundingBox="7578,8718 14309,8596 14313,8807 7582,8929" semanticType="callout" shapeName="Other">
            <msink:sourceLink direction="with" ref="{1BA68DFB-4596-4648-BF55-3714177FCE00}"/>
          </msink:context>
        </emma:interpretation>
      </emma:emma>
    </inkml:annotationXML>
    <inkml:trace contextRef="#ctx0" brushRef="#br0">31 84 325 0,'0'0'114'16,"0"0"-97"-16,0 0 10 15,0 0 4-15,0 0 9 16,0 0 9-16,0 0-6 16,-32-18-8-16,32 18-17 15,0 0-7-15,0 0-2 16,0 0 6-16,0 0-2 16,0 0-2-16,0 0-5 15,0 0-2-15,4 4-1 16,19 5 6-16,14 2-5 15,-1 2 10-15,13-4-3 16,3 1-1-16,6-1 1 0,6 1 2 16,-4-3-4-16,3-1 5 15,1-1-5-15,0 1 0 16,4-2 5-16,0 3-6 16,6-5 2-16,6 2-5 15,9-4 1-15,-4 0-3 16,5 0 7-16,-1 0-7 15,-7 0 6-15,3 0-9 16,-1-10 4-16,-3-3-1 16,-4 4-1-16,1 5-1 15,-5 3 1-15,1 1 2 16,-6 0-3-16,0 0 1 0,0 0 0 16,-4 0-1-16,0 0-1 15,-5 0 0-15,5 0 7 16,-7 0-6-16,-1 0 1 15,-1 0 3-15,0 0-5 16,-1-10 0-16,6 5 2 16,-1-3-1-16,1-2 0 15,3 5-1-15,6-4 0 16,-6 1 0-16,-3 2 3 16,-4 3-3-16,4-3-1 15,-1 1 0-15,5-2 0 16,0 0 1-16,1 6 0 15,-1-1 0-15,-2 0 0 0,-1 2 0 16,-6 0 1-16,-1 0-1 16,1 0 1-16,-7 0-1 15,0 0-1-15,6 0 1 16,1 0 1-16,0 0 5 16,-6 2-5-16,2 0-1 15,-2-1 1-15,-2-1-1 16,-4 0 0-16,-1 4 0 15,-4-1 1-15,-2 0-1 16,1-2 0-16,-7-1 0 16,3 0-1-16,4 0 2 15,3 0-3-15,7 0 3 16,-4 0-2-16,8 0 1 16,-5-4 0-16,-1-3-1 0,0-2 1 15,2 5 0-15,-1-3 0 16,-5 0 0-16,8 1 0 15,2-2 0-15,4 6-3 16,4 1 2-16,2-2-15 16,-1 0 15-16,-5 3 0 15,-3 0 0-15,-3 0-4 16,-8 0 4-16,0 0 1 16,1 0 1-16,-7 0-1 15,2 0-2-15,-5 0 2 16,4 0 2-16,-4 0-2 15,2 0 0-15,-1 0 0 16,2 0-1-16,-2 0 1 0,1 0 0 16,3 0 1-16,-5 6-1 15,5-3-2-15,-6 1 2 16,1-4 0-16,-8 0 0 16,-3 0 0-16,3 0-1 15,-3 0 1-15,-3 0 0 16,2 0 1-16,-1 4-1 15,-2-2 0-15,4 1 0 16,3-3 0-16,-1 1 1 16,9-1-1-16,-1 0 0 15,2 3 0-15,2-3 0 16,-2 0 0-16,-2 4-2 0,-7 0 4 16,-5-2-1-1,-1-1-1-15,-2 3 0 0,4 2 6 16,-10-3-5-16,6-3 0 15,-3 4 2-15,3-1-3 16,-3 0 3-16,0-2-1 16,0 2-2-16,2-2 0 15,-1 3 4-15,-5-3 0 16,-3 4 1-16,-3-5-3 16,-2 2 6-16,-1-2 1 15,0 0-2-15,3 0 2 16,-3 0 1-16,0 1 7 15,0-1 0-15,0 0-3 0,0 0-12 16,0 0-2-16,0 0 1 16,0 0-1-16,0 13-28 15,-13 7-36-15,-36 4-68 16,-34-7-319-16</inkml:trace>
  </inkml:traceGroup>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19.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26A6180-7CCC-4C05-9E77-618D997EA94D}" emma:medium="tactile" emma:mode="ink">
          <msink:context xmlns:msink="http://schemas.microsoft.com/ink/2010/main" type="inkDrawing" rotatedBoundingBox="3893,9998 10160,9828 10168,10143 3901,10312" shapeName="Other"/>
        </emma:interpretation>
      </emma:emma>
    </inkml:annotationXML>
    <inkml:trace contextRef="#ctx0" brushRef="#br0">0 249 321 0,'0'0'63'0,"0"0"-4"15,0 0-9-15,0 0-15 16,0 0 12-16,0 0-12 16,0 0-17-16,-10-4-11 15,10 4-4-15,0 0 0 16,0 0-1-16,0 0-2 15,0 0 0-15,5 0 0 16,14 0-1-16,17 0 2 16,15 0 1-16,-1 0 32 15,0 6-18-15,-5 2-2 16,1-1-12-16,-2 0 3 16,2-3 9-16,-4-2 6 15,-12 2-14-15,4-4-5 0,-2 3 5 16,4-3 11-1,-1 3-5-15,3 1-2 0,-1 0-10 16,2 1 7 0,3-1-2-16,-2 0 0 0,10 2 10 15,-3 4-13-15,4-6 1 16,1 6 5-16,-1-6-3 16,4 4-3-16,0-4 4 15,0-3 0-15,0 3 2 16,-10-4 1-16,4 6-8 15,2-5 5-15,-4-1 4 16,-3 0-7-16,6 0 0 0,1 0-2 16,-5 0 3-1,3 0 7-15,5-7-7 0,-3-6 0 16,0 5 1-16,-2-4-3 16,0 0 1-16,-2 2-1 15,-5 5 4-15,-2-3-6 16,1 1 2-16,-6 0-1 15,2-3 0-15,1 3 0 16,-2-4 5-16,5-2-5 16,-9 6 3-16,4-2-1 15,-4-4-3-15,4 8 2 16,-4-4-1-16,5 5 1 16,-6-6 4-16,6 5-5 15,-7-3 2-15,8-3 0 16,-5 8 1-16,2-7-2 0,3 6 2 15,-3-7-3-15,7 7 4 16,4-5-3-16,2 2-2 16,3-5 3-16,-1 0-3 15,1 2 0-15,3-3 0 16,1 2 0-16,0 3 3 16,-1 3-3-16,-8-1 0 15,5 1 1-15,-2-3 1 16,1 4-1-16,-8-1 1 15,-6 0-3-15,0 4 3 16,-5-2-2-16,-2 2 0 16,-3 1 0-16,3 0 1 0,-3 0 1 15,-3 0-2-15,5 0-2 16,-1 1 2-16,5 8 0 16,-4 0 2-16,4-1-2 15,-5 3 0-15,5-4 0 16,-6-1 1-16,0 5-1 15,8-4 0-15,2-1 0 16,6 1 1-16,3 0-1 16,6-3 0-16,-2 1 4 15,5-1-4-15,5 7 1 16,5-4-1-16,0-1-1 16,0-3 0-16,-5-3 2 15,1 0-1-15,-5 0 0 16,0 0 1-16,-6 0-3 15,2 0-1-15,-2 0 3 0,-8 0 0 16,5 0 0-16,-1 0 1 16,6 0 1-16,-3 0-2 15,0 4 0-15,1 0-5 16,-7-2 5-16,-10-1 0 16,0-1 0-16,-2 0 0 15,-3 0 1-15,2 0-1 16,-8 0-4-16,4 0 2 15,-8 0 2-15,7 0 0 16,-1 4 0-16,-6-4-1 16,2 0-2-16,-3 0 2 15,4 0 0-15,-2 6-1 0,1-4 1 16,4 0-1-16,-1 1 1 16,-1 3-3-16,0-5 3 15,-4-1 0-15,-3 3-1 16,7-3-1-16,3 1 2 15,-6-1 0-15,4 4-1 16,2-4 2-16,-5 0 0 16,3 4 0-16,1-4-1 15,-4 0-2-15,-2 0 3 16,7 0 2-16,-7 0-2 16,-3 0-1-16,10 0 1 15,-11 0 0-15,0 0 0 16,-3-4-1-16,-3 0 1 0,-2 4 0 15,-4-1-1-15,2 1 1 16,-3 0-2-16,1 0-5 16,-1 0 7-16,0 0-1 15,0 0 1-15,3-3 0 16,2 2 0-16,2-5-2 16,2 3 2-16,-1-1 0 15,-3 2-2-15,0-2-4 16,3 4 1-16,-4 0-4 15,0 0-2-15,-2 0 5 16,1 0-1-16,-3 0-1 16,0 0 1-16,0 0 5 0,0 0 2 15,0 0 0 1,0 0-1-16,0 0 0 0,0 0 1 16,0 0 0-16,0 0 1 15,0 0-1-15,0 0-3 16,0 0-1-16,0 0 2 15,0 0-3-15,0 0 4 16,0 0-4-16,0 0 5 16,0 0 0-16,0 0-2 15,0 0 2-15,0 0-1 16,0 0 1-16,0 0 0 16,0 0 0-16,0 0 1 15,0 0-1-15,0 0-1 16,0 0 1-16,0 0 0 0,0 0 0 15,0 0 5-15,0 0-10 16,0 0 5-16,0 0 0 16,0 0 0-16,0 0 3 15,0 0-3-15,0 0 2 16,0 0-4-16,0 0-1 16,0 0 3-16,0 0 0 15,0 0 0-15,0 0 0 16,0 0 0-16,0 0 0 15,0 0 0-15,0 0 1 16,0 0-2-16,0 0 2 0,0 0-2 16,0 0 2-1,0 0-1-15,0 0 0 0,0 0 0 16,0 0 0-16,0 0 0 16,0 0 0-16,0 0 0 15,0 0 0-15,0 0-2 16,0 0 2-16,0 0 0 15,0 0-4-15,0 0 3 16,0 0-1-16,0 0-3 16,0 0 1-16,0 0 2 15,0 0 1-15,0 0-2 16,0 0-2-16,0 0 3 16,0 0 1-16,0 0 0 15,1 0-2-15,-1 0 0 16,0 0 3-16,0 0 0 0,0 0 5 15,0 0-10-15,0 0 5 16,0 0-1-16,0 0 1 16,0 0 0-16,0 0 0 15,0 0 0-15,0 0 0 16,0 0 1-16,0 0-1 16,0 0 0-16,0 0 0 15,0 0 0-15,0 0-1 16,0 0 0-16,0 0 1 15,0 0 0-15,0 0 1 16,0 0-1-16,0 0 0 16,0 0 0-16,0 0-1 15,0 0 1-15,0 0 1 0,0 0-1 16,0 0-1-16,3 0 1 16,-3 0 1-16,0 0-1 15,0 0 1-15,0 0-2 16,0-4 2-16,0 4-2 15,0 0 2-15,0 0-1 16,0 0 0-16,0 0-1 16,0 0 1-16,0 0-1 15,0 0 2-15,0 0-2 16,0 0 2-16,0 0-1 16,0 0 0-16,0 0 0 15,0 0 0-15,0 0 0 16,0 0-1-16,0 0 2 15,0 0-1-15,0 0 4 0,0 0-8 16,0 0 4-16,0 0 0 16,0 0 0-16,0 0-1 15,0 0 1-15,0 0 0 16,0 0 1-16,0 0-1 16,0 0 4-16,0 0-4 15,0 0 0-15,4 0-3 16,-2 0 3-16,4 0 0 15,-6 0 1-15,0 0 1 16,4 0 0-16,-4 0 1 0,0 0-3 16,4 0-2-1,-4 0 2-15,0 0 0 0,0 0 3 16,0 0-3-16,0 0 0 16,0 0 0-16,0 0 0 15,5 0 1-15,-5 0 0 16,0 0-1-16,0 0 0 15,0 0 0-15,0 0 0 16,0 0 0-16,0 0 4 16,4 0-4-16,-4 0-6 15,0 0-5-15,4 0-46 16,-4 0-43-16,0 10-47 16,-27-6-141-16</inkml:trace>
  </inkml:traceGroup>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23.0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7EF1D2-B861-4453-85E9-C1D2BD2B1A0A}" emma:medium="tactile" emma:mode="ink">
          <msink:context xmlns:msink="http://schemas.microsoft.com/ink/2010/main" type="inkDrawing" rotatedBoundingBox="6098,11074 17272,10956 17276,11307 6102,11425" shapeName="Other"/>
        </emma:interpretation>
      </emma:emma>
    </inkml:annotationXML>
    <inkml:trace contextRef="#ctx0" brushRef="#br0">0 335 387 0,'0'0'3'16,"0"0"11"-16,0 0-12 16,0 0 11-16,0 0 55 15,0 0 1-15,0 0-37 16,0 0-21-16,0 2-7 15,0 1 13-15,2-3 0 16,11 1 10-16,5-1-5 16,4 3 6-16,0 3-9 0,3-1 3 15,2-1 3-15,5 0-10 16,-1 0 2-16,2-3-3 16,-3-1 2-16,8 0-6 15,-6 0 0-15,9 0 8 16,-7 0-8-16,4 0-4 15,4 0-6-15,-6 0 10 16,9 0-5-16,-1 0-5 16,-2 0 6-16,4 0-5 15,1 0 2-15,5 0-2 16,0 0-1-16,2 0 5 16,-12 0-5-16,2-1 0 15,2-1 2-15,-4-4-1 16,6 6-1-16,-5-4 0 15,7 4 0-15,5-1 1 0,4-9-1 16,1 7 0-16,-2-1 0 16,1-2 1-16,-4 2 2 15,5 4-2-15,-2-10-1 16,-3 6 0-16,0 3 0 16,0 1 0-16,-3-3 0 15,-4 3 0-15,2 0 1 16,-8 0 2-16,1 0-3 15,-1 0 0-15,-1 0-2 16,0 0 3-16,1 0-1 0,3 0 3 16,5 0-3-1,1 0 0-15,-2 0 3 0,-5 0 1 16,-2 0 1-16,-4 0 0 16,-6 0 5-16,0 0-7 15,-5-5 4-15,9-2 0 16,-1-4 2-16,7-2 2 15,5-2-5-15,1 6-2 16,7-6 0-16,0 6-4 16,4-5 1-16,-4 1-1 15,0-2 1-15,-2-4-1 16,-3 6 2-16,-3-1-1 16,-5 0-1-16,-3 1 1 15,-1 0-1-15,-2-4 0 16,5-1 1-16,-4 1-2 0,3 7 2 15,2 0-2-15,-6 1 2 16,6 5 2-16,-1-1-1 16,-5 1-2-16,4 4 0 15,-8 0 0-15,5 0 0 16,-5 0 1-16,4 0-1 16,-1 0 0-16,-2 0 1 15,-1 4-1-15,0 1 0 16,-6 5 0-16,3-6 0 15,-2 0 0-15,5 5 1 16,-4-3-1-16,4-2 0 16,-6 1-1-16,2-5 2 0,1 4-1 15,0 0 0-15,0-3-1 16,-3 5 1-16,3-2-2 16,-6-4 1-16,9 3 2 15,-5 1-2-15,4-2 2 16,5 2-2-16,6 2 0 15,-7-1 1-15,7 2 2 16,-11-5-2-16,-2 0 0 16,-3 0 0-16,3-2 0 15,-6 4 1-15,3-1-1 16,6 0 0-16,-9-3-1 16,9 0 1-16,-6 0 2 15,3 0-1-15,2 3-1 0,2-3 0 16,2 5 2-16,2 0-1 15,3-1 4-15,-3 0-3 16,10 0 4-16,-7 2-4 16,11-2-2-16,3 0 1 15,-11 0-1-15,1-4 6 16,1 0-6-16,-9 0 1 16,2 0 2-16,-2 0-1 15,-6 0 0-15,-2 0 4 16,0 0-1-16,-2 0 2 15,7-2 3-15,-5-4-1 16,12 2-1-16,-3 0-4 0,3-6-3 16,7 5 1-16,-2-4-1 15,5 3-1-15,5-1 0 16,5-3 2-16,11 2 4 16,1 2-6-16,1-2 1 15,1 3 4-15,-4 1-5 16,-12-3 0-16,0-1 0 15,-12 3 2-15,-4-5 1 16,-11 6 0-16,-7 4 0 16,-5 0 1-16,-1-5 0 15,-3 5 2-15,10 0-5 16,-6 0 4-16,7 0-1 16,10 0 2-16,2 0-4 15,-3 5 1-15,3-1 0 16,-2-4-2-16,0 6 0 0,-1-2 1 15,-2-4-2-15,-5 1 1 16,4 2-1-16,-2-2 2 16,4-1-2-16,-7 4 0 15,5-4 0-15,-9 0 0 16,3 0 1-16,-2 0-1 16,2 0 0-16,3 0 0 15,-8 0 0-15,7 0 0 16,1-4 0-16,0 4-2 15,2-1 2-15,-1 1 0 16,6 0-2-16,-5 0 2 16,4 0 4-16,-1 0-4 0,3 0 0 15,-6 0-2-15,3 0 2 16,-8 0 0-16,2 0 0 16,-11 0-1-16,2 0 1 15,4 0 0-15,0 0 1 16,9 0-1-16,-9 1 0 15,6 3 0-15,6 1 0 16,3 1 0-16,1-6 0 16,2 4 1-16,-9-4-1 15,-1 0 0-15,-12 0 0 16,3 0 1-16,1 0-1 16,-10 0 0-16,5 5 0 15,-4-5 0-15,5 0 0 0,0 0 0 16,6 2 2-1,4 0-4-15,3 6 2 0,-1-1 0 16,1 0-1-16,2 3 1 16,-4-3 0-16,4 0 1 15,-5 2-1-15,-5-1 0 16,-1-2 0-16,6 4 0 16,9 4 0-16,4 3-3 15,-6-2 3-15,5 3 1 16,-13-9 0-16,-1-5-1 15,-4 3 1-15,-1-3-2 16,-3-1 2-16,-2-3-1 0,-6 0 0 16,0 4 0-1,-1-2 0-15,5-2 2 0,-2 4-1 16,0-4 1-16,1 0-2 16,0 0 0-16,0 4 2 15,-1-3-2-15,0-1 0 16,0 0 3-16,3 0 3 15,-1 0-5-15,-4 2 1 16,-1-2-2-16,-1 0 3 16,0 4-6-16,-5-4 7 15,6 3-8-15,-5-3 3 16,3 4 1-16,5-2 1 0,1 0 0 16,-1 0 1-1,3-2 6-15,-6 0-8 16,7 4 2-16,-1-4 7 0,4 0-4 15,-5 0-5-15,1 0 4 16,-2 0 5-16,5 0 2 16,-1 0-9-16,8 0 7 15,8 0 5-15,9 0-8 16,4 0 7-16,-5 0-5 16,-2-4-7-16,6 4 2 15,-4 0-3-15,-3 0 2 16,-5 0 0-16,-13-2-1 15,-2 0 3-15,0-4 1 16,-6 6 1-16,-1-3-3 16,-2-3-2-16,4 1-1 0,1-1 2 15,5 2 0-15,-1-3-1 16,0 0 0-16,0-1-1 16,3-1 0-16,1-1 0 15,0 6 0-15,-6-1 1 16,2 1-1-16,-1-2 0 15,1 1 0-15,4-3 1 16,3 4-1-16,-4-3 1 16,2 2-1-16,-2-3 0 15,0 3 0-15,4-4 0 16,4 4 0-16,4-3 0 16,-1 3 0-16,2-1-4 15,0 3-8-15,1 3 4 0,0 0 0 16,0 0 1-16,2 0-2 15,-6 0-3-15,4 3-33 16,-5 3 33-16,2-1 8 16,-7-5-40-16,-2 5 22 15,3-2 16-15,-4-2-6 16,0 3 2-16,-5 2 6 16,-4-2 3-16,-5 0 1 15,-2-4 0-15,-2 0 3 16,-4 0 9-16,2 0 12 15,-1 0-4-15,-2 0 5 16,0 0 0-16,5 0-11 16,-5 0 2-16,0 0-12 15,5 0 11-15,-5 0-14 0,0 0 0 16,4 0-1-16,-4 0 0 16,0 0 0-16,1 0-3 15,-1 0-28-15,0 0-5 16,0 0-37-16,0-8-53 15,-52-39-200-15</inkml:trace>
  </inkml:traceGroup>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42.3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23812F-E978-4EA3-A009-2C66032C8A68}" emma:medium="tactile" emma:mode="ink">
          <msink:context xmlns:msink="http://schemas.microsoft.com/ink/2010/main" type="inkDrawing" rotatedBoundingBox="15988,3402 16229,675 18064,837 17822,3564" hotPoints="17336,613 18052,2032 17322,3445 16607,2025" semanticType="enclosure" shapeName="Ellipse">
            <msink:destinationLink direction="with" ref="{28676898-95A7-4B5C-872F-FF1514EA096B}"/>
          </msink:context>
        </emma:interpretation>
      </emma:emma>
    </inkml:annotationXML>
    <inkml:trace contextRef="#ctx0" brushRef="#br0">0 327 656 0,'0'0'0'16,"0"0"1"-16,0 0 8 16,0 0 36-16,141-129-7 15,-82 90 1-15,9-1 15 16,5 5-17-16,4 1-14 16,1 11 4-16,-1 9-8 15,0 4-10-15,0 10 4 16,-5 0-3-16,-4 10-8 15,-7 17 7-15,-3 4-4 16,-1 10 11-16,1 8-6 0,1 10 7 16,2 5 5-1,-3 7 3-15,-3 7-7 0,-10 1-9 16,0 6 3-16,-3-1-5 16,-5 14 6-16,-4 3-11 15,-3 2 3-15,-1 1 8 16,-4-7-4-16,-3-3-2 15,-5-1-4-15,-1-1 9 16,-6-4-9-16,2 1 5 16,-6-2 7-16,-6-1-9 15,0-5-3-15,0-1-1 16,-13 1 4-16,-19-2-3 16,-18-2 3-16,-15-2 3 15,-23 3 13-15,-28-6-4 16,-28-4-6-16,-14-11 7 0,-10-15-1 15,5-13-13-15,7-7 0 16,9-6 5-16,19-4 5 16,31-7 2-16,33-5-6 15,34 0-4-15,18 0-1 16,12 0-6-16,0-7-10 16,32-19-41-16,13-8-24 15,13-5-38-15,-10 6-129 16,-17 10-615-16</inkml:trace>
    <inkml:trace contextRef="#ctx0" brushRef="#br0" timeOffset="-609.3722">110 84 910 0,'0'0'6'0,"0"0"-6"16,0 0 4-16,0 0 47 15,0 0 23-15,0 0-32 16,0 0-12-16,0 0-12 16,0-4-5-16,0 8-7 15,0 32-4-15,3 29 3 16,3 27 5-16,2 30 19 16,0 31-18-16,-2 25 3 15,-2 20 2-15,-1 14-1 16,-2-6-2-16,-1-15-8 15,5-25 0-15,-5-21 9 16,10-24-9-16,-6-21-5 16,0-20 3-16,1-18-1 15,-4-14-2-15,2-14 0 0,-1-10-1 16,1-11-1-16,1-9-12 16,-4 0-14-16,0-4 11 15,0-21-15-15,-13-40-27 16,-15-34-94-16,-4-28-96 15,-5-13-212-15</inkml:trace>
  </inkml:traceGroup>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24.7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18BE3BA-51B4-428D-82B3-2066967361C1}" emma:medium="tactile" emma:mode="ink">
          <msink:context xmlns:msink="http://schemas.microsoft.com/ink/2010/main" type="inkDrawing" rotatedBoundingBox="12867,3460 19199,3314 19234,4810 12902,4957" hotPoints="18980,3644 18974,4824 13070,4795 13075,3615" semanticType="enclosure" shapeName="Rectangle">
            <msink:sourceLink direction="with" ref="{41BE303A-4156-46C8-8626-BEAE50A7FC2F}"/>
            <msink:sourceLink direction="with" ref="{849E10A0-885A-46AE-BF04-3EB4628B391E}"/>
          </msink:context>
        </emma:interpretation>
      </emma:emma>
    </inkml:annotationXML>
    <inkml:trace contextRef="#ctx0" brushRef="#br0">86 64 621 0,'0'0'16'0,"0"0"27"15,0 0 40-15,0 0-15 16,0 0-1-16,0 0-24 0,0 0-26 16,-44-64-5-16,44 64 0 15,0 0-10-15,0 17 5 16,13 26-1-16,2 19 6 15,2 18 16-15,-5 17-3 16,-5 9-11-16,-7 5 3 16,0-3-7-16,0-2-6 15,0-8-2-15,0-9 3 16,-7-10-5-16,0-16 0 16,2-18 0-16,1-12 0 15,2-17 0-15,0-6 0 16,2-9-14-16,0-1-3 15,0 0 4-15,-5 0-12 0,-8-14-3 16,-1-22-109-16,-10-16-61 16,1-17-82-16</inkml:trace>
    <inkml:trace contextRef="#ctx0" brushRef="#br0" timeOffset="1243.3914">-145-17 586 0,'0'0'13'16,"0"0"-13"-16,0 0 2 15,119-127 17-15,-55 97 34 16,13 2-8-16,10 4-13 16,13 9-10-16,9 5 2 0,5 8-3 15,8 2 0-15,10 0-5 16,10 14-7-16,8 11 5 15,2 2-12-15,2 4-2 16,1-2 2-16,-6-1-1 16,7-4 5-16,-1-7 0 15,-4-5 5-15,-2-3 3 16,-2-3-7-16,3-3 4 16,4-1-2-16,6 2-5 15,-2 0 3-15,3 0 3 16,-12-1-4-16,1 1 4 15,-7-4-2-15,-6 3 2 0,-5-3-1 16,-5 0 8-16,-4 0-7 16,-2 0 1-16,2 0 3 15,0 0-10-15,-2 0 3 16,-2 0 0-16,-6 4-4 16,-14 9 0-16,-5 2 4 15,-4 0-5-15,-9 2 2 16,-4-6-4-16,-7 1 0 15,-14-4 5-15,1-1-5 16,-4-4 0-16,-2 1 7 16,1-2-7-16,-5 0 2 0,-4 0-4 15,2 2 5 1,-4-1-2-16,1 6-1 0,-1-1-1 16,-10 2 1-16,-2 2 0 15,-2-3-3-15,-7 3 3 16,0 3-2-16,-2-2 0 15,-4 4 0-15,2 1 2 16,-4 2-1-16,-2 4-1 16,-3 3-1-16,-1 6 0 15,-2 2 3-15,-1 2 0 16,1 1 1-16,-2 3 0 16,2 0-1-16,1-1 0 15,-1-1 4-15,0-1-4 16,6-5 0-16,-8 3 0 15,2-5 2-15,1 3-2 0,-1-5 1 16,-1 2-2-16,-2-4-1 16,-1-3-2-16,0-5-4 15,0-1 5-15,0-1-2 16,-10 2 5-16,-14 1 0 16,-10 8 0-16,-9-3-4 15,-15 1-9-15,-8-4 10 16,-9-9-5-16,-12-2 5 15,-13-6-5-15,-12-1-11 16,-8-4 16-16,-18 0 3 16,-3 0 0-16,-10-4 1 15,-14-1 1-15,-13-3-2 0,-7 8 0 16,-13 0-12 0,0 0-7-16,-6 4-16 0,-8 1 10 15,8-5 19-15,3 0 6 16,3-4 9-16,9-11 1 15,12-2 6-15,9 6-5 16,4 3-3-16,4 8-8 16,-8 0-1-16,-2 0 1 15,-1 4-2-15,4 11 2 16,9 2-1-16,3-3 2 16,14-1 0-16,14-5 0 15,18-5 0-15,9-3 15 16,13 0-8-16,10 0-1 0,6 0 1 15,19-4 18 1,11-8-10-16,14 0 4 0,-1-2-16 16,6 1 0-16,8-2 2 15,-5 6-4-15,6-2 7 16,4 3-7-16,3 3 2 16,2 3-3-16,4 2-1 15,-4 0-1-15,4 0-11 16,0 0-11-16,0 0-35 15,0 0-17-15,8 0-70 16,27 0 5-16,16 0-42 16,14-8-184-16</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1:59.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66E9EAA-54E8-404F-A4B5-CD64FBF299AC}" emma:medium="tactile" emma:mode="ink">
          <msink:context xmlns:msink="http://schemas.microsoft.com/ink/2010/main" type="inkDrawing" rotatedBoundingBox="6015,1990 7063,1928 7111,2743 6064,2805" hotPoints="6880,2430 6427,2883 5974,2430 6427,1978" semanticType="container" shapeName="Circle">
            <msink:destinationLink direction="with" ref="{E6FF7F79-AC4D-4439-BA5D-5FEF4585FF2D}"/>
          </msink:context>
        </emma:interpretation>
      </emma:emma>
    </inkml:annotationXML>
    <inkml:trace contextRef="#ctx0" brushRef="#br0">6605 449 337 0,'0'0'158'0,"0"0"-73"16,0 0 12-16,0 0-11 0,0 0-23 16,0 0-5-16,0 0-17 15,0 0-6-15,0 0-8 16,0 0 0-16,0 0-3 16,0 0-9-16,-2 0 3 15,0 0 6-15,-2 0-10 16,-5 0-4-16,5-2 0 15,-5-2 1-15,-1 3-4 16,0-2-1-16,1 2 3 16,0-5-1-16,1 5-1 15,-1-3-2-15,-4 0 0 16,1 0-1-16,-1 0 3 0,0 3-2 16,0-2 1-16,-4 1-4 15,2 1 6-15,1-3-6 16,1 1 7-16,0-1-4 15,-3 0 0-15,0 2-2 16,1-4 0-16,-2 5 2 16,-2-2-3-16,0 2 1 15,2-3 0-15,-7 0 1 16,3 1-3-16,2-1 2 16,-13 3-3-16,9-3 2 15,-3 1-1-15,-3 3-2 16,11 0 2-16,1-1-1 15,-6-1 3-15,8 2-2 16,-2-3 0-16,-8 0 3 16,8 3 1-16,-1-2 1 0,1 2-2 15,1 0-2-15,-2 0 2 16,1 0-3-16,0 0 4 16,1 0-1-16,4 0-4 15,2 0 0-15,1 0 6 16,0 0-6-16,1 0 1 15,-4 0-1-15,3 4 2 16,1-3 4-16,-1 4-6 16,-4-1 1-16,4 0 1 15,-5 0-1-15,5-3 0 16,0 6-1-16,4-2 1 16,0-1 0-16,1 2-1 15,0-6 1-15,-1 5 0 0,1 0 2 16,-5 2-2-16,-3 4-1 15,1-2 4-15,1 6-4 16,1 1 0-16,-4 0 0 16,4 6 1-16,-2-3 0 15,2 2-1-15,5-3 0 16,1-1 2-16,1-1-2 16,2-3 0-16,0 4-2 15,0 0 1-15,0 4-2 16,0-1 1-16,0-3 2 15,0-7 5-15,0 4-5 16,0 0-1-16,2 7 0 0,6-2 1 16,1 8-2-16,1-2 1 15,3-2 1-15,-4 0 3 16,0-6-3-16,1-1 0 16,-1-1 0-16,-1 0-2 15,2-3 1-15,-5-3 0 16,4 3 1-16,4 0 1 15,-5-1 0-15,2-1-1 16,5-3-2-16,-6 0 1 16,-1 4 0-16,1-3 1 15,1 0-1-15,-1-1 1 16,2 1 0-16,1 1-4 16,-3-3 4-16,0-1 2 15,4-1-2-15,1 1-2 0,1 2 0 16,2 0 1-16,-4-4 1 15,2 3-4-15,3-2 3 16,0 0 1-16,-1 3 0 16,-2-3-3-16,4-1 1 15,-2 1 1-15,2 0 1 16,3-2-1-16,1-2 0 16,-4 0-2-16,2 0 1 15,3 0-2-15,-3 0 2 16,4 0 0-16,-3 0 2 15,-3 0-2-15,1-4 0 16,5-1-3-16,-8 0-3 16,2-2 6-16,4 1-3 0,-6 1-2 15,-2-3 3-15,4 0 4 16,-6 1 0-16,4 0-5 16,-2-2 4-16,4-2-4 15,-2 1 5-15,0-4 0 16,-3 4 0-16,6-5 3 15,-7 0-6-15,0 0 4 16,-3-1-1-16,2 3 0 16,-4 0 0-16,0 4-1 15,-4 0 1-15,0-1-1 16,1 1 1-16,-5-2 2 16,4 1-2-16,-4-4 0 15,0-3 0-15,4 2 4 0,-4-1-3 16,0 4-1-16,0 0 1 15,0 2 2-15,0 0-2 16,0-3 1-16,0-1-3 16,0-6 3-16,0 6-2 15,0 0 2-15,0 1-2 16,0 6 6-16,0 1-2 16,0-4-1-16,0 2 3 15,-4 3 1-15,4-3-3 16,-4 0-1-16,-1 0-1 15,-3 0-1-15,2 5 3 16,0-4 0-16,2 1-2 16,-1 1 3-16,2-1-4 15,-1 2 1-15,0 0 2 0,2 0 0 16,-2-3-4-16,-5 5 4 16,5-5-2-16,-5 2-2 15,5 2 4-15,0-1-3 16,-4 0-1-16,1 1 5 15,3-1-2-15,-2-2-2 16,-3 1 1-16,5 1-2 16,-5-2 0-16,0 3 2 15,1-1-3-15,-4 1 1 16,5 0-1-16,1 2 1 16,2-1 3-16,-1 2-3 15,5-2 1-15,-4 1 1 0,0 1-2 16,4 0 0-16,-5 0 1 15,5 0-1-15,0-3 1 16,0 3-2-16,-4 0 1 16,4 0 0-16,0-1 0 15,0 1 0-15,0 0 0 16,0 0 0-16,0 0-4 16,0 0 4-16,0 0-7 15,0 0-11-15,0 0-14 16,0 0-13-16,0 0-3 15,0 0-22-15,0-4-54 0,9-10-106 16,-1 1-79 0</inkml:trace>
  </inkml:traceGroup>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54.0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2B03E4B-4372-4E57-8A8C-B103958AE973}" emma:medium="tactile" emma:mode="ink">
          <msink:context xmlns:msink="http://schemas.microsoft.com/ink/2010/main" type="writingRegion" rotatedBoundingBox="21743,1934 21802,1934 21802,2007 21743,2007">
            <msink:destinationLink direction="with" ref="{6D988967-9662-4018-B28E-9D4C3B984A8D}"/>
          </msink:context>
        </emma:interpretation>
      </emma:emma>
    </inkml:annotationXML>
    <inkml:traceGroup>
      <inkml:annotationXML>
        <emma:emma xmlns:emma="http://www.w3.org/2003/04/emma" version="1.0">
          <emma:interpretation id="{312A9D56-2273-4DF4-99B2-A6A2B5CDED61}" emma:medium="tactile" emma:mode="ink">
            <msink:context xmlns:msink="http://schemas.microsoft.com/ink/2010/main" type="paragraph" rotatedBoundingBox="21743,1934 21802,1934 21802,2007 21743,2007" alignmentLevel="1"/>
          </emma:interpretation>
        </emma:emma>
      </inkml:annotationXML>
      <inkml:traceGroup>
        <inkml:annotationXML>
          <emma:emma xmlns:emma="http://www.w3.org/2003/04/emma" version="1.0">
            <emma:interpretation id="{6D2874D8-964C-4294-8A9C-C85AA117AEC2}" emma:medium="tactile" emma:mode="ink">
              <msink:context xmlns:msink="http://schemas.microsoft.com/ink/2010/main" type="line" rotatedBoundingBox="21743,1934 21802,1934 21802,2007 21743,2007"/>
            </emma:interpretation>
          </emma:emma>
        </inkml:annotationXML>
        <inkml:traceGroup>
          <inkml:annotationXML>
            <emma:emma xmlns:emma="http://www.w3.org/2003/04/emma" version="1.0">
              <emma:interpretation id="{B63A7D50-B0C3-4F15-89B1-B42EA296E53F}" emma:medium="tactile" emma:mode="ink">
                <msink:context xmlns:msink="http://schemas.microsoft.com/ink/2010/main" type="inkWord" rotatedBoundingBox="21743,1934 21802,1934 21802,2007 21743,2007"/>
              </emma:interpretation>
            </emma:emma>
          </inkml:annotationXML>
          <inkml:trace contextRef="#ctx0" brushRef="#br0">7460 1992 521 0,'-44'-34'0'15,"50"30"-111"-15,3-1 79 16,-1-3 6-16,0 1-106 16</inkml:trace>
          <inkml:trace contextRef="#ctx0" brushRef="#br0" timeOffset="-186.5503">7460 1992 314 0,'0'0'0'0,"0"0"-31"15,0 0-42-15,0 0-58 16</inkml:trace>
        </inkml:traceGroup>
      </inkml:traceGroup>
    </inkml:traceGroup>
  </inkml:traceGroup>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36.7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CCB8A4-8884-4B8D-AAE4-6416AD677644}" emma:medium="tactile" emma:mode="ink">
          <msink:context xmlns:msink="http://schemas.microsoft.com/ink/2010/main" type="writingRegion" rotatedBoundingBox="9990,1952 12767,1968 12762,2840 9985,2824"/>
        </emma:interpretation>
      </emma:emma>
    </inkml:annotationXML>
    <inkml:traceGroup>
      <inkml:annotationXML>
        <emma:emma xmlns:emma="http://www.w3.org/2003/04/emma" version="1.0">
          <emma:interpretation id="{9FEA88DD-2266-4D45-A32E-B0FDDB09F855}" emma:medium="tactile" emma:mode="ink">
            <msink:context xmlns:msink="http://schemas.microsoft.com/ink/2010/main" type="paragraph" rotatedBoundingBox="9990,1952 12767,1968 12762,2840 9985,2824" alignmentLevel="1"/>
          </emma:interpretation>
        </emma:emma>
      </inkml:annotationXML>
      <inkml:traceGroup>
        <inkml:annotationXML>
          <emma:emma xmlns:emma="http://www.w3.org/2003/04/emma" version="1.0">
            <emma:interpretation id="{A05B50E9-E724-4AFC-BC10-D0114D88E7E0}" emma:medium="tactile" emma:mode="ink">
              <msink:context xmlns:msink="http://schemas.microsoft.com/ink/2010/main" type="line" rotatedBoundingBox="9990,1952 12767,1968 12762,2840 9985,2824"/>
            </emma:interpretation>
          </emma:emma>
        </inkml:annotationXML>
        <inkml:traceGroup>
          <inkml:annotationXML>
            <emma:emma xmlns:emma="http://www.w3.org/2003/04/emma" version="1.0">
              <emma:interpretation id="{EE60EF24-823E-4422-8636-2E71A4CA8B13}" emma:medium="tactile" emma:mode="ink">
                <msink:context xmlns:msink="http://schemas.microsoft.com/ink/2010/main" type="inkWord" rotatedBoundingBox="9990,1952 12767,1968 12762,2840 9985,2824"/>
              </emma:interpretation>
              <emma:one-of disjunction-type="recognition" id="oneOf0">
                <emma:interpretation id="interp0" emma:lang="" emma:confidence="1">
                  <emma:literal/>
                </emma:interpretation>
              </emma:one-of>
            </emma:emma>
          </inkml:annotationXML>
          <inkml:trace contextRef="#ctx0" brushRef="#br0">54-1558 390 0,'0'0'104'0,"0"0"5"16,0 0-2-16,0 0-6 0,0 0-24 16,0 0-36-16,-22-6 8 15,22 6-23-15,-6 0-9 16,6 0-12-16,-1 5-5 15,-3 24-2-15,-1 16 2 16,2 6 1-16,2 1 0 16,1 3 2-16,0 0-6 15,0 2 2-15,0-3-5 16,0-1 5-16,0-8-2 16,0-16 3-16,0-2 0 15,0-8 0-15,0-6-2 16,0-1 1-16,0-6-1 0,0-2-12 15,0-2-2-15,0-1-7 16,0-1-3-16,0 0-9 16,0 3-21-16,0-1 1 15,0 3-28-15,0-5-10 16,0 0-96-16,0 0-81 16</inkml:trace>
          <inkml:trace contextRef="#ctx0" brushRef="#br0" timeOffset="-465.2813">-465-1509 305 0,'0'0'77'0,"0"0"11"15,0 0-6-15,0 0 24 16,0 0-20-16,0 0-51 15,-18-22 3-15,7 22-15 16,-2 0 1-16,0 3-9 16,0 12-6-16,-5 6 8 15,2 11-12-15,0 2 3 16,6 5-6-16,-3 1 6 16,4-2-7-16,-1-2 3 15,6-1-4-15,4-2 4 16,0 1-8-16,0 0 8 0,0-1-8 15,0-2 8 1,14 0-9-16,-1-5 3 0,2-2 1 16,2-10-2-16,2-3-20 15,-1-3 8-15,0-4 2 16,4-4-9-16,1 0 19 16,-1 0-2-16,7-2 0 15,-7-12 3-15,1-3 2 16,0-6-1-16,-1 0 2 15,-5-2-1-15,4-2 2 16,-8-1-2-16,-4 2 2 16,-4-1 3-16,-5 3 1 15,0 0-3-15,0 1 7 0,0-1 7 16,0-2-7 0,-14-2 6-16,1 5-1 0,-10-1 0 15,-1 2-3-15,-3 5 7 16,-1 1-7-16,2 4-3 15,-1 4-7-15,3 4 8 16,-5 4-5-16,5 0-4 16,5 0-1-16,-4 0 1 15,8 6-2-15,2 1-6 16,4 4-14-16,5 1-20 16,0 3-16-16,4 8-37 15,0 2-10-15,0-2-66 0,13-3-45 16</inkml:trace>
          <inkml:trace contextRef="#ctx0" brushRef="#br0" timeOffset="-1167.5007">-916-1564 325 0,'0'0'121'16,"0"0"-18"-16,0 0-1 15,0 0-9-15,0 0-16 16,0 0-15-16,0-4-18 16,0 4-8-16,0 0-13 15,-5 0-11-15,5 7-9 16,-4 20-3-16,0 13 3 16,-1 7 5-16,5 4-8 0,-4 4 1 15,-6 5-1 1,4 6 1-16,-3-1 3 0,0 1-3 15,1-8-1-15,3-7 0 16,-3-8-1-16,3-11 2 16,5-10-1-16,-4-13 0 15,4-5-1-15,0-4 1 16,0 0 0-16,0 0-4 16,0 0 3-16,0 0 1 15,0 0 0-15,0 0-1 16,0 0-7-16,0 0-9 15,0 0-23-15,0 0-25 0,0 0-45 16,0 0-75-16,9-9-89 16</inkml:trace>
          <inkml:trace contextRef="#ctx0" brushRef="#br0" timeOffset="-1626.827">-1426-1410 336 0,'0'0'106'0,"0"0"11"16,0 0-73-16,0 0 25 15,0 0-17-15,0 0-20 16,-116 0 4-16,99 0 2 15,4 0-8-15,0 0-21 16,-6 14 10-16,5 7-13 16,0 3 0-16,1 3-6 15,5 1 9-15,-2-2-8 16,8-5 4-16,-1-1-1 16,3-6-3-16,0 3-1 15,0-2 6-15,0 1-6 16,0 1 1-16,0-2-1 0,0-4 0 15,0-1-2-15,3-5 2 16,1-1 0-16,4 0-5 16,-4-3 5-16,0 3-3 15,1-1 3-15,3-1-2 16,-3-1 0-16,1 3 0 16,1-4-3-16,-1 2-1 15,-2 0 2-15,0-2 4 16,4 0 0-16,-7 0 0 15,5 0 2-15,-2 0-4 16,1 0 4-16,-1 2-4 16,0-2 4-16,1 0-2 15,-5 2 0-15,4-2 0 0,-4 0 1 16,0 0-1 0,0 0 0-16,0 0 3 0,0 0-2 15,0 0-1-15,0 0 2 16,1 0-2-16,2 0 0 15,-1 0 0-15,2 0 0 16,-1 0 0-16,-3 0 1 16,0 0-1-16,0 0 0 15,0 0 0-15,0 0 0 16,0 0-1-16,0 0 2 16,0 0-2-16,0 0 2 15,0 0-1-15,0 0 0 0,0 0 2 16,1-8-2-1,2-3 0-15,-1-5 0 0,-2 2 1 16,4 1-1-16,-1-4 3 16,3 0 1-16,4 3-4 15,-1-4 1-15,-1-1 3 16,1 5-4-16,0-5 3 16,0 1-1-16,-4 4 0 15,0-5 9-15,1 3 0 16,-6-3-2-16,0-2 14 15,0-1 0-15,-8-1-21 16,-5 1 10-16,-3-2-4 16,2 10-3-16,1-1-3 15,-8 3 6-15,8 3 14 16,0 4-15-16,5 5-5 0,-1 0 9 16,-1 0-7-16,5 0-1 15,4 0-3-15,-2 0-4 16,-1 4 1-16,-2 10 0 15,-1 3-2-15,5 3-10 16,-1-2-13-16,3 1-1 16,0-1-11-16,3 0-25 15,16 0-56-15,4-4-18 16,3-10-78-16,-2-4-46 16</inkml:trace>
          <inkml:trace contextRef="#ctx0" brushRef="#br0" timeOffset="616.3563">314-1457 394 0,'0'0'105'15,"0"0"16"-15,0 0-27 16,0 0-43-16,0 0 5 16,0 0-2-16,-34-4-26 15,27 4-12-15,-3 18-15 16,1 10 5-16,0 3-5 16,1 8 2-16,-1-4-3 15,9 2-1-15,0-2 1 0,0 1 6 16,0 1-6-1,0-6 0-15,0-3-3 0,0-3 1 16,13-3 2-16,-4-3-3 16,5-2-5-16,2-3-6 15,0-4-5-15,6 0-14 16,0-7 2-16,7-1 17 16,-3-2 1-16,3 0 1 15,-2-5 7-15,0-14 3 16,0 0 1-16,-8-4 1 15,1-1 0-15,-4 0 0 16,-7-3 1-16,0 0 3 16,-8 0 2-16,-1 3 9 0,0-3 1 15,0 0 17 1,0-1-10-16,-10-1-2 0,-3 3 2 16,-7 2 3-16,-1 2-8 15,-2 5-5-15,-2 4-7 16,4-1 0-1,3 5 2-15,-2 4-6 0,4 1-2 16,1 2-5-16,2 2-5 16,-3 0-33-16,8 0-18 15,0 11-51-15,7 8-106 16,1-6-103-16</inkml:trace>
          <inkml:trace contextRef="#ctx0" brushRef="#br0" timeOffset="975.3919">1055-1725 383 0,'0'0'59'0,"0"0"-14"15,0 0 55-15,0 0-32 16,0 0-54-16,0 0-13 16,16 54 1-16,-12-18 37 15,-4 9 14-15,0 7-7 0,0 4-16 16,0-1-14 0,0 4-7-16,0-1-3 0,0-2-6 15,4-1 0-15,-4-11 0 16,5-2-1-16,-5-8 1 15,4-8-2-15,-2-8-6 16,1-3-12-16,1-7-32 16,-4 1-6-16,0-5-98 15,-18-4-54-15</inkml:trace>
          <inkml:trace contextRef="#ctx0" brushRef="#br0" timeOffset="1858.7679">-1585-1490 245 0,'0'0'26'16,"0"0"45"-16,0 0-17 16,0 0 46-16,0 0-24 15,0 0-31-15,-47-4-24 16,43 5-14-16,0 20 3 16,-5 10-7-16,-3 13 10 15,4-3-5-15,3 5 0 16,1 0 4-16,4-2-11 15,0 1 10-15,0-4-10 16,0-5-1-16,0-8 0 16,6-1 0-16,5-1 0 15,5-8 0-15,-3-3 4 16,2-6-2-16,2 1 1 16,7-5-3-16,-1-5 1 0,9 0 4 15,0-5-1-15,4-22 7 16,3-4 7-16,3-13 1 15,0 1-3-15,-3-5-2 16,-5 3 6-16,-13 4-12 16,-6 0 11-16,-12 8 5 15,-3 2 7-15,-3 1-11 16,-20 6 0-16,-18 0-12 16,1 7 1-16,-3 0 2 15,-3 10-8-15,11 4-2 16,-1 3-1-16,4 0 0 15,7 0 0-15,4 12-3 0,3 8 0 16,4 4-16-16,5 3-27 16,9 5-58-16,0 6-15 15,0-1 24-15,3-3-195 16</inkml:trace>
        </inkml:traceGroup>
      </inkml:traceGroup>
    </inkml:traceGroup>
  </inkml:traceGroup>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43.5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C140D3-8FB6-4034-A350-638EA2B1AC8B}" emma:medium="tactile" emma:mode="ink">
          <msink:context xmlns:msink="http://schemas.microsoft.com/ink/2010/main" type="writingRegion" rotatedBoundingBox="11666,3702 13436,3702 13436,4949 11666,4949"/>
        </emma:interpretation>
      </emma:emma>
    </inkml:annotationXML>
    <inkml:traceGroup>
      <inkml:annotationXML>
        <emma:emma xmlns:emma="http://www.w3.org/2003/04/emma" version="1.0">
          <emma:interpretation id="{F66EDC6D-13DF-4CC7-A80B-978E32D55B99}" emma:medium="tactile" emma:mode="ink">
            <msink:context xmlns:msink="http://schemas.microsoft.com/ink/2010/main" type="paragraph" rotatedBoundingBox="11666,3702 13436,3702 13436,4949 11666,4949" alignmentLevel="1"/>
          </emma:interpretation>
        </emma:emma>
      </inkml:annotationXML>
      <inkml:traceGroup>
        <inkml:annotationXML>
          <emma:emma xmlns:emma="http://www.w3.org/2003/04/emma" version="1.0">
            <emma:interpretation id="{347D1646-CF3B-4B00-BE9D-FC53E46F635F}" emma:medium="tactile" emma:mode="ink">
              <msink:context xmlns:msink="http://schemas.microsoft.com/ink/2010/main" type="line" rotatedBoundingBox="11666,3702 13436,3702 13436,4949 11666,4949"/>
            </emma:interpretation>
          </emma:emma>
        </inkml:annotationXML>
        <inkml:traceGroup>
          <inkml:annotationXML>
            <emma:emma xmlns:emma="http://www.w3.org/2003/04/emma" version="1.0">
              <emma:interpretation id="{B221C9AA-65BA-48EC-B39E-71935E24012A}" emma:medium="tactile" emma:mode="ink">
                <msink:context xmlns:msink="http://schemas.microsoft.com/ink/2010/main" type="inkWord" rotatedBoundingBox="11666,3702 13436,3702 13436,4949 11666,4949"/>
              </emma:interpretation>
              <emma:one-of disjunction-type="recognition" id="oneOf0">
                <emma:interpretation id="interp0" emma:lang="" emma:confidence="1">
                  <emma:literal>0</emma:literal>
                </emma:interpretation>
                <emma:interpretation id="interp1" emma:lang="" emma:confidence="0">
                  <emma:literal>O</emma:literal>
                </emma:interpretation>
                <emma:interpretation id="interp2" emma:lang="" emma:confidence="0">
                  <emma:literal>o</emma:literal>
                </emma:interpretation>
                <emma:interpretation id="interp3" emma:lang="" emma:confidence="0">
                  <emma:literal>D</emma:literal>
                </emma:interpretation>
                <emma:interpretation id="interp4" emma:lang="" emma:confidence="0">
                  <emma:literal>a</emma:literal>
                </emma:interpretation>
              </emma:one-of>
            </emma:emma>
          </inkml:annotationXML>
          <inkml:trace contextRef="#ctx0" brushRef="#br0">714 473 300 0,'0'0'68'15,"0"0"13"-15,0 0 21 16,0 0-35-16,0 0 18 15,0 0-15-15,0 0-24 0,-12-2-8 16,7 2 2-16,0 0-1 16,-4 0-15-16,5 0-5 15,-7 0-7-15,-1 0-2 16,-1 0 1-16,-2 3-7 16,-5 14-4-16,-2 4 6 15,1-1-6-15,-4 3 5 16,5 1-1-16,5 4-3 15,-2 6 0-15,-4-1 3 16,8 0-2-16,2-5 0 16,5-1-1-16,6-2 1 15,0 2-1-15,0 0-2 16,0-3 0-16,9 0-5 0,8-2 4 16,3-5-1-16,-2-1 3 15,3-4 0-15,1-2-3 16,3-2-2-16,-2-4 5 15,5-2 0-15,-1-2 0 16,5 0 0-16,-9 0 0 16,3-4 0-16,6-8 0 15,-8-4 0-15,7-4 0 16,-4-2 1-16,0-2-1 16,1-4 1-16,-2 1-1 15,3 0 0-15,-12 3 1 16,1 0-2-16,-2 4 1 0,-12 0 0 15,5-1 3 1,-9-1-3-16,0 3 0 0,0-1 2 16,0-3-2-16,0 4 2 15,-13-3-2-15,-3 4 2 16,0 2-2-16,1 2 3 16,-2 4 3-16,-4-3-4 15,6 5 0-15,0 1 1 16,-5 0 0-16,2 1-3 15,-2 0 1-15,1 2 0 16,-4 3-2-16,4 1 4 16,-3 0-3-16,2-2 0 0,0 2 2 15,5 0-1 1,-4 0 3-16,9 0-4 0,1 0 0 16,1 0 0-16,-1 0 1 15,5 0-1-15,-1 0 0 16,-3 0 0-16,8 0 0 15,-5 0 0-15,5 0 0 16,0 0 0-16,0 0 1 16,-5 0-1-16,3 0 0 15,-1 0 0-15,2 0 0 16,1 0 0-16,-3 2 0 16,1-1 0-16,-2-1 4 15,0 3-4-15,-1-2 0 16,2-1 0-16,2 0-1 15,-2 0 1-15,3 0 0 0,-1 0 0 16,-2 0 0 0,3 0 1-16,0 0-1 0,0 0 0 15,0 0 2-15,0 0-5 16,0 0 6-16,0 0-4 16,0 0 1-16,0 0-1 15,0 0 1-15,0 0 0 16,0 0 3-16,0 0-6 15,0 0 6-15,0 0-6 16,0 0 3-16,0 0 0 16,0 0 2-16,0 0-2 15,0 0 0-15,0 0 1 0,0 0-3 16,0 0 2-16,0 0-2 16,0 0 2-16,0 0 0 15,0 0 0-15,0 0 0 16,0 0 2-16,0 0-2 15,0 0 0-15,0 0 0 16,0 0-1-16,0 0 2 16,0 0-1-16,0 0 0 15,0 0 0-15,0 0-1 16,0 0-1-16,0 0 2 16,0 4-3-16,-2-4 6 15,2 2-3-15,-3-2 0 16,3 0-2-16,-1 0 2 15,1 0-1-15,0 0-1 0,0 0-1 16,0 0-15-16,0 0-4 16,0 0-9-16,0 0-19 15,0 7-43-15,0 8-60 16,9-3 51-16,8-4-151 16</inkml:trace>
          <inkml:trace contextRef="#ctx0" brushRef="#br0" timeOffset="-13530.0008">1335 78 304 0,'0'0'109'0,"0"0"-6"16,0 0-11-16,0 0 18 0,0 0-41 16,0 0 4-16,-23-28-25 15,12 19-18-15,-5 3 1 16,-2-2 8-16,-6 0-13 15,-2 2 10-15,-7 2-19 16,-8 4 2-16,-8 0-2 16,-10 0-12-16,-7 0-4 15,-6 8 0-15,-1 6 3 16,-8-4-2-16,-2 3-1 16,5-3 4-16,5-2-3 15,7-2-1-15,6-2 2 0,5 0-1 16,4-2 6-1,6 0 0-15,0-1 2 0,12-1-1 16,5 3-2-16,7-2-3 16,5 2 7-16,-2 0-6 15,5-3-2-15,0 1-2 16,0 2 0-16,2-2-1 16,2-1 2-16,5 2-1 15,-1 0-1-15,2-2 0 16,3 0-1-16,0 0-1 15,0 2 2-15,0 0-2 16,0 6 0-16,0 6-2 16,0 7 2-16,0 7 2 15,0 4-1-15,0 2 1 16,0 3 0-16,0 1 0 0,0 0-1 16,0 1 1-16,0-3-1 15,0 0 1-15,8 3 0 16,-3-4 0-16,0 0 0 15,-1-8 1-15,-1 6-1 16,-2-2-1-16,-1 0 1 16,0-1 0-16,0-1 1 15,0-6-1-15,0-3 2 16,0-4-1-16,0-5-2 16,0-4 4-16,0 6-6 15,0 1 6-15,0 0-4 16,0 1 2-16,0-1-2 0,0 8 2 15,-4-4-2-15,3-3 1 16,-2-1 0-16,1 0 0 16,-1-4-1-16,3 3 0 15,0-3 2-15,0 1-3 16,0 0 0-16,0-2 2 16,0 6-1-16,0-6 1 15,0 1-4-15,0 3 1 16,0-6 2-16,0 4 1 15,0-6-2-15,5 6-4 16,-1-6 2-16,6 3 2 16,-5-3-2-16,3 1 2 15,2 5 1-15,2-3 1 0,3 0-1 16,3 1 0-16,0-1 1 16,1 0-1-16,8-2 2 15,-5 0-2-15,6 1 2 16,3-7-1-16,-4 10 2 15,6-6-1-15,-1-3-2 16,4 3 3-16,0-2-3 16,5-2 1-16,1 0-1 15,2 0 1-15,-1 0 0 16,6 0 4-16,2 0-4 16,-6 0-4-16,2 0 4 15,-3 0 0-15,0 0-3 16,-6-6 1-16,4 6 2 15,-7-4-1-15,2 0-2 0,-2-3-1 16,3 4 4-16,-6-3 1 16,4 2-1-16,-4 0 0 15,6 1-2-15,2-4 2 16,-5 7 0-16,7-4 0 16,-10 3 0-16,4-2 0 15,-4 3 1-15,0-1-2 16,0 1 1-16,0 0 0 15,-4 0 1-15,3 0-1 16,-9 0 0-16,1 0 0 16,5 0 0-16,-11 0 0 15,-2 0-3-15,-2 0 5 16,-3 0-6-16,-1 0 5 0,-5 0-2 16,0 0 0-16,1 0 1 15,-1 0 1-15,2 0-1 16,-3 0 0-16,3 0 0 15,-3 0-2-15,-2 0 3 16,2 0-1-16,-3 0 1 16,0 0-1-16,0 0 0 15,0 0 0-15,0 0 1 16,0 0 2-16,0 0-5 16,0 0 4-16,0 0-4 15,0 0 4-15,0 0-2 16,0 0 1-16,0 0-1 0,0 0 0 15,-12 0-4 1,-5 1-24-16,-2 11-42 0,-8-2-53 16,-1-6-104-16,-5-4-322 15</inkml:trace>
        </inkml:traceGroup>
      </inkml:traceGroup>
    </inkml:traceGroup>
  </inkml:traceGroup>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45.4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3F2137-1F60-4C7C-83C6-0AC4290B6873}" emma:medium="tactile" emma:mode="ink">
          <msink:context xmlns:msink="http://schemas.microsoft.com/ink/2010/main" type="writingRegion" rotatedBoundingBox="22062,3800 22390,8896 17806,9190 17478,4095"/>
        </emma:interpretation>
      </emma:emma>
    </inkml:annotationXML>
    <inkml:traceGroup>
      <inkml:annotationXML>
        <emma:emma xmlns:emma="http://www.w3.org/2003/04/emma" version="1.0">
          <emma:interpretation id="{C90AA3B9-24F9-4A9E-BA28-160621AC6DE8}" emma:medium="tactile" emma:mode="ink">
            <msink:context xmlns:msink="http://schemas.microsoft.com/ink/2010/main" type="paragraph" rotatedBoundingBox="22122,4239 19574,4674 19498,4234 22047,3799" alignmentLevel="2"/>
          </emma:interpretation>
        </emma:emma>
      </inkml:annotationXML>
      <inkml:traceGroup>
        <inkml:annotationXML>
          <emma:emma xmlns:emma="http://www.w3.org/2003/04/emma" version="1.0">
            <emma:interpretation id="{8BC36E9A-68ED-44EE-A17B-5976E1878424}" emma:medium="tactile" emma:mode="ink">
              <msink:context xmlns:msink="http://schemas.microsoft.com/ink/2010/main" type="line" rotatedBoundingBox="22122,4239 19574,4674 19498,4234 22047,3799"/>
            </emma:interpretation>
          </emma:emma>
        </inkml:annotationXML>
        <inkml:traceGroup>
          <inkml:annotationXML>
            <emma:emma xmlns:emma="http://www.w3.org/2003/04/emma" version="1.0">
              <emma:interpretation id="{D0595C38-DC58-46B2-8758-B0A01DF6F677}" emma:medium="tactile" emma:mode="ink">
                <msink:context xmlns:msink="http://schemas.microsoft.com/ink/2010/main" type="inkWord" rotatedBoundingBox="20785,4467 19574,4674 19498,4234 20710,4027"/>
              </emma:interpretation>
              <emma:one-of disjunction-type="recognition" id="oneOf0">
                <emma:interpretation id="interp0" emma:lang="" emma:confidence="1">
                  <emma:literal/>
                </emma:interpretation>
              </emma:one-of>
            </emma:emma>
          </inkml:annotationXML>
          <inkml:trace contextRef="#ctx0" brushRef="#br0">6488 577 261 0,'0'0'425'0,"0"0"-394"16,0 0-30-16,0 0 0 16,0 0 22-16,0 0 28 15,209 0-5-15,-85 0-20 16,8 0-11-16,0 0-9 16,-9 0-2-16,-10 0-2 15,-14 0-2-15,-15 0-27 16,-19 0-32-16,-14 0-43 15,-16 0-17-15,-18-4-38 16,-13-9-39-16</inkml:trace>
          <inkml:trace contextRef="#ctx0" brushRef="#br0" timeOffset="415.8084">7476 412 364 0,'0'0'15'0,"0"0"66"16,0 0-9-16,0 0 3 15,0 0-12-15,0 0-63 16,-35-22-12-16,64 25 7 16,6 14 5-16,10 0 0 15,-4 6 2-15,1-5-1 16,-7 9-1-16,-6-3 0 16,-8 0 0-16,-5 3 1 15,-11 3-1-15,-5-3 8 16,0 4-7-16,-5-2 2 15,-16 3 14-15,-5-4 6 0,-3-4 1 16,7-10 6-16,6-5 1 16,3-9 20-16,4 0-3 15,0 0-23-15,1-6-5 16,-1-18-2-16,2-10-16 16,-2-9 1-16,5-4-3 15,2-9 0-15,-8 2 5 16,4 5-3-16,-2 5-2 15,-4 11-2-15,6 9 2 16,-3 10 0-16,6 10-3 16,3 4-13-16,0 0-47 0,0 0-90 15,18 20-27-15,11 2-38 16</inkml:trace>
        </inkml:traceGroup>
        <inkml:traceGroup>
          <inkml:annotationXML>
            <emma:emma xmlns:emma="http://www.w3.org/2003/04/emma" version="1.0">
              <emma:interpretation id="{7F4AD561-C05B-4FB1-8451-FA976C14D123}" emma:medium="tactile" emma:mode="ink">
                <msink:context xmlns:msink="http://schemas.microsoft.com/ink/2010/main" type="inkWord" rotatedBoundingBox="22078,3979 22042,3985 22036,3949 22072,3943"/>
              </emma:interpretation>
              <emma:one-of disjunction-type="recognition" id="oneOf1">
                <emma:interpretation id="interp1" emma:lang="" emma:confidence="1">
                  <emma:literal>,</emma:literal>
                </emma:interpretation>
                <emma:interpretation id="interp2" emma:lang="" emma:confidence="0">
                  <emma:literal>J</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819.1902">9054 244 305 0,'0'0'59'0,"0"0"-45"15,0 0 62-15,0 0-6 16,0 0-32-16,0 0-19 16,0 3-10-16,0-3-9 15,0 4 2-15,0-4 1 16,0 8-1-16,0-3 0 15,0-1 1-15,0-1 1 16,0 0-4-16,0-2 2 16,0-1 0-16,0 0 1 15,0 0 1-15,0 0 3 0,0 0-7 16,0 3-6-16,-8 2-65 16,-14-3-152-16</inkml:trace>
        </inkml:traceGroup>
      </inkml:traceGroup>
    </inkml:traceGroup>
    <inkml:traceGroup>
      <inkml:annotationXML>
        <emma:emma xmlns:emma="http://www.w3.org/2003/04/emma" version="1.0">
          <emma:interpretation id="{A9B58D25-3152-47A1-97F4-55A728FB1A6D}" emma:medium="tactile" emma:mode="ink">
            <msink:context xmlns:msink="http://schemas.microsoft.com/ink/2010/main" type="paragraph" rotatedBoundingBox="17663,4083 17990,9179 17806,9190 17478,4095" alignmentLevel="1"/>
          </emma:interpretation>
        </emma:emma>
      </inkml:annotationXML>
      <inkml:traceGroup>
        <inkml:annotationXML>
          <emma:emma xmlns:emma="http://www.w3.org/2003/04/emma" version="1.0">
            <emma:interpretation id="{48AD8D7C-1BDF-4438-8B38-899D94ECDEE9}" emma:medium="tactile" emma:mode="ink">
              <msink:context xmlns:msink="http://schemas.microsoft.com/ink/2010/main" type="line" rotatedBoundingBox="17663,4083 17990,9179 17806,9190 17478,4095"/>
            </emma:interpretation>
          </emma:emma>
        </inkml:annotationXML>
        <inkml:traceGroup>
          <inkml:annotationXML>
            <emma:emma xmlns:emma="http://www.w3.org/2003/04/emma" version="1.0">
              <emma:interpretation id="{41BE303A-4156-46C8-8626-BEAE50A7FC2F}" emma:medium="tactile" emma:mode="ink">
                <msink:context xmlns:msink="http://schemas.microsoft.com/ink/2010/main" type="inkWord" rotatedBoundingBox="17550,4090 17584,4607 17561,4608 17527,4092">
                  <msink:destinationLink direction="with" ref="{918BE3BA-51B4-428D-82B3-2066967361C1}"/>
                </msink:context>
              </emma:interpretation>
              <emma:one-of disjunction-type="recognition" id="oneOf2">
                <emma:interpretation id="interp6" emma:lang="" emma:confidence="1">
                  <emma:literal/>
                </emma:interpretation>
              </emma:one-of>
            </emma:emma>
          </inkml:annotationXML>
          <inkml:trace contextRef="#ctx0" brushRef="#br0" timeOffset="1586.2446">4511 410 562 0,'0'0'19'0,"0"0"9"15,0 0 28-15,0 0 18 0,0 0-19 16,0 0-20-16,0-17-17 15,0 17-13-15,0 0-3 16,0 0-2-16,0 0 0 16,5 17 1-16,0 6 5 15,3 9 3-15,-2 5-5 16,-2 3 5-16,0 2 8 16,1 1-12-16,-5-5-3 15,0 7-1-15,0 9 0 16,0-6-1-16,0-8 27 15,0-9-22-15,0-19-5 16,0-5 2-16,0 0-2 16,0-7 0-16,0 0 0 15,0 0 3-15,0 0-1 0,0 0-2 16,0 0-1-16,0 0-9 16,0 0-14-16,0 0-55 15,8 0-132-15,0-4-271 16</inkml:trace>
        </inkml:traceGroup>
        <inkml:traceGroup>
          <inkml:annotationXML>
            <emma:emma xmlns:emma="http://www.w3.org/2003/04/emma" version="1.0">
              <emma:interpretation id="{666B4307-6BDC-4BCE-8B97-B6284506823F}" emma:medium="tactile" emma:mode="ink">
                <msink:context xmlns:msink="http://schemas.microsoft.com/ink/2010/main" type="inkWord" rotatedBoundingBox="17914,7987 17990,9179 17806,9191 17729,7999">
                  <msink:destinationLink direction="with" ref="{A65FD9C3-8979-4665-AE0A-42167648AE37}"/>
                </msink:context>
              </emma:interpretation>
              <emma:one-of disjunction-type="recognition" id="oneOf3">
                <emma:interpretation id="interp7" emma:lang="" emma:confidence="0">
                  <emma:literal>-</emma:literal>
                </emma:interpretation>
                <emma:interpretation id="interp8" emma:lang="" emma:confidence="0">
                  <emma:literal>_</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z</emma:literal>
                </emma:interpretation>
              </emma:one-of>
            </emma:emma>
          </inkml:annotationXML>
          <inkml:trace contextRef="#ctx0" brushRef="#br0" timeOffset="2352.707">4904 4411 546 0,'0'0'49'0,"0"0"-49"0,0 0 49 15,-37-111 64-15,37 102-14 16,-2 9-37-16,2 0-40 16,0 0-9-16,0 0-13 15,0 28-3-15,0 31 3 16,0 20 9-16,0 21 2 15,0 14-6-15,0 7 1 16,-7 5 0-16,-6-7 2 0,3-3-6 16,-6-18-2-1,3-16 1-15,4-22 3 0,5-17-4 16,-1-16 0-16,5-9-12 16,0-12-17-16,0-1-19 15,0-5-54-15,0-5 24 16,0-28-45-16,0-28-308 15</inkml:trace>
        </inkml:traceGroup>
      </inkml:traceGroup>
    </inkml:traceGroup>
  </inkml:traceGroup>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26.4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49E10A0-885A-46AE-BF04-3EB4628B391E}" emma:medium="tactile" emma:mode="ink">
          <msink:context xmlns:msink="http://schemas.microsoft.com/ink/2010/main" type="writingRegion" rotatedBoundingBox="14504,3985 17287,3987 17286,4622 14503,4620">
            <msink:destinationLink direction="with" ref="{918BE3BA-51B4-428D-82B3-2066967361C1}"/>
          </msink:context>
        </emma:interpretation>
      </emma:emma>
    </inkml:annotationXML>
    <inkml:traceGroup>
      <inkml:annotationXML>
        <emma:emma xmlns:emma="http://www.w3.org/2003/04/emma" version="1.0">
          <emma:interpretation id="{C55F7C75-87C0-4223-8C8A-FEC76809649A}" emma:medium="tactile" emma:mode="ink">
            <msink:context xmlns:msink="http://schemas.microsoft.com/ink/2010/main" type="paragraph" rotatedBoundingBox="14504,3985 17287,3987 17286,4622 14503,4620" alignmentLevel="1"/>
          </emma:interpretation>
        </emma:emma>
      </inkml:annotationXML>
      <inkml:traceGroup>
        <inkml:annotationXML>
          <emma:emma xmlns:emma="http://www.w3.org/2003/04/emma" version="1.0">
            <emma:interpretation id="{09F115E9-A46D-436D-8ED5-F96E392B0769}" emma:medium="tactile" emma:mode="ink">
              <msink:context xmlns:msink="http://schemas.microsoft.com/ink/2010/main" type="line" rotatedBoundingBox="14504,3985 17287,3987 17286,4622 14503,4620"/>
            </emma:interpretation>
          </emma:emma>
        </inkml:annotationXML>
        <inkml:traceGroup>
          <inkml:annotationXML>
            <emma:emma xmlns:emma="http://www.w3.org/2003/04/emma" version="1.0">
              <emma:interpretation id="{F52B9F63-52B8-498A-B9BD-4EA706BB21FA}" emma:medium="tactile" emma:mode="ink">
                <msink:context xmlns:msink="http://schemas.microsoft.com/ink/2010/main" type="inkWord" rotatedBoundingBox="14504,3985 17287,3987 17286,4622 14503,4620"/>
              </emma:interpretation>
              <emma:one-of disjunction-type="recognition" id="oneOf0">
                <emma:interpretation id="interp0" emma:lang="" emma:confidence="1">
                  <emma:literal/>
                </emma:interpretation>
              </emma:one-of>
            </emma:emma>
          </inkml:annotationXML>
          <inkml:trace contextRef="#ctx0" brushRef="#br0">1486 414 729 0,'0'0'0'0,"0"0"-3"16,0 0-16-16,0 0 18 16,0 0 1-16,182-92 1 0,-100 78-1 15,3 4 0-15,4 0-11 16,-8 9-40-16,-4 1-31 15,-9 0-66-15,-9 0-179 16</inkml:trace>
          <inkml:trace contextRef="#ctx0" brushRef="#br0" timeOffset="-210.8435">1919 405 576 0,'0'0'224'15,"0"0"-219"-15,0 0-2 16,0 0 1-16,0 0 31 16,0 0-28-16,9-9-7 15,-5 37 0-15,1 11 8 16,-1 5-1-16,0 2-2 15,-4 1 2-15,2-3-7 16,-2-1-1-16,0-1-8 0,0-1-34 16,0-4-41-16,-10-13-74 15,-8-16-117-15</inkml:trace>
          <inkml:trace contextRef="#ctx0" brushRef="#br0" timeOffset="539.3799">2231 468 679 0,'0'0'1'0,"0"0"-1"16,0 0 6-16,167-35 42 15,-92 34-14-15,7 1-14 16,2 0 6-16,-3 16-20 16,-7 10-1-16,-12 6-5 15,-15 1 3-15,-17 8-4 16,-17-4 1-16,-13 5-6 16,0 5 3-16,-33-3 2 15,-11 0 0-15,-5-3-2 16,4-7 6-16,3-8 0 15,7-8-2-15,-1-13 6 16,8-1-6-16,-1-4-1 0,8 0-8 16,8-17-35-16,8-13-107 15,5-6-130-15</inkml:trace>
          <inkml:trace contextRef="#ctx0" brushRef="#br0" timeOffset="232.3788">2566 357 200 0,'0'0'457'0,"0"0"-456"15,0 0-1-15,0 0 37 0,0 0 32 16,0 0-27-16,-7 117-8 16,7-79-11-16,0 4-3 15,7 1-9-15,-7-5-3 16,0-1 2-16,0 1-9 16,0-5-1-16,0-3-19 15,0-3-29-15,-16-7-21 16,-1-12-102-16,-5-8-178 15</inkml:trace>
          <inkml:trace contextRef="#ctx0" brushRef="#br0" timeOffset="832.3228">3286 474 806 0,'0'0'0'0,"0"0"0"16,0 0 12-16,0 0 32 0,0 0-24 15,0 0-19-15,8 80 29 16,-2-38-4-16,-2-1-11 15,4 0 1-15,-7-4-1 16,4-5-13-16,-1 2 1 16,0-7-2-16,-1-7-1 15,-1-7 0-15,-2-6-23 16,2-3-8-16,-2-4-42 16,0 0-26-16,0-13-45 15</inkml:trace>
          <inkml:trace contextRef="#ctx0" brushRef="#br0" timeOffset="1354.9233">3296 404 520 0,'0'0'4'0,"0"0"12"15,0 0 20-15,0 0 25 16,0 0-10-16,90-105-31 15,-58 98-3-15,-2 7 2 16,3 0-1-16,4 0-3 16,-4 15-12-16,-2 8 12 15,-2 9-5-15,-3 3 6 16,-6 5 3-16,-3-2-3 16,-8-1-1-16,-2-6-6 0,-5-1 7 15,-2-9-7-15,0-7-6 16,0-6 7-1,0-7 0-15,0 3-3 0,0-4 6 16,0 0 9-16,-2-4-3 16,-9-13-19-16,1-10-5 15,-1-4 3-15,10-4-10 16,1 3 2-16,0 5 6 16,12 0-2-16,1 6 5 15,4 7 1-15,2 8-1 16,6 6 1-16,4 0-5 0,4 0 1 15,-3 13 8 1,4 11-7-16,-4 4 6 0,-1 5 0 16,-6 0 5-16,-2 2-6 15,-8-1 8-15,-6-1-7 16,-3-2-3-16,-4 3 0 16,0-6-3-16,0-4-16 15,0 0-31-15,0-7-59 16,0-4-153-16,-10-12-183 15</inkml:trace>
          <inkml:trace contextRef="#ctx0" brushRef="#br0" timeOffset="1520.4812">4269 715 866 0,'0'0'0'0,"0"0"0"16,0 0 49-16,0 0 31 15,0 0-51-15,0 0-26 16,-13 0-3-16,-23-6-89 16,-21-16-169-16</inkml:trace>
        </inkml:traceGroup>
      </inkml:traceGroup>
    </inkml:traceGroup>
  </inkml:traceGroup>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59:59.5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E631A9-A775-40AE-9D8E-952478F51071}" emma:medium="tactile" emma:mode="ink">
          <msink:context xmlns:msink="http://schemas.microsoft.com/ink/2010/main" type="writingRegion" rotatedBoundingBox="17817,1894 18345,1894 18345,1982 17817,1982"/>
        </emma:interpretation>
      </emma:emma>
    </inkml:annotationXML>
    <inkml:traceGroup>
      <inkml:annotationXML>
        <emma:emma xmlns:emma="http://www.w3.org/2003/04/emma" version="1.0">
          <emma:interpretation id="{F5574BA6-DF26-44AA-B099-AA84A4E46727}" emma:medium="tactile" emma:mode="ink">
            <msink:context xmlns:msink="http://schemas.microsoft.com/ink/2010/main" type="paragraph" rotatedBoundingBox="17817,1894 18345,1894 18345,1982 17817,1982" alignmentLevel="1"/>
          </emma:interpretation>
        </emma:emma>
      </inkml:annotationXML>
      <inkml:traceGroup>
        <inkml:annotationXML>
          <emma:emma xmlns:emma="http://www.w3.org/2003/04/emma" version="1.0">
            <emma:interpretation id="{87CBE14C-F2A3-4F73-8383-BBC6BBB1B61D}" emma:medium="tactile" emma:mode="ink">
              <msink:context xmlns:msink="http://schemas.microsoft.com/ink/2010/main" type="line" rotatedBoundingBox="17817,1894 18345,1894 18345,1982 17817,1982"/>
            </emma:interpretation>
          </emma:emma>
        </inkml:annotationXML>
        <inkml:traceGroup>
          <inkml:annotationXML>
            <emma:emma xmlns:emma="http://www.w3.org/2003/04/emma" version="1.0">
              <emma:interpretation id="{481FE27B-8427-4250-B758-A8D85BE4D554}" emma:medium="tactile" emma:mode="ink">
                <msink:context xmlns:msink="http://schemas.microsoft.com/ink/2010/main" type="inkWord" rotatedBoundingBox="17817,1894 18345,1894 18345,1982 17817,1982"/>
              </emma:interpretation>
              <emma:one-of disjunction-type="recognition" id="oneOf0">
                <emma:interpretation id="interp0" emma:lang="" emma:confidence="1">
                  <emma:literal/>
                </emma:interpretation>
              </emma:one-of>
            </emma:emma>
          </inkml:annotationXML>
          <inkml:trace contextRef="#ctx0" brushRef="#br0">4018 1893 167 0,'0'0'13'0,"0"0"17"15,0 0 31-15,0 0-25 16,0 0-3-16,0 0 5 16,0 0-9-16,-121 14-16 15,114-14 14-15,-2 0 19 16,3 0-21-16,-2 0 1 15,-1 0-5-15,0 0-10 16,-1 0 10-16,1 0-5 0,-5 0 5 16,-4 0-10-16,1 0 0 15,-6 0 2-15,5 0-3 16,4 0 21-16,-2 3-7 16,3-3-14-16,1 0-2 15,2 0 20-15,3 0 0 16,3 0-2-16,-2 0-5 15,1 0-7-15,-9 0 6 16,4 0-9-16,-3 0 6 16,-3 1-6-16,0 4 0 15,3-4 0-15,0 2-3 16,0 2-6-16,4-3 10 16,0 1-5-16,8 1-4 0,-9-4 0 15,8 3 8-15,-2 0-2 16,-1-2-4-16,1-1-1 15,1 3-4-15,2-2 2 16,-2 1-3-16,3-2 4 16,0 0-3-16,0 0 2 15,0 0-2-15,0 0 0 16,0 0 0-16,0 0-4 16,-2 0 4-16,2 0 0 15,0 2 1-15,0-2-1 16,0 2 0-16,0 0 1 15,0-2-1-15,0 0 0 16,0 0 2-16,0 0 0 16,-2 0 0-16,2 0-2 0,0 0 0 15,0 0 0-15,0 0 1 16,0 0-1-16,0 0-1 16,0 0-3-16,0 0 8 15,0 0-9-15,0 0 8 16,0 0-8-16,0 0 9 15,0 0-4-15,0 0 0 16,0 0-2-16,0 0 2 16,0 0 0-16,0 0-6 15,0 0 6-15,0 0 0 16,0 0-1-16,0 0-1 16,0 0 2-16,0 0 0 15,0 0-1-15,0 0 1 0,0 0-7 16,0 0 1-16,0 0 5 15,0 0-7-15,0 0-19 16,0 0 4-16,0 0-17 16,0 0-36-16,0 4-16 15,4 7 49-15,5 0-73 16,-5-9-111-16</inkml:trace>
        </inkml:traceGroup>
      </inkml:traceGroup>
    </inkml:traceGroup>
  </inkml:traceGroup>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49.0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5FD9C3-8979-4665-AE0A-42167648AE37}" emma:medium="tactile" emma:mode="ink">
          <msink:context xmlns:msink="http://schemas.microsoft.com/ink/2010/main" type="inkDrawing" rotatedBoundingBox="17688,7676 24893,7234 25007,9090 17802,9533" semanticType="enclosure" shapeName="Other">
            <msink:sourceLink direction="with" ref="{666B4307-6BDC-4BCE-8B97-B6284506823F}"/>
            <msink:sourceLink direction="with" ref="{8E5E69D5-0A34-4477-B345-7E3B18C46EC3}"/>
          </msink:context>
        </emma:interpretation>
      </emma:emma>
    </inkml:annotationXML>
    <inkml:trace contextRef="#ctx0" brushRef="#br0">37 349 569 0,'0'0'7'0,"0"0"-4"0,94-104 6 16,-21 63 24-16,19-1 8 16,22 10-7-16,18 7-12 15,14 4 7-15,22 1-12 16,5 11-1-16,23 4-5 16,20 5-5-16,19 0 3 15,19 0-9-15,2 0 0 16,3 0 0-16,-8 0 2 15,4-9-2-15,5 4 9 16,8-7-9-16,9 1 17 16,-12 4-6-16,-5 1-3 0,-18 6-6 15,-5 0 4-15,-2 0 4 16,0 0-3-16,1 0-3 16,-14 0-2-16,-25 0 2 15,-18 0-4-15,-31 0 0 16,-19 8 0-16,-19 1 5 15,-16 2-5-15,-7-2 1 16,-13-5 2-16,-6 5-1 16,-9-8 7-16,-7 3 5 15,-15-4-1-15,-8 0-5 16,-11 0 2-16,-12 0 1 16,2 0-9-16,0 5 4 15,0-1 0-15,5 6-5 16,3 3 1-16,2 5 6 15,1 3-7-15,-1 10 7 0,1 5-5 16,-1 8-3-16,1 6 3 16,-5 1 5-16,-5 11-8 15,-1-3 2-15,-5 11-1 16,-3-2 2-16,0 6 0 16,0-1-3-16,0-2 0 15,0 3 0-15,-3-6 0 16,-5-1 1-16,-2-2-1 15,-6-6 2-15,-2-3-2 16,-3-4 4-16,-4-6-3 0,-4 0 0 16,-3-4-1-16,-6-5 12 15,-7-5-4-15,0-8-2 16,-1-1-1-16,-1-5 1 16,-2 2-1-16,1-8 1 15,-7-7-2-15,0 5-2 16,-10-5 0-16,-15 0 3 15,-19 3-7-15,-15 1 2 16,-17-4-8-16,-14 3-1 16,-9-1 4-16,-12-2 3 15,-13-1 2-15,-12 4 0 16,-5-4-7-16,-13-1 6 16,-3-3-8-16,-1 0 8 15,-7 0-1-15,0 0 2 16,-4-15 2-16,2 6-1 0,6 2 3 15,10-1-4-15,8 8-1 16,18 0-3-16,2-1 4 16,11-6 0-16,6-4 0 15,15 1 5-15,4-4-4 16,1-3-1-16,7-2 1 16,2 0 1-16,5-3-2 15,12 4-3-15,8 2 3 16,7 5 0-16,4 4 0 15,-1 3 3-15,4 4-2 16,5 0 0-16,2 0 3 16,3 0-2-16,2 0 6 0,-6 0-6 15,4 0-2 1,11 0 2-16,8 0 1 0,10 0 0 16,15-4 3-16,6-5-5 15,14 3 1-15,4-3 5 16,10 5-7-16,2 0 0 15,3 4-2-15,0-1 2 16,0 1-8-16,0 0-20 16,0-5-28-16,0-3-43 15,32-12-44-15,8-9-94 16,7-16-227-16</inkml:trace>
  </inkml:traceGroup>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0:50.1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5E69D5-0A34-4477-B345-7E3B18C46EC3}" emma:medium="tactile" emma:mode="ink">
          <msink:context xmlns:msink="http://schemas.microsoft.com/ink/2010/main" type="writingRegion" rotatedBoundingBox="18443,7640 23352,7889 23287,9177 18378,8928">
            <msink:destinationLink direction="with" ref="{A65FD9C3-8979-4665-AE0A-42167648AE37}"/>
          </msink:context>
        </emma:interpretation>
      </emma:emma>
    </inkml:annotationXML>
    <inkml:traceGroup>
      <inkml:annotationXML>
        <emma:emma xmlns:emma="http://www.w3.org/2003/04/emma" version="1.0">
          <emma:interpretation id="{C2245D9B-1E39-449B-A008-34E6A8CE312E}" emma:medium="tactile" emma:mode="ink">
            <msink:context xmlns:msink="http://schemas.microsoft.com/ink/2010/main" type="paragraph" rotatedBoundingBox="18443,7640 23352,7889 23287,9177 18378,8928" alignmentLevel="1"/>
          </emma:interpretation>
        </emma:emma>
      </inkml:annotationXML>
      <inkml:traceGroup>
        <inkml:annotationXML>
          <emma:emma xmlns:emma="http://www.w3.org/2003/04/emma" version="1.0">
            <emma:interpretation id="{AE803A61-783D-444A-BE43-AFF4FEEE74CB}" emma:medium="tactile" emma:mode="ink">
              <msink:context xmlns:msink="http://schemas.microsoft.com/ink/2010/main" type="line" rotatedBoundingBox="18443,7640 23352,7889 23287,9177 18378,8928"/>
            </emma:interpretation>
          </emma:emma>
        </inkml:annotationXML>
        <inkml:traceGroup>
          <inkml:annotationXML>
            <emma:emma xmlns:emma="http://www.w3.org/2003/04/emma" version="1.0">
              <emma:interpretation id="{05207FE3-0E38-47B5-9742-6B0578400E97}" emma:medium="tactile" emma:mode="ink">
                <msink:context xmlns:msink="http://schemas.microsoft.com/ink/2010/main" type="inkWord" rotatedBoundingBox="18443,7640 18847,7660 18781,8949 18378,8928"/>
              </emma:interpretation>
              <emma:one-of disjunction-type="recognition" id="oneOf0">
                <emma:interpretation id="interp0" emma:lang="" emma:confidence="1">
                  <emma:literal/>
                </emma:interpretation>
              </emma:one-of>
            </emma:emma>
          </inkml:annotationXML>
          <inkml:trace contextRef="#ctx0" brushRef="#br0">0 2 357 0,'0'0'38'0,"0"0"16"15,0 0 10-15,0 0 33 16,0 0-52-16,0 0-31 15,6-6-8-15,-6 6-2 16,6 0-3-16,-2 10-1 16,-3 14 52-16,2 8-17 15,-1 0-14-15,1 15 0 16,-3 2 15-16,0 3-17 16,0-1-6-16,0-3-4 15,0-7 8-15,0-1-2 16,0-11-12-16,0-7 5 15,0-6 1-15,0-7-4 0,0 1-3 16,0-10 0-16,0 3 1 16,0-3 3-16,0 0 5 15,0 0 1 1,0 0 5-16,0 0 8 0,0 0-3 16,0 0-3-16,0 0 1 15,1 0 0-15,-1 0-3 16,0 0-2-16,0 0-11 15,0 0 0-15,0 0 3 16,0 0-7-16,3 0 2 0,-3 0 3 16,0 0-5-1,0 0 2-15,0 0-2 0,0 0 0 16,0 0 0-16,0 0 0 16,0 0 0-16,0 0 0 15,0 0-1-15,0 0 1 16,0 0-4-16,0 0-3 15,0 0-4-15,0 0-9 16,0 0-19-16,0 2-12 16,0 0-21-16,0-2-48 15,0 0-90-15,0 0-188 16</inkml:trace>
          <inkml:trace contextRef="#ctx0" brushRef="#br0" timeOffset="-683.8755">323-400 645 0,'0'0'8'0,"0"0"8"16,0 0 12-16,0 0 39 15,0 0-25-15,0 0-6 16,0-53-27-16,5 53-6 0,2 0 6 16,2 6 2-1,1 26 4-15,3 15 1 0,-1 18 8 16,-4 17-12-16,-3 12 6 16,-5 16 1-16,0 7-1 15,0 2-8-15,-5 3 9 16,-6-12-10-16,0-12-4 15,4-10 7-15,6-23-10 16,1-11-2-16,0-20 2 16,0-6-2-16,0-15 1 15,0-7-1-15,0-3 0 16,0-3 1-16,0 0-5 16,0 0 4-16,0 0-1 15,0-14-19-15,-9-9-51 16,-4-1-38-16,-7-3-85 0,-9 0-320 15</inkml:trace>
        </inkml:traceGroup>
        <inkml:traceGroup>
          <inkml:annotationXML>
            <emma:emma xmlns:emma="http://www.w3.org/2003/04/emma" version="1.0">
              <emma:interpretation id="{7D4271BF-E483-4F1D-9733-2A090CAED052}" emma:medium="tactile" emma:mode="ink">
                <msink:context xmlns:msink="http://schemas.microsoft.com/ink/2010/main" type="inkWord" rotatedBoundingBox="19586,8041 21853,8156 21809,9016 19543,8901"/>
              </emma:interpretation>
              <emma:one-of disjunction-type="recognition" id="oneOf1">
                <emma:interpretation id="interp1" emma:lang="" emma:confidence="1">
                  <emma:literal/>
                </emma:interpretation>
              </emma:one-of>
            </emma:emma>
          </inkml:annotationXML>
          <inkml:trace contextRef="#ctx0" brushRef="#br0" timeOffset="1244.8583">1153 205 733 0,'0'0'19'0,"0"0"-19"16,0 0 31-16,0 0-6 15,47-105-3-15,9 71-1 16,17 4-2-16,11 2-19 15,6 8 2-15,0 7-1 0,-6 6-1 16,-7 7-18 0,-12 0-52-16,-10 0-69 0,-14 20-84 15,-15 4-175-15</inkml:trace>
          <inkml:trace contextRef="#ctx0" brushRef="#br0" timeOffset="1033.4258">1580 186 514 0,'0'0'12'16,"0"0"62"-16,0 0 43 15,0 0-38-15,0 0 14 16,0 0-40-16,-35-53-25 16,32 53-18-16,3 0-9 15,-5 26-1-15,-3 14 1 16,-2 14 7-16,-6 4-1 15,0-2 0-15,3-3-4 16,-2-3-1-16,-1-3 1 16,3-9-3-16,4-8-4 15,2-12-3-15,3-7-16 16,2-3-16-16,2-6-39 0,-7-2-15 16,-2 0-1-16,-9-18-139 15</inkml:trace>
          <inkml:trace contextRef="#ctx0" brushRef="#br0" timeOffset="2037.8416">1993 239 420 0,'0'0'3'16,"0"0"0"-16,0 0 46 0,0 0 17 15,0 0-39-15,0 0 8 16,115-40 4-16,-82 40-4 16,6 0-2-1,2 0 14-15,-1 13-24 0,1 8-2 16,-6 3-11-16,0 4-1 15,-6 4 6-15,-3 6-10 16,-5 1 3-16,-5 1-5 16,-7 0-1-16,-6 3 9 15,-3-2-5-15,-3 4 4 16,-23-2 26-16,-7-5-20 16,-7-1 5-16,-5-6 3 15,1-7-7-15,-7 0 1 16,1-6 3-16,3-9-6 15,0-5-4-15,8 1 4 0,6-5 1 16,8 0-13-16,12 0-1 16,7 0-1-16,6 0-1 15,0 0-12-15,0 0-28 16,0 0-36-16,0 0-56 16,18 0-40-16,8 0 28 15,-2 0-252-15</inkml:trace>
          <inkml:trace contextRef="#ctx0" brushRef="#br0" timeOffset="1559.1938">2231 276 575 0,'0'0'7'0,"0"0"68"0,0 0 32 16,0 0-19-16,0 0-15 16,0 0-36-16,-44 0-24 15,41 9-11-15,-1 15-2 16,-2 12 0-16,-1 9 4 15,3 3 6-15,-1-6-9 16,4-1 3-16,-2 0-4 16,3-5 1-16,0-7-1 15,0-6 0-15,0-12-1 16,-1-7 1-16,1-4-19 16,0 0 0-16,0 0 1 15,-5 0 2-15,-9-15-98 16,-1-13-74-16,-5-4-109 0</inkml:trace>
          <inkml:trace contextRef="#ctx0" brushRef="#br0" timeOffset="2977.1015">2797 776 416 0,'0'0'45'0,"0"0"26"15,0 0 34-15,0 0-41 16,0 0-12-16,0 0 1 16,-31-59-9-16,24 33-22 15,-2-5 6-15,3-5-10 16,-1-2 1-16,3 1-6 0,2 1-11 15,2 3 6-15,0 0 0 16,0 8 3-16,0-1-8 16,0 12 1-16,6 4 0 15,-2 2 2-15,1 7-6 16,-1-4 0-16,3 5-4 16,2 0 4-16,8 0-1 15,4 14 1-15,-2 6-1 16,2 6 1-16,0-1 1 15,-4 5-1-15,1-2-2 16,-1-1 2-16,-1 0 0 16,-3-2 0-16,-4-6 1 0,-2 1 3 15,-1-6-7 1,-2-6 8-16,0-2-5 0,-1-3 0 16,-1-3 1-16,-2 0 0 15,0 0 5-15,0 0 10 16,0 0 9-16,0-9 12 15,3-13-32-15,1-7-2 16,3-3-5-16,3-5 7 16,3-4-5-16,3-1 0 15,5 7 0-15,2 0-2 16,3 3 2-16,3 3-4 16,2 7 2-16,-2 4 2 15,-3 8-5-15,-5 6 1 16,0 4-2-16,-1 0-6 15,-1 8 8-15,1 14 4 0,0 6-2 16,-2 2 5-16,-4 1-3 16,-2 0 0-16,-3 0 0 15,-5 0-3-15,-1 1 7 16,-2-1-4-16,-1 3 2 16,0 0-2-16,0-3 0 15,0-3 2-15,0 1-2 16,-1-5 1-16,-3-7 0 15,1 2-1-15,1-4 4 16,-1-4-4-16,2-5 0 0,-2-3 0 16,3 1 0-1,0-1 0-15,0-3 1 0,0 0 0 16,0 0-1-16,0 0 2 16,0 0-5-16,0 0 6 15,0 0-7-15,0 0-1 16,0 0-12-16,0 0-9 15,0 0-38-15,0 0-24 16,0 0-44-16,0 0-144 16,7 0-18-16</inkml:trace>
        </inkml:traceGroup>
        <inkml:traceGroup>
          <inkml:annotationXML>
            <emma:emma xmlns:emma="http://www.w3.org/2003/04/emma" version="1.0">
              <emma:interpretation id="{C2133339-2548-49ED-B296-08E5BE2C8184}" emma:medium="tactile" emma:mode="ink">
                <msink:context xmlns:msink="http://schemas.microsoft.com/ink/2010/main" type="inkWord" rotatedBoundingBox="22278,8148 23336,8201 23306,8797 22248,8743"/>
              </emma:interpretation>
              <emma:one-of disjunction-type="recognition" id="oneOf2">
                <emma:interpretation id="interp2" emma:lang="" emma:confidence="1">
                  <emma:literal>2.</emma:literal>
                </emma:interpretation>
                <emma:interpretation id="interp3" emma:lang="" emma:confidence="0">
                  <emma:literal>Z.</emma:literal>
                </emma:interpretation>
                <emma:interpretation id="interp4" emma:lang="" emma:confidence="0">
                  <emma:literal>z.</emma:literal>
                </emma:interpretation>
                <emma:interpretation id="interp5" emma:lang="" emma:confidence="0">
                  <emma:literal>Q.</emma:literal>
                </emma:interpretation>
                <emma:interpretation id="interp6" emma:lang="" emma:confidence="0">
                  <emma:literal>..</emma:literal>
                </emma:interpretation>
              </emma:one-of>
            </emma:emma>
          </inkml:annotationXML>
          <inkml:trace contextRef="#ctx0" brushRef="#br0" timeOffset="5608.9995">3861 178 339 0,'0'0'23'15,"0"0"51"-15,0 0 22 16,0 0-34-16,0 0 25 15,0 0-14-15,0 0-44 16,-6-41-11-16,6 28-6 16,0-2-3-16,6 6-7 15,15-6 2-15,0 1-3 16,8 5 0-16,2 0-1 16,-2 5 0-16,4 4 0 15,-5 0 3-15,-2 9-3 16,-2 14 0-16,-3 9-2 0,-7 6 2 15,-5 10 0-15,-9 5 0 16,0 2 3-16,-1 1 1 16,-21-3-2-16,-7-4 1 15,-2-3 1-15,-6-5 0 16,6-8 10-16,5-9 14 16,6-9-5-16,8-6-2 15,3-5 1-15,8-1-11 16,1-3-2-16,0 0-2 15,0 0-4-15,0 0-3 16,0 0 0-16,1 0 0 16,21 0 1-16,14 0 3 0,6-3 3 15,6-8-5-15,7-2 5 16,2-2-2-16,1 3-5 16,-3 1 0-16,-4 8 0 15,-10 3 0-15,-5 0 0 16,-9 0 0-16,-9 0-14 15,-7 0-20-15,-2 14-7 16,-2-1-35-16,-1 2-32 16,-3-2-113-16,1-3-191 15</inkml:trace>
          <inkml:trace contextRef="#ctx0" brushRef="#br0" timeOffset="5790.4226">4890 619 765 0,'0'0'4'0,"0"0"23"16,0 0 58-16,0 0-50 15,0 0 0-15,0 0-34 16,-32-20-1-16,19 19-25 16,-6 1-97-16,-10 0-127 15</inkml:trace>
        </inkml:traceGroup>
      </inkml:traceGroup>
    </inkml:traceGroup>
  </inkml:traceGroup>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1:05.7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04D0E4E-D503-4C26-B9F8-B2B5F6CFB833}" emma:medium="tactile" emma:mode="ink">
          <msink:context xmlns:msink="http://schemas.microsoft.com/ink/2010/main" type="inkDrawing" rotatedBoundingBox="5004,14875 21256,15045 21252,15376 5001,15205" shapeName="Other"/>
        </emma:interpretation>
      </emma:emma>
    </inkml:annotationXML>
    <inkml:trace contextRef="#ctx0" brushRef="#br0">-2 0 204 0,'0'0'72'16,"0"0"-35"-16,0 0-5 15,0 0 39-15,0 0 18 16,0 0-36-16,0 0-24 16,0 11-10-16,0-11-2 0,0 3 8 15,0-3-3-15,0 0-13 16,0 0-9-16,0 0 0 16,5 0 0-16,18 6 6 15,-1-2-6-15,8 1-1 16,4 4 1-16,-7-4 1 15,9 3-1-15,-9-1 0 16,2 0 0-16,1-1 0 16,-5 1 0-16,1 4 0 15,1-3 1-15,5-2-1 16,0 4 0-16,4-2 1 16,2-3-1-16,1 3 0 0,3 2 0 15,-2-6 0-15,2 1-1 16,0 5 1-16,-3-5 3 15,7-1-3-15,1 4 13 16,-8-1-6-16,3-3-7 16,0 5 0-16,-3-5 8 15,3 7-8-15,0-8 4 16,-7 7-4-16,3-4 0 16,-3 1 2-16,2-1-2 15,-2 2 4-15,3-1-4 16,0 0 0-16,1-3 3 15,3-2 0-15,-6 2 5 16,5-4 3-16,-4 3-9 16,3-3 0-16,6 4 6 0,5-4 1 15,-8 0-2-15,12 0-6 16,0 0-1-16,5 0 0 16,-1 0 7-16,-3 0-4 15,3 0 3-15,-7 0-5 16,0 0 3-16,4 0-3 15,2 0 2-15,-3 0-1 16,0 0 1-16,4-4 2 16,-5 1-3-16,4-1 0 15,-6-2 2-15,2 2-1 16,-3-2-3-16,-8 2 1 16,4 4-1-16,-1-4 0 15,0 4 6-15,-6 0-3 16,2 0-3-16,-10 0 1 15,4 0 0-15,-1 0-1 0,-2 0 0 16,5 0 1-16,-8 0 1 16,4 0 1-16,0 0-3 15,4 4 3-15,-7-4-3 16,6 4 2-16,-6 2-1 16,2-6 0-16,2 4 1 15,3 0-2-15,-4-2 0 16,8 2 2-16,1-4-1 15,-3 0 2-15,9 0 2 16,-6 0-4-16,2 0-1 16,4 0 5-16,2 0-2 0,-1 0 0 15,-5 0 1-15,6-10 1 16,7 0-2-16,3-2 4 16,1 3 3-16,2-1-7 15,-9 1-3-15,0 5 2 16,1-1-2-16,-4-5 1 15,3 1 0-15,-4-1 4 16,-1 5-5-16,6 1 0 16,-7-1-1-16,5-5 3 15,-4 6-4-15,-3 4 5 16,-2-9-3-16,4 5 2 16,-3-2 1-16,-5 2-2 0,-3 0-1 15,-2 4 0 1,-4 0 0-16,9-1 2 0,-1 1-2 15,5 0 1-15,2 0 0 16,-2 0-1-16,5 0 0 16,8 0 0-16,8 0 1 15,6 0 3-15,1 0-3 16,1 0-2-16,3 0 1 16,-1 0 0-16,3 0 0 15,2 0 0-15,-3 0-6 16,-14 0 6-16,0 0 0 15,-6 9 0-15,0 1-1 16,-3 3 2-16,-7-2-2 0,1-3 0 16,-8 3 0-1,5-4 0-15,4-5 1 0,-10 6 0 16,2-2 1-16,3-1 0 16,-8-2-1-16,3-3 0 15,2 5 0-15,-7 0-2 16,7-1 2-16,-1 2 0 15,9-3 1-15,0 3-2 16,5 2 2-16,0-4-1 16,-7 2 2-16,7-2-2 15,0 0 0-15,0 2 0 16,0-3-1-16,5 4 1 0,-1 1 0 16,1-8 0-1,-7 4 1-15,7-4-1 16,-5 0-1-16,-1 2 1 0,-4-2 3 15,1 0 0-15,-6 3 0 16,0-3-3-16,-3 0 0 16,-3 4 1-16,-1 2-1 15,-6-6 3-15,1 5-1 16,-2-1-2-16,1-4-1 16,-2 4 0-16,4-3 1 15,-4-1 0-15,3 4 1 16,-2 1-1-16,2-1 0 15,-2-3 0-15,2 3 0 16,-2 0 0-16,-2 1 0 16,-3 1-1-16,0-6 1 0,0 0 0 15,0 4 0 1,6-4 1-16,-6 0 1 0,7 0-2 16,2 0 3-16,4 0-2 15,5 0-1-15,-2 0 3 16,0 0-2-16,-3 0-1 15,-1-4 5-15,2-2-5 16,-8 6 0-16,5 0 1 16,-3-1-7-16,0 1 9 15,-4 0-3-15,8 0 0 16,-6 0 0-16,9 0-1 16,1 0 1-16,-6 0 0 0,4 0 4 15,-3 0-4-15,-1 0 0 16,-1 1 1-16,-2 5-5 15,-5-2 8-15,1-1-4 16,-5-1 1-16,1 2-1 16,-6 0 0-16,3-4 0 15,5 4-1-15,-1-3-1 16,0-1 2-16,5 6 1 16,-2-3-1-16,1-3 0 15,1 4 1-15,-4-2-1 16,-3-2 1-16,-4 4 0 15,0-4-1-15,-7 0 0 16,5 4 0-16,-1-4 0 16,3 0 0-16,-1 1 0 15,3 4 0-15,1-5 0 0,0 4 1 16,2-4 2-16,0 4-1 16,-3-4-2-16,-4 1 0 15,3 3 1-15,-4 0-1 16,-1-4 0-16,-3 0 1 15,3 0-1-15,-3 0 0 16,0 4 1-16,-3-4-1 16,2 0 1-16,4 3 1 15,-6-3-1-15,6 0-1 16,1 4 5-16,4-4-4 0,-2 0-1 16,7 0 1-1,-2 0-1-15,5 0 2 0,5 0-2 16,-2 0 4-16,5 0-3 15,1 0 2-15,-3 0-3 16,0-4 0-16,1 1-1 16,-3 3 2-16,-1-4-2 15,4 4-1-15,-4-4 2 16,5 0 0-16,-7 3 2 16,-1-3-1-16,-3 4-1 15,-4-4 1-15,3 4-1 16,-12 0 0-16,1 0-1 15,2-5 1-15,4 5 1 16,-1-1 1-16,7-3 0 16,8 0 8-16,1 2-2 0,1-2-3 15,2 1-2 1,-4-3 5-16,4 5-8 0,-10-3 5 16,4 0-5-16,-9 4 1 15,3 0 2-15,-3-4-1 16,-1 4-2-16,1-2 0 15,2 2 1-15,1-3-1 16,1 3 1-16,-1 0-1 16,-2-4 0-16,0 4 1 15,-2-6 0-15,0 5 0 16,1-3 2-16,-6 4 0 16,2-4-4-16,0 4 1 0,-4 0-2 15,2 0 2-15,3 0 2 16,1 0-1-16,-2 0-1 15,5 0 0-15,1 0-1 16,2-4 1-16,2 4 0 16,5 0 1-16,4 0-1 15,2-1 0-15,9 1 0 16,2-4 0-16,6 4 0 16,1-5 0-16,1 0 4 15,1-3-4-15,-7 3 0 16,5-5-4-16,-1 1 5 15,3-2-1-15,-5 4 0 16,0 1 2-16,3 2-4 16,1 4 4-16,-1 0-4 15,2 0 4-15,2 0-2 0,-1 0 0 16,1 6 0-16,-2 1 0 16,-8 4 1-16,2-3 2 15,-8-3-4-15,-7 5 3 16,1-5-2-16,-7-1 1 15,2 1 1-15,-2-1-2 16,2-4 0-16,3 5 2 16,-1-1-2-16,7-3 1 15,-2 7-2-15,4-3 1 16,-2 8 0-16,-2-7 0 16,-3 3 0-16,3-3 1 15,0-6 0-15,0 0-2 16,2 3 2-16,-5-3-2 15,2 0 2-15,-5 0-2 0,-3 0 5 16,-2 0-8-16,2-3 4 16,0-3 0-16,5 1 0 15,0-3-1-15,-2 3 1 16,2 1 2-16,1-7-2 16,3 7-1-16,3-5 1 15,-2 0 0-15,1 0 1 16,-2 4-2-16,0-8 1 15,-4 7 0-15,-3 2 0 16,-1-3 4-16,3 7-6 16,-7 0 4-16,4-4-3 15,-4 4 1-15,-2 0 0 16,-1-3 0-16,-1 3 0 0,0-4-2 16,-1 4 2-16,1-2 0 15,-1 2 0-15,1-4 5 16,0 4-5-16,-1 0 0 15,1 0 1-15,-2-4-1 16,-2 4 0-16,-3 0 1 16,4 0 0-16,-5 0-1 15,-1 0 1-15,0 0 4 16,1 0-5-16,2 0 1 16,2 0-1-16,0 0 0 15,4 0 0-15,-2 0-1 0,5 0 1 16,-2 0 0-16,2 0 1 15,1 0 2-15,-4 0 9 16,0 0-4-16,-1-3 3 16,-3-4 0-16,-5-1-3 15,3 2-2-15,-2 3 0 16,-5-7-1-16,4 5 1 16,-4-3-5-16,2 3 3 15,-2-1 0-15,-7 2-4 16,1 4 0-16,-3-4 0 15,-2 4-1-15,-2 0-6 16,0 0-18-16,-9 0-48 16,-55 0-38-16,-52-20-243 15</inkml:trace>
  </inkml:traceGroup>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1:07.3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9B02D8-B43B-4F99-A213-2BD11D10AF48}" emma:medium="tactile" emma:mode="ink">
          <msink:context xmlns:msink="http://schemas.microsoft.com/ink/2010/main" type="inkDrawing" rotatedBoundingBox="5644,15917 10659,16423 10626,16756 5610,16250" shapeName="Other"/>
        </emma:interpretation>
      </emma:emma>
    </inkml:annotationXML>
    <inkml:trace contextRef="#ctx0" brushRef="#br0">0 0 692 0,'0'0'10'0,"0"0"21"0,0 0-31 16,0 0 0-16,0 0 1 15,0 0 10-15,0 0-3 16,147-10 11-16,-102 29-13 16,-3-1 4-16,-3 5 3 15,3 5 7-15,4 1-2 16,-6 2-4-16,2-3-10 15,4 4 3-15,3-8 2 16,9-1 2-16,6-1 14 16,4-8-18-16,1 0 2 15,0-1-3-15,-1-2 3 0,2-2-2 16,3 5-4 0,3 0 3-16,6 0-2 0,-4 6 6 15,5-3-8-15,-2 6-2 16,-4-4 0-16,5 0 3 15,10-6-1-15,-1 1 1 16,5-4-1-16,-2-6-2 16,-7-4 9-16,0 0 3 15,-10 0-8-15,-4 0 2 16,-4 0-5-16,4 0 0 16,-1-4 1-16,7-1-1 15,-2 5-1-15,4 0 1 16,2 0-1-16,12 0 1 15,0 0 3-15,2 0-3 16,-6 0 2-16,-5 0 0 0,-4 0 0 16,0 0-3-16,-10 0 8 15,-2 0-7-15,-4 0-1 16,-2 0 1-16,-3 0-1 16,2 9 0-16,-7 0 4 15,2 1-7-15,-7-2 8 16,-2 2-5-16,5-6 2 15,1 2 1-15,2-3-1 16,1 1-2-16,-3 0 8 16,-15-1-8-16,1 1 0 15,-9 0 1-15,0 1 0 16,-9-1-1-16,5 2 0 0,-11 3 0 16,2-5 0-1,-5 1 1-15,4 0-3 0,-8-1 1 16,-1-3 1-16,-1 3 1 15,1 0 1-15,1 0-4 16,3 1 2-16,-4 1 0 16,4-3 0-16,6 3 3 15,4-2-3-15,-1 1 0 16,1 1-1-16,0 1 1 16,0-5 2-16,9 2-1 15,-6 3-1-15,-4-4-1 16,3 1 1-16,-12 0 0 15,-7 0 0-15,-2-4-4 0,-1 0 7 16,-2 0-3 0,-1 0 5-16,0 1 7 0,0-1 0 15,0 4-8-15,0-4-2 16,0 5-2-16,0-5 0 16,0 0-30-16,0 3-42 15,-5 11-71-15,-21-5-119 16</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04.6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34E773-FEC4-49EF-85F9-45824B0AF55F}" emma:medium="tactile" emma:mode="ink">
          <msink:context xmlns:msink="http://schemas.microsoft.com/ink/2010/main" type="inkDrawing" rotatedBoundingBox="9700,1601 10721,403 12034,1522 11013,2720" hotPoints="11610,1576 10799,2387 9988,1576 10799,765" semanticType="container" shapeName="Circle"/>
        </emma:interpretation>
      </emma:emma>
    </inkml:annotationXML>
    <inkml:trace contextRef="#ctx0" brushRef="#br0">1313 116 236 0,'0'0'41'0,"0"0"25"15,0 0-1-15,0 0 2 16,0 0-6-16,0 0-4 16,0 0-2-16,-26-25-1 15,21 23-10-15,1 0 4 16,-2 0-12-16,2-1 14 15,-1 0-10-15,1 2-12 16,0-5 8-16,-2 2-11 16,-1 3-2-16,1-1 5 15,2 0-7-15,-5 2 9 16,0-2-8-16,5 0-8 0,-8-2-1 16,3 3-9-1,1-1 5-15,-1-1-1 0,-4 2 4 16,4-5-7-16,-7 4 5 15,3-1-5-15,0 2-1 16,0-2 1-16,0 2 0 16,-3-2-2-16,0 2-2 15,2-3 1-15,-4 1 4 16,-2 1-4-16,0-3 0 16,1 3 1-16,-4 0-2 15,1-2 3-15,7 2-1 16,-5 2 2-16,4 0 1 15,2 0 0-15,1 0-4 16,-8 0 5-16,4 0-6 16,-1 0 1-16,5 0-1 15,-6 0 0-15,9 0 2 0,-1 0 0 16,1 0-2-16,1 0 2 16,-4 0-1-16,3 0-1 15,1 0 2-15,3 0-2 16,-1 0 2-16,-2 0-1 15,3 0 2-15,-2 0-3 16,-1 2 2-16,-3-2-3 16,4 2 1-16,-1 0-2 15,0 0 2-15,1 0-1 16,3-2 0-16,-3 0 2 0,3 0-2 16,-5 4 2-1,6-3-2-15,-2-1 1 0,2 5-1 16,-1-5 4-16,1 4-4 15,1-4 1-15,-1 0 0 16,-2 1-1-16,1 2 0 16,-3-3 1-16,3 0-2 15,-5 0 2-15,1 1-2 16,4 2 2-16,-7 1 0 16,6-3-1-16,-2 0-1 15,-1 5 0-15,5-5 1 16,-8 4 0-16,5-4 1 15,-2 3-1-15,-1-2-1 16,1 2 1-16,0-1-1 16,-4 5 1-16,3-5 0 0,1 3 0 15,1-2 0-15,2 0-1 16,-1-1 1-16,1 3-2 16,-3-1 1-16,1 0 0 15,-4 3 1-15,0-2 0 16,4 2 0-16,-3 1 0 15,-6 1 0-15,-2 2-1 16,0 1-3-16,2 0 4 16,0 0 0-16,1-1-1 15,3 0 1-15,4 0-1 0,0-3 1 16,0 0-1 0,1-4 1-16,2-1 2 0,0 1-2 15,2-1-2-15,1 2 0 16,-2-2 2-16,4-3 0 15,-2 5 0-15,-1-3 0 16,2 4 0-16,-2 3 0 16,0-4-1-16,-1 2 1 15,1 2-1-15,0-1-1 16,-5 3 1-16,2 4 0 16,-2 2 0-16,2 2 1 15,2 0-1-15,1-4 1 16,3-2 0-16,1-5 0 15,-3 0-2-15,3 3 2 16,-2 0-4-16,2 1 4 0,-3 0 1 16,2-1-1-16,1-3-2 15,0 2 2-15,0 1-1 16,0 2 1-16,0 2 0 16,-5-3 1-16,5 3-1 15,0-2 0-15,0 2-1 16,0 0 2-16,0-2 2 15,0-3-3-15,0 3-3 16,0-1 2-16,0 2 2 16,0 4-2-16,5-6 0 15,-1 1-1-15,1 2 4 16,0-1-4-16,4 1 3 0,-2 4-4 16,-1 0 6-16,4-2-3 15,-10-1 0-15,5 0 0 16,-5 0-3-16,0 0 2 15,0 0 1-15,4-3 0 16,-4-4 1-16,4 7 1 16,1 0-3-16,-1 0 1 15,2 2 0-15,2-5 0 16,0 2 0-16,0-4 0 16,4 1 0-16,-3 4 0 15,-1-6 0-15,-2 6-1 16,6-4 1-1,1-1 1-15,-1-1-1 0,5 0 0 16,-8-3-1-16,4-3-3 16,-3 5 4-16,-1-5 3 0,5 3-3 15,-5 0 0-15,1-1-1 16,2 2-4-16,1-1 7 16,-2-2-4-16,2 2 4 15,0-2-2-15,0 4 0 16,0-3-2-16,3-1 1 15,-3-1 0-15,5 1 1 16,-4 3 2-16,5-1-2 16,-6-2-1-16,0 1 1 15,0-5 0-15,0 5 1 16,-1-3-1-16,-3 0 0 16,4-3 0-16,-7 2 0 0,2-1 0 15,4 2-2-15,4 1 1 16,-3-1 1-16,0-2 1 15,4 5 0-15,-2-5-2 16,4-1 1-16,-2 3 0 16,1-2-1-16,2 2 1 15,-3-2 1-15,-4 2-1 16,0-3 0-16,0 2 0 16,3-2-1-16,-3 2 1 15,-2 0 0-15,5-2 1 16,-1 3-1-16,3 0-1 15,-4 0-5-15,7 0 6 16,-1 2-3-16,-7-1 2 0,6-2-5 16,-2 0 5-16,2-3-3 15,0 2 2-15,-2-2 2 16,7 1-2-16,-7-1 1 16,2 0-1-16,-2 0 2 15,2 0-1-15,-1 0 0 16,-1 0-1-16,3 0 1 15,-7 0 1-15,2 0-3 16,-4 0 0-16,0 0 2 16,3-1 0-16,-5-3 1 15,4 3 3-15,-4-6-3 16,1 3-1-16,3 1 0 0,1-4-1 16,-1 3 2-16,2-2-3 15,-2-4 2-15,0 3 1 16,1-3 0-16,0 0 1 15,-4 4-3-15,1-2 1 16,2 1 1-16,-1-1-1 16,1-1-1-16,-4-3 2 15,1 3-2-15,1-4 2 16,-2 4-2-16,-2-2 2 16,2 0-3-16,0-1 3 15,-3 5-2-15,2-4 2 16,4 1 1-16,-3-3-1 15,-1-1 0-15,0 0 1 0,0 1-1 16,1-4 0 0,-3 2 2-16,2-1-2 0,0 0 0 15,-4-1 1-15,2 0-2 16,-2 0 2-16,6-5-2 16,-5 0-1-16,-5 5 2 15,4-5 2-15,0 1 0 16,-4 2-2-16,5-4 2 15,-5 5-2-15,0-1 0 16,4-2 0-16,0-4 0 16,5 4-3-16,-3-5 7 15,1 2-4-15,-2 4 0 0,-4 0 0 16,-1 3 0-16,0 0-1 16,0 0 3-16,0 3-1 15,0-3-1-15,0 1-1 16,0 2 0-16,0-3 2 15,0 5-2-15,0-3 1 16,0 3 0-16,0 4 2 16,0-3-1-16,-1 3 0 15,-4-1 0-15,2-2 0 16,-1 2 2-16,3-5-3 16,-4 5 0-16,1-5 1 15,-1 5-1-15,1-6 1 16,0 4 1-16,-1-2-1 15,1 4 2-15,0 1 3 16,-6 1 2-16,1-4-5 0,3 2-1 16,-3-1 6-1,2 0-4-15,1 3-3 0,2-3 1 16,-5 3 1-16,5 0-1 16,-6-4 0-16,0 2-1 15,1 1 4-15,-3-2-4 16,2 2-1-16,1 0 1 15,1-2-3-15,-4 0 3 16,3 2-1-16,-2 0 2 16,2 0-1-16,3-2-1 15,-2 2 0-15,-5 0 0 16,2 0 2-16,3 1-1 0,-1 1-1 16,5-2 2-16,-5 2-3 15,3-1 2-15,2 0-1 16,-1 1 1-16,1-2-1 15,-6 0 0-15,4 0 0 16,-3 1 0-16,1 0-2 16,0 1 3-16,3-2-1 15,-4 1 0-15,0 0 1 16,5 4 0-16,-6 0 0 16,4-1 1-16,-1 1 0 15,2-1 4-15,1 2-5 16,0-2-1-16,-1 2 2 15,0-2-2-15,0 0 0 0,1 3 0 16,-5-5 1 0,5 2 3-16,-8-1-4 0,5 1 0 15,1 2-4-15,-1-1 4 16,1 1 0-16,2-2 4 16,-1-2-2-16,1 4 1 15,0-1-3-15,-1 3-1 16,5-1 1-16,-4 1 5 15,4 0-5-15,-6 0-3 16,6 0 3-16,0 0 1 16,-1 0 4-16,1 0-5 15,0 0 1-15,0 0-1 0,0 0 1 16,0-3-3-16,0 3 3 16,-3 0-1-16,1 0 5 15,-1 0-4-15,2 0-1 16,-2 0 0-16,-1-1 1 15,2-2-1-15,-2 3 4 16,1 0-4-16,-1 0 1 16,2 0-1-16,-2-1 1 15,4 1-1-15,-4 0 1 16,4-3 0-16,-5 3-2 16,5 0 2-16,-4-1-1 15,4 1 0-15,0 0 2 16,-5 0-1-16,5 0-1 15,-4 0 1-15,4 0-1 16,0 0 0-16,0 0 0 0,-6 0 0 16,6 0-3-16,0-3 6 15,0 3-3-15,0 0 1 16,0-2-1-16,-1 2 0 16,1 0 0-16,0 0-1 15,0 0 0-15,0 0 0 16,0 0 1-16,0 0-7 15,-3 0 7-15,3 0-7 16,0 0-1-16,0 0-6 16,0 0 9-16,0 0-5 0,0 0 4 15,0 0 3 1,0 0 0-16,0 0 0 0,0 0 1 16,0 0 0-16,0 0-1 15,0 0 2-15,0 0-6 16,0 0 1-16,0 0 1 15,0 0 0-15,0 0 3 16,0 0 0-16,0 0 1 16,0 0 2-16,0 0-2 15,0 0 1-15,0 0 0 16,0 0 0-16,0 0 0 16,0 0 1-16,0 0-1 15,0 0 0-15,0 0 1 16,0 0 0-16,0 0 1 15,0 0-2-15,0 0 3 0,0 0-2 16,0 0-2-16,0 0 2 16,0 0-1-16,0 0 0 15,0 0 0-15,0 0 0 16,0 0 0-16,0-1 0 16,0 1-1-16,0 0-2 15,0 0 1-15,0 0-8 16,0 0-3-16,0 0 1 15,0 0-4-15,0 0-3 16,0 0-1-16,0 0 1 16,0 0-6-16,0 0-23 15,0 0-18-15,0 0-61 16,0-4-106-16,0-4-134 16</inkml:trace>
  </inkml:traceGroup>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00.5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B3148B8-3D01-4BD0-B678-CB5812624652}" emma:medium="tactile" emma:mode="ink">
          <msink:context xmlns:msink="http://schemas.microsoft.com/ink/2010/main" type="inkDrawing" rotatedBoundingBox="4003,5289 20541,5065 20545,5410 4008,5634" shapeName="Other">
            <msink:destinationLink direction="with" ref="{87695F64-D228-4618-A2D2-EB421E87B538}"/>
          </msink:context>
        </emma:interpretation>
      </emma:emma>
    </inkml:annotationXML>
    <inkml:trace contextRef="#ctx0" brushRef="#br0">63 476 577 0,'0'0'2'0,"0"0"36"16,0 0 5-16,0 0-17 15,0 0 33-15,0 0 26 16,0 0-15-16,-63 10-39 16,63-10-15-16,0 0-6 15,0 0-8-15,0 0 2 16,0 0-3-16,17 0 3 15,16 0-1-15,12 0 0 16,13-4 5-16,10-4 3 16,1-4 2-16,8 2 1 0,2-3 5 15,7 0-7 1,-5 3-5-16,8 1-1 0,-8 5 0 16,9 3-2-16,7-3-2 15,6 4 7-15,7 0-4 16,0 0-1-16,-5 0-3 15,4 0 4-15,1 0-3 16,-3 0 3-16,5 0 2 16,1 0-5-16,-7-6 0 15,-3 1 6-15,-2-3-4 16,-2 0 8-16,-2 0-11 16,-2 2 6-16,-3-1-1 15,3 3-5-15,2-2 4 16,1-1-3-16,4 2 4 15,-3-3-6-15,-2 0 0 0,-3-4 2 16,8 5 0-16,-8-2 0 16,3 1 0-16,-7-5 3 15,-4 7-3-15,2-6 1 16,-2 2 2-16,-5 1-3 16,7-2 1-16,-2-1 3 15,-5 4-2-15,8 0-3 16,2 0 0-16,9-1 2 15,9-1-3-15,4 1 3 16,2-1-3-16,-7 1 0 16,7 0 1-16,7-2-1 15,1 1 0-15,1-3 0 0,-10 4 0 16,-9 1 4-16,3 2-3 16,-6 5 1-16,-3-2 0 15,6 0 2-15,3 3-4 16,2 0 1-16,0 0-1 15,-5 0 0-15,-5 0-1 16,-9 0-1-16,1 7 2 16,-7-4 0-16,2 4 1 15,0-1-2-15,-6-2 1 16,-2-1 0-16,-4 3-2 16,9-5 2-16,-7 3 1 15,1-2-1-15,2 0 1 16,-10 4 4-16,-2-4-5 0,-1 2 1 15,-2-3-1-15,-1-1 2 16,6 3-6-16,-2 1 7 16,4-3-5-16,5 6 4 15,1-2-4-15,-2 1 3 16,-7 2-1-16,3-4 1 16,3 1 2-16,8-5-3 15,11 10 0-15,2-5 5 16,-5-1-5-16,5 0-1 15,-11-4 1-15,1 0 6 16,2 0 2-16,-2 0 0 16,-5 0-4-16,8 0-2 0,2-2 3 15,9-4-2-15,3 1 0 16,3-5-2-16,-2-3 2 16,5 2-3-16,-1-1 0 15,5 0 5-15,0 0-3 16,1 1-2-16,4 0 6 15,-3-1-5-15,-7 0-1 16,7 4 6-16,4 3-5 16,3 2-1-16,1 1 4 15,-4 2-3-15,-6 0-1 16,2-1 1-16,-6 1-1 16,-7 0-1-16,-4 0 1 15,-8 0 1-15,-2 0-1 16,-11 0 0-16,-5 0 0 15,-3 0 1-15,-10 0 0 0,-7 1-1 16,-5 4 0 0,-10-1-2-16,-6 1 1 0,-6-1 0 15,-7 4 0-15,-4-1 1 16,0-4 1-16,-1-1 1 16,-3 4-2-16,2-4 0 15,10 9-3-15,2-2 3 16,4 1 0-16,5 2 0 15,1-4-2-15,-1 0 7 16,2-2-4-16,0 1-1 16,2-3-1-16,5-1 1 15,2-3 0-15,2 0 0 0,6 0 3 16,2 0 1-16,3 0-4 16,2 0 0-16,-5 0-2 15,5 0 4-15,-6 0-3 16,-1 0 1-16,3 0 0 15,-6 0 0-15,-2 0 0 16,-7 0-2-16,7 0 2 16,-1 7 0-16,12 1-2 15,6 5 2-15,6 6-1 16,9-4 1-16,4-7 0 16,13 1 2-16,-2 0 0 15,8 1-1-15,1-5 1 16,-5 1 1-16,-4-6 1 0,2 0-2 15,-4 0 2-15,3 0 2 16,1 0 2-16,-2-11-8 16,-1 1 2-16,-3-3-2 15,6 4 1-15,0-2 0 16,-1-3-2-16,1 1 1 16,-9 0 0-16,-14 2 0 15,-5 4 2-15,-9-3-4 16,-14 6 4-16,-9 1-4 15,-17 0 1-15,-7 3 1 16,-6 0-1-16,1 0 1 16,0 0 0-16,-1 0 0 0,1 0 0 15,2 0 0-15,1 0 1 16,-1 0 1-16,5 0-1 16,-9 0 0-16,8 0 2 15,-5 0 0-15,-2 0-2 16,2 0 2-16,-8 0 0 15,0 0-3-15,0 0 1 16,0 0 1-16,0 0-2 16,0 0-2-16,0 0 2 15,0 0-6-15,0 0-17 16,-21 0-17-16,-30-4-41 16,-30-1-90-16,-35-11-212 15,-36-16-238-15</inkml:trace>
  </inkml:traceGroup>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09.7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695F64-D228-4618-A2D2-EB421E87B538}" emma:medium="tactile" emma:mode="ink">
          <msink:context xmlns:msink="http://schemas.microsoft.com/ink/2010/main" type="inkDrawing" rotatedBoundingBox="6585,6786 18466,6744 18468,7270 6587,7313" semanticType="callout" shapeName="Other">
            <msink:sourceLink direction="with" ref="{BB3148B8-3D01-4BD0-B678-CB5812624652}"/>
            <msink:sourceLink direction="with" ref="{A6CE5557-989E-4DEA-A94C-1607E33F1F50}"/>
          </msink:context>
        </emma:interpretation>
      </emma:emma>
    </inkml:annotationXML>
    <inkml:trace contextRef="#ctx0" brushRef="#br0">0 328 780 0,'0'0'16'0,"0"0"-16"16,0 0 0-16,0 0 6 15,0 0 19-15,0 0-7 16,0 0-7-16,0 0 19 16,30 0-20-16,-29 0-1 15,2 0-8-15,3 0 0 16,6 0 0-16,4-4 0 15,1 2 1-15,2 1-1 16,4 1-1-16,-1 0 0 16,0-3 0-16,2 2 4 15,-2 1-4-15,0-4 2 16,7 4-1-16,-7 0-1 0,7-2 0 16,-8 0 6-16,1 2-6 15,3 0 3-15,1 0 0 16,4-2-1-16,4 2 1 15,4-2 1-15,-4 1-3 16,0 1 3-16,-4 0-4 16,8 0 0-16,-3 0 1 15,2 0 1-15,3 0-1 16,3 0 7-16,2 0-8 16,-4 0 4-16,8 0 5 0,2 0 0 15,-5 0-3-15,6 0 6 16,1 0-3-16,5 0 2 15,1 0 9 1,5 0-3-16,-9-4-12 0,0-2-2 16,-4 6-1-16,-3 0 2 15,3-1-3-15,-5 1 1 16,-1-2 0-16,1 0 3 16,4 2 6-16,0 0-4 15,1 0-4-15,-3-4-1 16,7 4 1-16,10 0-1 15,7 0 3-15,-3 0-1 16,-1 0 0-16,-4 0-2 16,-1 0 0-16,0 0 2 15,6 0 9-15,0 8-13 0,5-1 0 16,-6 0 0-16,0-1 4 16,-4 3-3-16,0 1 1 15,0-1 4-15,0 5 1 16,0-5-6-16,4 2 4 15,4 2 3-15,-4-5-4 16,-4 2 0-16,0 0 4 16,-4-6-8-16,3 3 6 15,1 0 0-15,9 1-5 16,-5-3 6-16,0-1-4 0,-4 1 1 16,0 0 0-1,-5-1 3-15,-4 0-7 0,-5 1 0 16,-8-5-2-16,-2 6 2 15,-8-6 1-15,5 1-1 16,-7 3 0-16,8 0 0 16,-6 1 1-16,4 2-1 15,-4 0-1-15,4-2 1 16,-1-1 2-16,-5 4-2 16,4-5 2-16,-1 0-2 15,5-3 0-15,5 0 3 16,9 0 10-16,8-14-3 15,2-5-4-15,-2 2 2 16,-1-4-8-16,1 0 2 16,-1 2-1-16,-5-2 6 0,4 1-7 15,-3 1 1-15,0 0-1 16,0 6 2-16,5-4-2 16,-5 3 0-16,4-2 0 15,9-2-4-15,-4 5 9 16,0-7-5-16,0 6 0 15,-3-3-4-15,0 0 2 16,3 3 1-16,-1 1 1 16,1-1-1-16,4 1 2 15,-1-2-1-15,-3 6 0 16,-3-5 0-16,-3 5 0 16,-1-1 1-16,-4 1-1 15,-2 0 0-15,0-4 3 16,-3 4-2-16,2 4-1 0,3 4 0 15,0-5 0-15,-5 2 2 16,-4-1-3-16,1 1 4 16,-11 2-3-16,4 0 1 15,-3-1 0-15,-2 3 2 16,-1-3-6-16,2 3 6 16,6 0-3-16,4 0 0 15,-1 0-2-15,7 10 2 16,-16-4 0-16,1 1 2 15,3 0-6-15,0-2 3 16,4 0 1-16,-3-1 1 16,7 5-1-16,1 1-1 15,-7-2 1-15,2 1 1 0,-1-4 1 16,-2 1-2-16,8 0-3 16,-1-5 1-16,-3 6 2 15,0-4 2-15,-1-2-2 16,-3-1 0-16,0 2 0 15,4 0 3-15,-1 3-2 16,1 1-1-16,-1 2 0 16,0-5 1-16,0-1 0 15,-2 0 3-15,-2-2-4 16,-3 0 0-16,-3 2 0 0,-2-2 1 16,-1 4 2-1,-3-3-2-15,-1 2-1 0,1-1-1 16,2 2 1-16,8 4 0 15,6-3 0-15,7 2 0 16,5-3 0-16,-3-1 0 16,1-3 0-16,15 4 3 15,1-4-3-15,9 0-3 16,1 0 3-16,-11 0 0 16,-6 0 0-16,1 0 0 15,-5 0-1-15,-2 0-2 16,-4 0 3-16,-12 0 4 15,1 0-3-15,2-4-1 16,-5 1 0-16,3 3 0 16,1 0 1-16,4 0-1 0,-2 0-2 15,7 0 1-15,-10 0 1 16,2 0 4-16,3 3-4 16,-5-3 0-16,-1 4 0 15,-4-4 2-15,5 4-3 16,-2 2 1-16,-11-3-9 15,4 1 9-15,-8-4 1 16,-4 0-1-16,1 0 0 16,-2 0 1-16,3 0-1 15,4 0 2-15,-3 0-2 16,-2 0-4-16,-2 0 0 16,-3 0 0-16,4 0 0 0,6 0-3 15,4 0 2-15,-1 0 5 16,8 0-1-16,0 0 1 15,5 0 0-15,9 0 0 16,10-4 0-16,8-13 0 16,0-1-1-16,-4 0 2 15,-12 4-1-15,-10 3 0 16,-13 3-1-16,-10 6 1 16,-6 0 0-16,-5 2-3 15,-4 0 2-15,0 0 0 16,-4 0-4-16,0 0 4 15,2 0 0-15,1 0-1 16,1 0 0-16,0 0 2 16,4 0 0-16,-4 0 0 15,5 0 0-15,-1 0-1 0,3 0 1 16,-3 0 1-16,1 2-1 16,0-2 1-16,1 2-1 15,0 2 0-15,2-3 0 16,-2 3 0-16,6 2 0 15,-5-2 2-15,-1-1-3 16,3 1 2-16,1-2-2 16,1-2-1-16,7 8-1 15,0-2-2-15,3 2 5 16,-5-3-1-16,-6-1 0 16,0 0-1-16,1-1 2 15,1 4-1-15,-1-1 0 0,-2-2-6 16,-1 3-2-16,-2-4-6 15,6 5 6-15,4 1 2 16,2 2 4-16,-2 1-3 16,-7-1 2-16,-3-3 4 15,-1 1 0-15,-2-2-5 16,-1 1 5-16,1 4 0 16,1-4-1-16,-8-2 0 15,4-4 0-15,-4 2 0 16,0-3 1-16,0 2 0 15,0 0-1-15,1 4 2 16,-1 1-1-16,5-2 0 16,-2 0 0-16,-2 2-1 0,3-3 1 15,1-1 2-15,-2 4-2 16,-2-5-1-16,2 0 1 16,-3 1 0-16,0 0 0 15,1-2-1-15,2-2 2 16,-3 0-1-16,2 0 0 15,-2 0-1-15,0 0 1 16,0 0 1-16,0 0 0 16,0 4-2-16,0-4 1 15,0 0 0-15,0 0 0 16,0 0 0-16,0 0-1 16,0 0 1-16,0 0 0 0,0 3 0 15,0-3 0 1,0 0 0-16,0 0-1 0,0 0 2 15,0 0-2-15,0 0 0 16,0 0 1-16,0 0-1 16,0 0 0-16,0 0 1 15,0 0 0-15,0 0 0 16,0 4 0-16,0-4 1 16,0 0 0-16,0 0-2 15,0 2 1-15,0-1 0 16,0-1 0-16,0 4 2 15,0-4-1-15,0 4-1 16,0-2 0-16,0 0 0 16,0 0 1-16,0-2-1 15,0 3-2-15,0-3 2 0,0 0 2 16,0 4-2-16,-2-2-1 16,-1 2 1-16,3-4 1 15,-1 0-1-15,1 0 0 16,0 1 0-16,0-1 1 15,-3 4-1-15,2-4 0 16,1 1 1-16,-3-1-1 16,3 0-1-16,0 0 1 15,0 0 0-15,0 0 0 16,0 0 0-16,0 0 0 0,0 0 1 16,0 0-1-1,0 0 0-15,0 0-1 0,0 0 1 16,0 0 1-16,0 0-1 15,0 0-1-15,-2 0 1 16,2 0 2-16,0 3-2 16,0-3-2-16,0 0 2 15,0 0 1-15,0 1-1 16,-3-1 0-16,3 0 0 16,-1 0 0-16,1 0 0 15,-3 3 0-15,3-2 1 16,0-1-1-16,-1 4 0 15,-2-2 0-15,3-2-1 16,-2 0 2-16,2 0-1 16,0 0 1-16,0 0-1 0,0 0 0 15,0 3-1-15,0-3 1 16,0 0 4-16,0 0-4 16,0 0 7-16,0 0-6 15,0 1 3-15,0-1 0 16,0 0-4-16,0 0 0 15,0 0 1-15,0 0 0 16,0 0-2-16,0 0 1 16,0 0 0-16,0 0 0 15,0 0 0-15,0 0 1 16,0 0-1-16,0 0 0 16,0 0 0-16,0 0 0 0,0 0 2 15,0 0-4-15,0 0 2 16,0 0 0-16,0 0 0 15,0 0 4-15,0 0-4 16,0 0-2-16,0 0 1 16,0 0 1-16,0 0 0 15,0 0 1-15,0 0-1 16,0 0 0-16,0 0-2 16,0 3 2-16,0-3 0 15,0 1-1-15,0-1 0 16,-3 0 1-16,3 4-1 15,0-4 1-15,0 0-2 16,0 0 2-16,0 0-1 0,0 2-2 16,0-2 2-1,0 0 1-15,0 0-1 0,0 0 1 16,0 0 0-16,0 0 0 16,0 0 0-16,0 0 1 15,0 0-1-15,0 0-1 16,0 0 1-16,0 0 0 15,0 0-1-15,0 0 1 16,0 0 0-16,0 2 0 16,0-1-1-16,-1 3 2 15,1-4-1-15,0 6 0 16,0-5 0-16,0-1 1 16,0 0-1-16,0 0 0 15,0 0 1-15,0 0-1 0,0 0-2 16,0 0 2-16,0 0 0 15,0 0 1-15,0 3 0 16,0-2-1-16,0 1-2 16,0 0 2-16,0-2 0 15,0 0 0-15,0 0 0 16,0 4 1-16,0-4-1 16,0 0-1-16,0 0 1 15,-4 0 0-15,4 0 1 16,0 0-2-16,0 0 2 15,0 1-1-15,0 2 1 16,0-3-1-16,0 0 0 0,0 0-1 16,0 1 0-16,0-1 2 15,0 3-1-15,0-3 0 16,0 0 0-16,0 0 0 16,0 0 0-16,0 0 1 15,0 0-1-15,0 0 0 16,0 3-1-16,0-3 1 15,0 0-1-15,0 0 2 16,0 0 0-16,0 0-1 16,0 0-1-16,0 0 1 15,0 0 0-15,0 0 0 16,0 0 0-16,0 0 0 16,0 0 0-16,0 0 0 0,0 0 0 15,0 0 0 1,0 0 0-16,0 0 0 0,0 0 0 15,0 0 0-15,0 0 0 16,0 0 1-16,0 0-1 16,0 0 0-16,0 0-1 15,0 0 1-15,0 0 1 16,0 0 0-16,0 0-2 16,0 0 0-16,0 0-1 15,-6 0-3-15,1 0-18 16,-5 0-21-16,-7-15-50 15,-5-7-155-15,-19-11-130 16</inkml:trace>
  </inkml:traceGroup>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22.1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CE5557-989E-4DEA-A94C-1607E33F1F50}" emma:medium="tactile" emma:mode="ink">
          <msink:context xmlns:msink="http://schemas.microsoft.com/ink/2010/main" type="inkDrawing" rotatedBoundingBox="4723,6805 7478,6995 7459,7269 4704,7079" shapeName="Other">
            <msink:destinationLink direction="with" ref="{87695F64-D228-4618-A2D2-EB421E87B538}"/>
          </msink:context>
        </emma:interpretation>
      </emma:emma>
    </inkml:annotationXML>
    <inkml:trace contextRef="#ctx0" brushRef="#br0">29-1 157 0,'0'0'124'15,"0"0"-36"-15,0 0 28 16,0 0-38-16,0 0-34 0,0 0 24 16,-22 0-19-1,18 0 5-15,4 0-11 0,0 0 1 16,-4 0-9-16,4 0-22 16,0 0 26-16,0 0-31 15,0 3-8-15,0 0 0 16,0 2-7-16,0 8 6 15,13 1 0-15,14 9 2 16,10 1-2-16,5-1 3 16,1 4-4-16,8 1 4 15,4 0 2-15,0-5-4 16,9 1 1-16,0-1 4 16,4-5 3-16,0 1-7 15,5-5 9-15,4-5-8 16,1-1 5-16,0-4 4 0,-1-1 0 15,-9-3 0-15,0 0-5 16,-4 0-1-16,-4 0 0 16,-5 0 0-16,0 0 1 15,-6 0-2-15,5 0-3 16,-3 0 0-16,-5 3 0 16,-1 1-1-16,0 0 1 15,-3 2 6-15,-3-3-7 16,-1 1 0-16,-2-2 3 15,1-2-2-15,-6 0-1 0,1 0 9 16,0 0-2 0,4 0-5-16,7-9 9 0,-3 5-8 15,9-2 7-15,2-1-10 16,4 3 1-16,-7-3-1 16,0 3 4-16,1 3-8 15,-6-7 8-15,-4 4-3 16,3-6 0-16,-10 5-1 15,0 0 1-15,-5-2 4 16,-4 5-1-16,-5 1-4 16,-5-2 1-16,-5 2 0 15,-2 1-1-15,2-4 0 16,-4 4-3-16,-3 0 3 16,5 0 6-16,-2 0-6 15,1 0 0-15,-1 0-5 16,1-2 10-16,-1 2-5 0,-4 0 1 15,4 0-1-15,-4 0 0 16,0 0 0-16,0 0 0 16,0 0 1-16,0 0-1 15,0 0 0-15,0 0 1 16,0 0-1-16,0 0 1 16,0 0-1-16,0 0 1 15,0 0 0-15,0 0 2 16,5 0-2-16,-5 0 0 15,0 0-1-15,0 0 1 16,0 0-1-16,0 0 0 16,0 0 0-16,0 0 0 15,0 0 0-15,0 0 0 0,0-2-4 16,0 2-40-16,8 0-41 16,10 0-22-16,11 0-72 15,-2-12-178-15</inkml:trace>
  </inkml:traceGroup>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33.1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898049-328E-467A-A9C0-5781BC416AFA}" emma:medium="tactile" emma:mode="ink">
          <msink:context xmlns:msink="http://schemas.microsoft.com/ink/2010/main" type="inkDrawing" rotatedBoundingBox="4095,8181 7976,8099 7980,8246 4098,8328" shapeName="Other"/>
        </emma:interpretation>
      </emma:emma>
    </inkml:annotationXML>
    <inkml:trace contextRef="#ctx0" brushRef="#br0">-3 143 385 0,'0'0'94'16,"0"0"-86"-16,0 0 45 15,0 0-6-15,0 0 8 16,0 0 9-16,0 0-9 15,-25-4-15-15,25 4-6 16,0 0-4-16,0 0-11 16,0 0-5-16,0 0-13 15,0 0 7-15,5 4-8 0,24-2 0 16,10-2 13 0,16 0 13-16,9 0-3 15,0-12-11-15,4 1 0 0,2 0-11 16,1-2 11-16,1 3-9 15,-1 1-3-15,2 5 6 16,-1-2-5-16,5 6 0 16,4 0 2-16,8 0-1 15,1 0-2-15,-5 0 4 16,0 0-4-16,-4 0 0 16,-9 0 0-16,1 5 4 15,-5-1-4-15,-3 1-4 16,2 3 4-16,-2-1 1 15,-1 2 1-15,-2-5-1 16,-6 0 0-16,-6-4 5 0,-5 0-1 16,2 0-2-16,-2 0 4 15,-3 0-3-15,-3 0 7 16,3 0-11-16,-6-4 8 16,5 0-8-16,1 0 4 15,-7-1 3-15,2-1-5 16,-2 2-1-16,3-1 3 15,-6 1-1-15,4-1-2 16,0 0-1-16,5-3 1 16,5 3 1-16,5-4 2 15,-3 3-4-15,7 1 2 16,-4 1-1-16,0-1 3 0,0-2-4 16,-7 1-2-1,6 2-2-15,1 2 4 16,-5 0 4-16,2 0-4 0,-2 2 2 15,1-4-8-15,-11 4 6 16,0 0 0-16,-5 0 1 16,-2 0-1-16,-2 0 0 15,1 0 0-15,-6 0 0 16,-1 0 0-16,0 0 0 16,0 4 8-16,-2 0-8 15,4 0-5-15,-1 1 5 16,1 1 6-16,1-1-6 15,-7-1-4-15,0 2 2 16,2-3 4-16,0 7-4 0,-1-5 2 16,-4 3 0-16,-2-7 0 15,-1 3 2-15,-2-4 3 16,-5 5-8-16,5-1 4 16,-5-3-1-16,1-1 4 15,-5 4-4-15,1-4 1 16,2 0-1-16,-3 0 0 15,0 0 4-15,0 0 3 16,0 0 3-16,0 0 6 16,0 0-3-16,0 0-1 15,0 0-2-15,0 0-8 16,0 0 4-16,0 0-6 16,0 0 0-16,0 0-2 0,-9 0-28 15,-8 0-39 1,-15 15-84-16,-13 6-53 0,-25-1-289 15</inkml:trace>
  </inkml:traceGroup>
</inkml:ink>
</file>

<file path=ppt/ink/ink3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34.6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76EDE1B-347F-4EE1-B946-73AA3053D6C8}" emma:medium="tactile" emma:mode="ink">
          <msink:context xmlns:msink="http://schemas.microsoft.com/ink/2010/main" type="inkDrawing" rotatedBoundingBox="4854,8285 7943,8241 7945,8356 4855,8400" shapeName="Other">
            <msink:destinationLink direction="with" ref="{1629DB10-3380-4AC2-9792-9C095F57FBCC}"/>
          </msink:context>
        </emma:interpretation>
      </emma:emma>
    </inkml:annotationXML>
    <inkml:trace contextRef="#ctx0" brushRef="#br0">178 125 256 0,'0'0'6'0,"0"0"-6"15,0 0 27-15,0 0 7 16,-119-19-12-16,100 10 17 15,5 1 20-15,5-2-21 16,5 10 22-16,-1 0-14 16,1 0-10-16,4 0 6 15,-4 0-20-15,4 0-7 16,0 0-2-16,0 0-5 16,0 0-2-16,0 0-4 15,0 0-1-15,0 0 1 16,23 0 4-16,13 0 11 15,8 0 14-15,11 0 0 0,6-4 3 16,5-6-15-16,3-1 5 16,3-1-10-16,-1 1-5 15,2 2 8-15,4 1-13 16,-1 2 6-16,-3 2-10 16,-3 0 6-16,-7 3 0 15,0 1 2-15,-4 0-7 16,-4 0 7-16,1 0-3 15,-6 0 0-15,0 0 3 16,-1 0-2-16,-3 0 1 16,-5 0-7-16,1 0 9 15,3 0-4-15,1 0-5 16,-2 0 6-16,-2 1-2 16,-1 3 4-16,-1 3-7 0,-2-4 1 15,-3 3-2-15,2-2 7 16,-6 0-5-16,2 3-2 15,-7-1 1-15,3-5-1 16,2 5 1-16,-2-4 0 16,1 0 6-16,-6 0-5 15,7-2 6-15,-4 0-3 16,2 0 0-16,-2 0-4 16,5 0 1-16,-6 0 2 15,0 0-4-15,3 0 4 16,2 0-4-16,2 0-1 15,-2 0 1-15,6 0 1 16,1 0 1-16,-3 0-2 16,2-2 0-16,-2 0 0 15,3 0 0-15,-2-4 0 0,1 5 1 16,-7-5-1-16,-1-1 0 16,-6 5 0-16,-2-2 1 15,3 2 1-15,-9 2-2 16,1-2 4-16,0-2-4 15,-3 4 0-15,0 0-4 16,0 0 8-16,4-2-3 16,3 2-1-16,-2-1 0 15,-4-2-4-15,5 3 4 16,-6 0 4-16,5 0-4 0,-4-1 0 16,5-2 0-16,-6 3 0 15,0 0 0-15,-4 0 0 16,-3 0 0-16,1-4 0 15,-1 4 0-15,-2 0 0 16,-1 0 0-16,-2 0 1 16,5 0-4-16,-6 0 6 15,0 0-3-15,0 0 0 16,0 0 2-16,0 0-2 16,0 0 0-16,0 0 0 15,0 0 4-15,0 0-4 16,0 0 0-16,0 0-6 15,0 0 12-15,0 0-4 16,0 0 0-16,0 0 0 16,0 0 0-16,0 0 5 0,0 0-6 15,0 0 5-15,0 0-4 16,0 0 3-16,0 0-4 16,0 0 2-16,0 0-1 15,0 0-2-15,0 0 0 16,0 0 0-16,0 0 0 15,0 0 0-15,0 0-8 16,0 0-9-16,0 0-22 16,0 0-11-16,-24 0 3 15,-16 20-127-15,-19 2-23 0,-25 1-209 16</inkml:trace>
  </inkml:traceGroup>
</inkml:ink>
</file>

<file path=ppt/ink/ink3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37.1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29DB10-3380-4AC2-9792-9C095F57FBCC}" emma:medium="tactile" emma:mode="ink">
          <msink:context xmlns:msink="http://schemas.microsoft.com/ink/2010/main" type="inkDrawing" rotatedBoundingBox="5457,8297 7563,8214 7569,8361 5463,8443" semanticType="callout" shapeName="Other">
            <msink:sourceLink direction="with" ref="{676EDE1B-347F-4EE1-B946-73AA3053D6C8}"/>
          </msink:context>
        </emma:interpretation>
      </emma:emma>
    </inkml:annotationXML>
    <inkml:trace contextRef="#ctx0" brushRef="#br0">309 7 166 0,'0'0'0'0,"0"0"0"16,0 0-2-16,0 0 2 15,-128 62 0-15,98-57 4 16,1 5-4-16,-2-6 4 15,4-4 17-15,8 0 33 16,2 0 4-16,2 0-11 16,9 0 5-16,3 4 22 15,2-4-16-15,1 0-28 16,-3 0-20-16,3 0 3 0,0 0-5 16,0 0 6-16,0 5-14 15,0-1 3-15,4-4-1 16,20 10-1-16,2-5 23 15,7-1-8-15,3 4 8 16,9-7 3-16,6 5 10 16,-3-3-18-16,3-1 5 15,4-2-3-15,-4 0-4 16,4 0-9-16,-6 0 12 16,0 0 1-16,2 0 3 15,-5-2-20-15,-5-1 9 16,8-3-4-16,-2 2-5 15,-4-1 5-15,5 5 0 16,2-4 2-16,-4 4-6 16,-3 0-4-16,0 0 4 0,3 0-2 15,-7 0 2-15,3 0 11 16,0 0-14-16,-6-2 1 16,1 2 2-16,-1-2-3 15,0 1 6-15,-4-3-7 16,4 4 1-16,-9 0-2 15,2-6 3-15,-2 6 0 16,1 0-3-16,2 0 3 16,-8-4 0-16,3-1-1 15,-4 1 0-15,-3 4-2 0,2-4 2 16,-3-2 6 0,2 6-6-16,4-5 5 0,-5-3-1 15,4 7-4-15,-2-3-1 16,2-2 5-16,-3 2-5 15,-2 3-1-15,2-5-2 16,-2 4 2-16,2-3 7 16,4 2-7-16,-5 0 0 15,1-4 1-15,-2 5-2 16,2 0 1-16,-6-2 0 16,-4-2 4-16,1 6-2 15,-3 0-2-15,-3 0 0 16,-2-2 0-16,4 2 0 15,-6-1 1-15,4 1 0 16,-4 0-1-16,0 0 1 0,0 0 3 16,0 0-2-16,0 0 2 15,0 0 0-15,0 0-2 16,0 0 0-16,0 0 2 16,0-3-3-16,0 3 0 15,4 0 0-15,-4 0 0 16,0 0 1-16,0 0 2 15,0 0-2-15,0 0-1 16,0 0-1-16,0 0-1 16,0 0 0-16,0 0 1 15,0 0 1-15,0 0-1 16,0 0 0-16,0 0 0 0,0 0 0 16,0-1 0-1,0 1-3-15,0 0 6 0,0 0-5 16,5 0 2-16,-5 0 0 15,0 0 2-15,0 0-2 16,0 0 1-16,0 0-1 16,0 0 0-16,0 0 0 15,0 0 0-15,0 0 0 16,0 0 1-16,0 0 0 16,0 0-1-16,0 0-1 15,0 0 1-15,0 0 0 16,0 0 3-16,0 0-3 15,0 0 0-15,0 0 3 16,0 0-3-16,0 0 0 16,0 0 0-16,0 0 2 0,0 0-8 15,0 0 7-15,0 0-1 16,0 0 0-16,0 0 1 16,0 0-2-16,0 0 1 15,0 0-1-15,0 0 2 16,0 0 2-16,0 0-3 15,0 0-1-15,0 0 1 16,0 0 0-16,0 0 0 16,0 0 0-16,0 0 0 15,0 0 0-15,0 0 0 16,0 0 1-16,0 0 2 16,0 0-3-16,0 0-1 0,0 0-1 15,0 0 4 1,0 0-1-16,0 0-1 0,0 0 0 15,0 0-1-15,0 0 1 16,0 0 0-16,0-3 0 16,0 3 0-16,0 0 0 15,0 0 0-15,0 0 3 16,0 0-3-16,0 0 0 16,0 0-3-16,0 0 3 15,0 0 3-15,0 0-3 16,0 0 0-16,0 0 0 15,0 0 0-15,0 0-2 16,0 0 2-16,0 0 0 16,0 0 0-16,0 0 2 0,0 0-2 15,0 0 0 1,0 0 0-16,0 0 0 0,0 0 0 16,0 0-1-16,0 0 0 15,0 0 1-15,0 0 0 16,0 0 0-16,0 0 1 15,0 0 1-15,0 0-2 16,0 0 0-16,0 0-2 16,0 0 2-16,0 0-1 15,0 0 3-15,0 0-3 16,0 0 1-16,0 0 0 16,0 0 0-16,0 0 2 15,0 0-2-15,0 0 0 0,0 0-2 16,0 0 2-16,0 0 0 15,0 0 0-15,0 0-2 16,0 0 3-16,0 0-1 16,0 0 0-16,0 0-1 15,0 0 1-15,0 0 1 16,0 0-1-16,0 0 0 16,0 0-3-16,0 0 6 15,0 0-3-15,0 0 1 16,0 0 0-16,0 0-1 15,0 0 0-15,0 0-2 0,0 0 2 16,0 0 0-16,0 0 1 16,0 0-1-16,0 0 0 15,0 0-2-15,0 0 2 16,0 0 0-16,0 0 0 16,0 0 1-16,0 0-2 15,0 0 2-15,0 0 0 16,0 0-1-16,0 0 0 15,0 0 2-15,0 0-2 16,0 0-2-16,0 0 2 16,0 0 3-16,0 0-3 15,0 0-2-15,0 0 2 0,0 0 0 16,0 0-2 0,0 0 2-16,0 0 0 0,0 0 1 15,0 0-1-15,0 0 2 16,0 0-4-16,0 0 2 15,0 0-1-15,0 0 2 16,0 0-1-16,0 0 0 16,0 0-1-16,0 0 1 15,0 0 0-15,0 0-1 16,0 0 2-16,0 0-1 16,0 0 3-16,0 0-3 15,0 0-3-15,0 0 3 16,0 0 0-16,0 0 0 15,0 0 1-15,0 0-1 16,0 0 3-16,0 0-3 0,0 0 2 16,0 0-5-16,0 0 3 15,0 0-1-15,0 0 1 16,0 0-7-16,0 0-24 16,0 0-21-16,0 0-17 15,0 0-82-15,-25 0-178 16</inkml:trace>
  </inkml:traceGroup>
</inkml:ink>
</file>

<file path=ppt/ink/ink3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46.1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F398F7-E667-42DB-B2B5-06BFD2DB31B0}" emma:medium="tactile" emma:mode="ink">
          <msink:context xmlns:msink="http://schemas.microsoft.com/ink/2010/main" type="inkDrawing" rotatedBoundingBox="7549,10522 11202,10745 11193,10902 7539,10680" semanticType="callout" shapeName="Other">
            <msink:sourceLink direction="with" ref="{876C68FD-D865-4034-9AE8-C64BF1F33E61}"/>
          </msink:context>
        </emma:interpretation>
      </emma:emma>
    </inkml:annotationXML>
    <inkml:trace contextRef="#ctx0" brushRef="#br0">0 8 542 0,'0'0'2'0,"0"0"-2"15,0 0 4-15,0 0-4 16,0 0 20-16,0 0 7 15,0 0-16-15,46 0-8 16,-18 0 31-16,17 0 9 0,6 4 16 16,8 1-9-16,5-5-28 15,13 0 5-15,1 0 10 16,14 0-10-16,-1 0 0 16,5 0-6-16,-2 0 0 15,3 0-11-15,6 0 6 16,3 0-4-16,-1 0 4 15,0 0 0-15,0 0-10 16,2 8 9-16,3 6-8 16,5 1-6-16,-11 0 4 15,7 5-3-15,-3-1 2 16,0-4 2-16,-2 3 4 16,-5-4-2-16,-6-1-2 0,-4-2-3 15,5-2 3-15,-5 1-4 16,5-5-2-16,-5-5 7 15,-4 0-4-15,-10 0-3 16,-4 0 1-16,-1 0-1 16,-4 0 4-16,-4 0 1 15,-4 0-3-15,-5 0 3 16,-9 0-5-16,-15 0 1 16,-8 0 0-16,-9 0-1 15,-5 0 0-15,-5 0 1 16,-4 0-1-16,0 0 0 15,0 0 0-15,0 0-4 0,-8 0-14 16,-37-16-34-16,-24-16-85 16,-18-3-115-16,-27-12-154 15</inkml:trace>
  </inkml:traceGroup>
</inkml:ink>
</file>

<file path=ppt/ink/ink3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3:48.6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68D16F-586A-4F09-8794-5F33249EC536}" emma:medium="tactile" emma:mode="ink">
          <msink:context xmlns:msink="http://schemas.microsoft.com/ink/2010/main" type="inkDrawing" rotatedBoundingBox="8256,9719 20527,9126 20545,9481 8273,10073" shapeName="Other"/>
        </emma:interpretation>
      </emma:emma>
    </inkml:annotationXML>
    <inkml:trace contextRef="#ctx0" brushRef="#br0">42 528 370 0,'0'0'11'0,"0"0"-11"16,0 0 66-16,0 0 12 15,0 0-9-15,0 0-22 16,-42-23 0-16,42 23-19 16,0 0-10-16,0 0-7 15,0 0 5-15,0 0-12 16,0 0 3-16,0 0-2 15,16 0 2-15,6 4 17 0,4 0-3 16,12 2 20-16,-1-1-23 16,8-5 10-16,10 0 4 15,8 0-13-15,5 0-3 16,2 0 4-16,1 0-11 16,-2 0 3-16,-2-2-3 15,1-1-3-15,8 3-4 16,-8 0 0-16,9 0 0 15,-5-6 4-15,-4 6-4 16,2 0 1-16,-3 0 2 16,-2-4-5-16,-1 0 3 15,0 4-1-15,0-5 2 16,-2 5-2-16,2-4 1 16,0 4 2-16,-5-5-5 0,0 5 4 15,1 0-3-15,-1 0 0 16,1 0 0-16,-6 0 0 15,8 0 0-15,-3 0-1 16,-2 5 2-16,-3-2 0 16,-4-2-2-16,-3 8 0 15,-2-5-6-15,0 7 6 16,1-3 2-16,-10 0-2 16,5-1 0-16,0-2 0 15,-1-1 0-15,2 3 1 16,2 1-2-16,-1-1 5 15,7-1-7-15,-4 4 6 16,-2-7-3-16,2 6 1 0,0-4-1 16,-6 3 0-16,2-2 2 15,-6 0-2-15,2-2 2 16,-2 3 3-16,-4 0-5 16,4-3 0-16,0 0 1 15,5-2 7-15,-5 1-2 16,2-3 1-16,3 4-7 15,-10-4 3-15,6 6-1 16,-7-6 5-16,-1 0-2 16,-7 1-1-16,1-1-3 15,5 0 3-15,-5 0-1 16,9 0-1-16,-6 0-1 16,6 0 3-16,0 0 0 15,6 0-4-15,-7 0 1 0,14-1 0 16,0-5-1-16,2 2 1 15,-2 1-1-15,-5-3 0 16,-2 2 0-16,3-3 0 16,-7 3 5-16,4-3-2 15,-2 1-2-15,5 0 3 16,1-2 0-16,3 0-1 16,4-1 2-16,2-1-5 15,4 1 0-15,-5 0 2 16,0-1-2-16,0 1 3 15,0-1-7-15,-3-3 7 16,-4-2-5-16,1 2 2 0,1 2 0 16,-6-2 2-16,5-1 0 15,5 1 2-15,-4 2-4 16,6-2 0-16,2-1 0 16,2 1 0-16,1-1 1 15,3 6-1-15,-7-1 1 16,3-2-1-16,5 5 0 15,1-3 0-15,5 0 0 16,3 1 4-16,-6 3-4 16,-6 0-4-16,-3 1 3 15,-4 4-1-15,3-5 0 16,-3 1 4-16,1-1-1 16,0-1-1-16,4 6-1 0,-3-4 1 15,5 3 1-15,-2-1-1 16,3 0 0-16,-6-2 3 15,-2 0-3-15,-3 3 1 16,0-2-1-16,-1 3 1 16,-7 0 2-16,-1 0-3 15,-6 0 1-15,0 0-1 16,-2 0 2-16,-3 0-1 16,2 0-1-16,1 0 2 15,3 0 1-15,2 0-3 16,4 3 0-16,6-2 8 15,-7 3-8-15,-2 0 2 16,-2-2-1-16,-5 0-1 0,4-2 1 16,-5 0 2-16,8 1-2 15,-9-1 1-15,5 0 0 16,-1 4-2-16,-2 2 1 16,-2-6 3-16,-1 4-3 15,2-3 0-15,-2-1 10 16,-7 0-7-16,0 0 4 15,-2 4-8-15,1 0 2 16,6 0-2-16,-2-3 7 16,11-1 3-16,-2 5-2 15,11-5 0-15,3 0 0 16,6 0 6-16,-1 0-2 0,1 0-5 16,-3 0-6-1,3 0 3-15,0 4-4 0,-1-4 1 16,4 0 0-16,-5 0 5 15,2 1-3-15,-2 2-3 16,-1-2 3-16,0 3 0 16,2 0-2-16,-7 1 1 15,6-3-1-15,-5 2 0 16,2-4 0-16,5 0 1 16,4 0 0-16,-1 0 0 15,1 0 10-15,0 0-8 16,3 0 3-16,-3 0-2 15,2 0-2-15,5 0-2 16,-1 0 1-16,3-4 0 0,3-2-4 16,-4 5 4-16,1-3-2 15,0 4 0-15,0-4-1 16,-5 3 1-16,-5-3 2 16,1-5-2-16,0 5 0 15,-1-1 2-15,-3-4 4 16,-2-1-6-16,-4-3 4 15,1 2-4-15,1 4 1 16,-6-4-1-16,5-2 0 16,0 3-1-16,2-3 1 15,2 3 1-15,0-1 0 16,-2 0-1-16,3-4 1 16,1 10 3-16,2-7-3 0,1 1-1 15,0 2 0 1,-3 4 0-16,3-4 0 0,2 0 0 15,5 4-5-15,2-5-5 16,6 6 3-16,-2-1 0 16,0-3-1-16,2 4-2 15,-6-3 4-15,-3 2-6 16,2-3 6-16,8 4-1 16,-7 2 3-16,2-2-13 15,-6 0 12-15,-2 4 2 16,-5-4 1-16,-8 4 1 15,-3 0 1-15,-6 0 2 16,-4 0-2-16,-5 0 0 0,0-1 1 16,-3 1 0-16,1 0-1 15,-3-3 2-15,-1 2-1 16,0-3 1-16,-2 0 0 16,-5 1 1-16,-4 3 0 15,-5-1 1-15,-3 1-3 16,0 0-1-16,-2 0 0 15,0-2 1-15,0 2-1 16,0-4 2-16,0 4-2 16,0 0-1-16,0 0 1 15,0 0 0-15,0 0 0 16,0 0-1-16,0 0 0 16,0 0-1-16,0 0-9 0,0 0-11 15,0 0-14-15,0 0-17 16,0-4-18-16,-15 2-36 15,-18 2-67-15,-10 0-131 16,-7 0-143-16,-1 6 447 16</inkml:trace>
  </inkml:traceGroup>
</inkml:ink>
</file>

<file path=ppt/ink/ink3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1-29T11:04:31.4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207598D-1F64-4ECF-9C57-062787EA36A3}" emma:medium="tactile" emma:mode="ink">
          <msink:context xmlns:msink="http://schemas.microsoft.com/ink/2010/main" type="writingRegion" rotatedBoundingBox="27452,14440 27467,14440 27467,14455 27452,14455"/>
        </emma:interpretation>
      </emma:emma>
    </inkml:annotationXML>
    <inkml:traceGroup>
      <inkml:annotationXML>
        <emma:emma xmlns:emma="http://www.w3.org/2003/04/emma" version="1.0">
          <emma:interpretation id="{03BE32AC-1FC7-4D58-BEF1-5523041DA1C5}" emma:medium="tactile" emma:mode="ink">
            <msink:context xmlns:msink="http://schemas.microsoft.com/ink/2010/main" type="paragraph" rotatedBoundingBox="27452,14440 27467,14440 27467,14455 27452,14455" alignmentLevel="1"/>
          </emma:interpretation>
        </emma:emma>
      </inkml:annotationXML>
      <inkml:traceGroup>
        <inkml:annotationXML>
          <emma:emma xmlns:emma="http://www.w3.org/2003/04/emma" version="1.0">
            <emma:interpretation id="{5FEE3F1D-BD43-4FC3-927E-824358B5829C}" emma:medium="tactile" emma:mode="ink">
              <msink:context xmlns:msink="http://schemas.microsoft.com/ink/2010/main" type="line" rotatedBoundingBox="27452,14440 27467,14440 27467,14455 27452,14455"/>
            </emma:interpretation>
          </emma:emma>
        </inkml:annotationXML>
        <inkml:traceGroup>
          <inkml:annotationXML>
            <emma:emma xmlns:emma="http://www.w3.org/2003/04/emma" version="1.0">
              <emma:interpretation id="{B9802CF7-3E7C-463D-A942-27B4C0F85221}" emma:medium="tactile" emma:mode="ink">
                <msink:context xmlns:msink="http://schemas.microsoft.com/ink/2010/main" type="inkWord" rotatedBoundingBox="27452,14440 27467,14440 27467,14455 27452,14455"/>
              </emma:interpretation>
              <emma:one-of disjunction-type="recognition" id="oneOf0">
                <emma:interpretation id="interp0" emma:lang="" emma:confidence="0">
                  <emma:literal>.</emma:literal>
                </emma:interpretation>
                <emma:interpretation id="interp1" emma:lang="" emma:confidence="0">
                  <emma:literal>v</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3</emma:literal>
                </emma:interpretation>
              </emma:one-of>
            </emma:emma>
          </inkml:annotationXML>
          <inkml:trace contextRef="#ctx0" brushRef="#br0">0 0 0</inkml:trace>
        </inkml:traceGroup>
      </inkml:traceGroup>
    </inkml:traceGroup>
  </inkml:traceGroup>
</inkml:ink>
</file>

<file path=ppt/ink/ink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07.3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5146952-E49B-45BA-A3AD-2476A40DCC1C}" emma:medium="tactile" emma:mode="ink">
          <msink:context xmlns:msink="http://schemas.microsoft.com/ink/2010/main" type="inkDrawing" rotatedBoundingBox="4946,8565 7030,8589 7029,8667 4945,8642" shapeName="Other"/>
        </emma:interpretation>
      </emma:emma>
    </inkml:annotationXML>
    <inkml:trace contextRef="#ctx0" brushRef="#br0">0 0 346 0,'0'0'0'0,"0"0"-8"16,0 0-2-16,0 0 10 15,0 0 6-15,0 0 19 16,73 24 11-16,-37-17-3 16,2-5-1-16,5 2-7 15,8 1 2-15,8 1 0 16,9 1-17-16,9-1 3 15,21-2-2-15,10-4 3 16,16 0 16-16,2 0-5 16,-1 0-25-16,-4 0 4 15,-6-4 0-15,-11-2 1 0,1 3 4 16,-11 3-8-16,-5 0-1 16,-4 0 0-16,-8 0 6 15,-7 0-6-15,-15 3 0 16,-6-3 0-16,-15 0 10 15,-13 0 15-15,-6 0-5 16,-7 0-8-16,0 0-8 16,-4 0 0-16,-2 0 2 15,-2 0 2-15,2 0-5 16,-2 0 7-16,0 0 0 16,0 0 5-16,0 0-3 15,0 0 16-15,0 0 4 0,0 0-11 16,0 0 3-16,0 0-10 15,0 0-3-15,0 0 0 16,0 0-10-16,0 0-1 16,0 0 1-16,0 0 2 15,0 0-2-15,0 0-2 16,0 0 2-16,0 0-1 16,0 0 0-16,0 0 0 15,0 0-8-15,0 0-15 16,0 0-29-16,0 2-38 15,0 6-21-15,-4 6-22 16,-3 0-48-16,1-5 16 16</inkml:trace>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1:47.5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48CD1D-A371-4342-84AB-49730B9DEC4E}" emma:medium="tactile" emma:mode="ink">
          <msink:context xmlns:msink="http://schemas.microsoft.com/ink/2010/main" type="inkDrawing" rotatedBoundingBox="1228,5742 2523,4640 3420,5693 2126,6796" hotPoints="2945,5849 2206,6588 1466,5849 2206,5109" semanticType="container" shapeName="Circle"/>
        </emma:interpretation>
      </emma:emma>
    </inkml:annotationXML>
    <inkml:trace contextRef="#ctx0" brushRef="#br0">2306 3353 446 0,'0'0'66'16,"0"0"21"-16,0 0-14 15,0 0-15-15,0 0-7 16,0 0 4-16,0 0-12 16,0 0-10-16,-33 0 5 15,28 0-7-15,1 0-10 0,0 0-3 16,-1 0 0-16,1 0-4 15,-5 0 14-15,1 0-7 16,-3 0-6-16,1 0 3 16,-3 0-2-16,-4 0-9 15,-8 0 4-15,3 0 3 16,-8 0-12-16,1 0 6 16,-10 0-7-16,-3 12 1 15,0-2 6-15,2-1-8 16,7 1 12-16,-6 1-5 15,-3 2-7-15,-5-2 3 16,3 6 1-16,3-4-4 0,3 5 5 16,-1-2 0-16,1 2-2 15,4-2 0-15,0 4 2 16,-2-5-3-16,4 1-1 16,6 0 1-16,1-5 0 15,-1 6-2-15,3 0 1 16,4 0-1-16,-3 3 0 15,-1 4 0-15,0 3 0 16,1 4 0-16,-3 3 0 16,-1 7-3-16,0 6 3 15,2 0 0-15,2-4 0 16,4-7 0-16,4-3 0 16,4-1 0-16,1 4 0 0,5 3 0 15,-1-3 0-15,5 1-1 16,0-5 0-16,0-2 0 15,0 6 0-15,0 5 1 16,13 1 0-16,5-2-3 16,2-5 5-16,6-3-2 15,3 6 0-15,2-7-3 16,2-3 3-16,6-1 0 16,8-4-2-16,3 1 2 15,10-5 0-15,8-1 0 16,-4-8 0-16,8-1 0 15,-3-5-1-15,-1-4 1 16,4 0-1-16,1 0 1 16,-1-10-1-16,1-8 1 0,1-1 1 15,-5-5-1-15,-5-4-2 16,-7-2 0-16,-2 1 2 16,-9-9 0-16,1 1 1 15,-4-7-1-15,-1-4 3 16,-8 0-3-16,-8-6 2 15,-3-10 1-15,-4-3 5 16,-6-5-7-16,-4-4 5 16,-9-2-2-16,0-1 1 15,0 2 6-15,-13 7-5 16,-15 9 3-16,-4 6 4 16,-14 8 2-16,-8 3 3 15,-1 5-15-15,6 5 6 0,-2 8 0 16,9 6-9-1,3 6 1-15,5 4 0 0,8 3-1 16,-1-2-8-16,3-5-31 16,-8-4-30-16,1-16-29 15,-12-10-73-15,-19-10-210 16</inkml:trace>
  </inkml:traceGroup>
</inkml:ink>
</file>

<file path=ppt/ink/ink3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07.8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4C727F-CC73-480E-ABC8-4032D846D48C}" emma:medium="tactile" emma:mode="ink">
          <msink:context xmlns:msink="http://schemas.microsoft.com/ink/2010/main" type="inkDrawing" rotatedBoundingBox="7191,8490 7223,8525 7219,8528 7187,8494" semanticType="callout" shapeName="Other"/>
        </emma:interpretation>
      </emma:emma>
    </inkml:annotationXML>
    <inkml:trace contextRef="#ctx0" brushRef="#br0">0 0 459 0,'0'0'28'16,"0"0"11"-16,0 0 72 16,0 0-41-16,0 0-31 0,0 0-10 15,0 0 1-15,0 0 2 16,0 0-4-16,0 0-7 15,0 0-4-15,0 0-5 16,0 0-7-16,0 0 2 16,0 0 1-16,0 0 2 15,0 0-3-15,0 0 0 16,0 0-5-16,0 0 1 16,0 0 3-16,0 0 1 15,0 0-5-15,0 0 1 16,0 0-3-16,0 0 1 15,0 0 1-15,0 0-1 16,0 0 0-16,0 0-1 16,0 0 2-16,0 0-2 15,0 0 1-15,0 0 0 16,0 0-1-16,0 0 0 0,0 0-1 16,0 0-2-16,0 0 3 15,0 0-1-15,0 0 0 16,0 0-15-16,0 0-32 15,0 4-75-15,9 6-26 16,1 3 14-16,3-6-248 16</inkml:trace>
  </inkml:traceGroup>
</inkml:ink>
</file>

<file path=ppt/ink/ink3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12.8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0 414 0,'0'0'0'16,"0"0"-44"-16,0 0 43 15,0 0 1-15,0 0-11 16,0 0-2-16,0 0-25 16,17 0-18-16,-15 0-114 0</inkml:trace>
</inkml:ink>
</file>

<file path=ppt/ink/ink3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26.9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590E4D-0F36-4D57-9798-906CB13AE328}" emma:medium="tactile" emma:mode="ink">
          <msink:context xmlns:msink="http://schemas.microsoft.com/ink/2010/main" type="writingRegion" rotatedBoundingBox="15040,1255 21899,-1194 22599,765 15739,3215"/>
        </emma:interpretation>
      </emma:emma>
    </inkml:annotationXML>
    <inkml:traceGroup>
      <inkml:annotationXML>
        <emma:emma xmlns:emma="http://www.w3.org/2003/04/emma" version="1.0">
          <emma:interpretation id="{60CEE651-1747-4666-BAA2-D90A049B70B0}" emma:medium="tactile" emma:mode="ink">
            <msink:context xmlns:msink="http://schemas.microsoft.com/ink/2010/main" type="paragraph" rotatedBoundingBox="15040,1255 21899,-1194 22599,765 15739,3215" alignmentLevel="1"/>
          </emma:interpretation>
        </emma:emma>
      </inkml:annotationXML>
      <inkml:traceGroup>
        <inkml:annotationXML>
          <emma:emma xmlns:emma="http://www.w3.org/2003/04/emma" version="1.0">
            <emma:interpretation id="{BC9B24E6-2679-4D8E-A774-86676BC96B0E}" emma:medium="tactile" emma:mode="ink">
              <msink:context xmlns:msink="http://schemas.microsoft.com/ink/2010/main" type="line" rotatedBoundingBox="15040,1255 21899,-1194 22599,765 15739,3215"/>
            </emma:interpretation>
          </emma:emma>
        </inkml:annotationXML>
        <inkml:traceGroup>
          <inkml:annotationXML>
            <emma:emma xmlns:emma="http://www.w3.org/2003/04/emma" version="1.0">
              <emma:interpretation id="{34B15CEF-A360-48AC-AFCB-D68AF78DC851}" emma:medium="tactile" emma:mode="ink">
                <msink:context xmlns:msink="http://schemas.microsoft.com/ink/2010/main" type="inkWord" rotatedBoundingBox="15040,1255 20203,-588 20903,1371 15739,3215"/>
              </emma:interpretation>
              <emma:one-of disjunction-type="recognition" id="oneOf0">
                <emma:interpretation id="interp0" emma:lang="" emma:confidence="1">
                  <emma:literal/>
                </emma:interpretation>
              </emma:one-of>
            </emma:emma>
          </inkml:annotationXML>
          <inkml:trace contextRef="#ctx0" brushRef="#br0">271 516 181 0,'0'0'49'15,"0"0"1"-15,0 0 16 16,0 0 57-16,0 0-41 15,0 0-16-15,-14-20-18 16,11 17 16-16,-1 3-5 16,2-4 5-16,-2 3-4 0,1-2 0 15,3 3-10-15,-1 0-17 16,1 0-14-16,0 0 4 16,0 0-23-16,0 26 0 15,0 14 0-15,0 10 1 16,8 4 2-16,1 2-3 15,0 1 3-15,-4 0-3 16,0-3 1-16,-1 1-1 16,-1-8 1-16,-3-3-1 15,0-6 0-15,0-15-1 16,2-9 2-16,-2-7-3 16,0-7 2-16,0 0-2 15,0 0-2-15,0 0-12 0,0-8-1 16,0-15-78-16,0-9-41 15,-6 0-35-15,-3-2-114 16</inkml:trace>
          <inkml:trace contextRef="#ctx0" brushRef="#br0" timeOffset="344.4084">202 666 351 0,'0'0'88'0,"0"0"2"15,0 0 20-15,0 0-48 16,0 0-29-16,0 0-11 0,38-85 1 16,-17 72 4-16,1 6-13 15,4 5-5-15,-1 2-7 16,-2 0 1-16,0 0-3 16,-5 9 0-16,-5 8 0 15,3 0 3-15,-12 7-1 16,0-2 3-16,-4-1 5 15,0 2 16-15,0-4-8 16,0 1 0-16,-14-7-6 16,1 4 6-16,0-7-14 15,-2-3-3-15,4 0 7 16,5-3-7-16,-1-3-1 16,2-1 0-16,2 0-3 0,2 0-46 15,-2 0-55 1,3 0-96-16</inkml:trace>
          <inkml:trace contextRef="#ctx0" brushRef="#br0" timeOffset="816.1449">531 561 589 0,'0'0'42'0,"0"0"0"16,0 0 65-16,0 0-52 0,0 0-40 15,0 0-15-15,4 16-3 16,5 9 3-16,6 4 3 16,-5-4-2-16,1-2-1 15,2 0 0-15,2-6 1 16,-1-3 0-16,-5-8 0 15,0-2-1-15,-8-4 6 16,2 0-6-16,-1 0 3 16,2-10 3-16,0-13-2 15,4-4-4-15,-3 0 1 16,3 7-2-16,-4 9 1 16,3 3 0-16,-5 4-1 15,5 1 1-15,-3 3-3 0,5 0-6 16,1 0 8-16,3 0-4 15,6 7 3-15,-4 2 4 16,2-3-4-16,3 0 2 16,-2-4-1-16,-1-2-12 15,-1 0-32-15,2-9-9 16,-5-14-42-16,-2-7-94 16,-6-4-131-16</inkml:trace>
          <inkml:trace contextRef="#ctx0" brushRef="#br0" timeOffset="1321.8097">814 312 372 0,'0'0'94'0,"0"0"33"0,0 0-28 16,0 0-4-16,0 0-32 15,0 0-32-15,-38-26-22 16,38 39-9-16,0 14-2 16,13 8 2-16,2 5 18 15,1 4-12-15,1-5 11 16,1-3-8-16,-1-1-6 15,2-9-3-15,-2-5 0 16,1-9 0-16,2-5 0 16,-6-7-23-16,0 0-1 15,3 0-11-15,-4-23 3 16,-3-2-6-16,-6-8 21 16,-4 4 6-16,0 3 11 0,0 7 1 15,-8 8 1-15,-2 5 43 16,4 2-9-16,-1 4 3 15,5 0-7-15,-1-4-15 16,3 4-10-16,0 0-7 16,0 0 0-16,0 14-4 15,0 3 4-15,0-1-1 16,12 3-2-16,4-6 1 16,-2 5 4-16,4-5-2 15,-1 0 0-15,2 0 0 16,-5 1-2-16,-2-3 1 15,-3 4 1-15,-5-1 0 16,-2 0 0-16,-2 2-2 16,0 2 2-16,0-5 0 0,-6 1 0 15,-3-5-19-15,2-1-36 16,-2-5-34-16,5-3-54 16,2 0-217-16</inkml:trace>
          <inkml:trace contextRef="#ctx0" brushRef="#br0" timeOffset="-22816.4656">-1397 246 346 0,'0'0'94'0,"0"0"4"15,0 0-18-15,0 0-35 16,0 0 11-16,-129-56-10 16,103 54-6-16,0 2-7 0,-12 0-23 15,2 2-8-15,-3 18-1 16,-8 10 2-16,1 10-2 16,-3 4 1-16,-6 13-4 15,4 6 2-15,4 7 0 16,4 6-3-16,1 5 4 15,4 2-1-15,5 3 0 16,7 2-1-16,13 5 1 16,10 4-1-16,3-1 0 15,4-12-5-15,24-9 2 16,8-17-7-16,10-5 4 16,5-7 7-16,9-9 5 15,6-8 5-15,2-13 8 16,5-11 13-16,4-5-20 0,1 0 8 15,5-16-5-15,-2-12 4 16,5-7-4 0,1-7-7-16,4-4-5 0,-1-11 4 15,-10-2-3-15,-12-7-2 16,-10-3 0-16,-9-8 0 16,-11-2 7-16,-10 1 10 15,-10-3 6-15,-12-3-5 16,-6-2 0-16,0 2-3 15,-11 5-6-15,-15 15-7 16,-6 6 2-16,-6 11 9 16,-9 3 4-16,-6 5-8 15,-11 8-3-15,-10 3-1 16,-10 4-5-16,-3 9-1 0,-5 8-3 16,5 7 1-16,2 0 1 15,-4 15-5-15,10 9-9 16,13 4 7-16,8 0-2 15,15 2-1-15,9-2 6 16,16-4-9-16,2-1-4 16,7 1-23-16,9 6-11 15,0 2-40-15,4 7-30 16,21 0-4-16,1-5-197 16</inkml:trace>
          <inkml:trace contextRef="#ctx0" brushRef="#br0" timeOffset="-26949.0424">-1363 1006 734 0,'0'0'52'0,"0"0"-42"16,0 0 23-16,0 0 41 16,0 0-7-16,-119 11 5 15,117-11-33-15,2 0-25 16,0 0-8-16,0 0-6 15,0 0-1-15,15 0 1 16,27 0 3-16,17 0 9 0,23-5 6 16,13-18-7-16,13 0 8 15,3-5-11-15,7-2-7 16,2 1 5-16,6-3-4 16,-5 2-1-16,-5 2-1 15,-12 4 3-15,-14 0-3 16,-16 2 0-16,-7 2 0 15,-12 1 0-15,-13 6 2 16,-11 3-2-16,-10 2 1 16,-9 7-1-16,-6-2 0 0,-3 1 0 15,-3 2 0-15,0 0 2 16,0 0-2-16,0 0 1 16,0 0 6-16,0 0-1 15,0 0-5-15,0 0 3 16,0 0-3-16,0 0 1 15,0 0-2-15,0 0 0 16,0 0-1-16,0 0-1 16,0 0-31-16,-8 5-27 15,-10 16-87-15,-20 5-124 16,-13-2-339-16</inkml:trace>
          <inkml:trace contextRef="#ctx0" brushRef="#br0" timeOffset="-9135.0466">-1266 1308 521 0,'0'0'14'16,"0"0"20"-16,0 0 17 16,0 0 14-16,0 0-6 15,0 0-10-15,-48-103-21 16,44 82-6-16,-1 0 16 16,0-3-25-16,0 3 21 15,-1 1 0-15,-2-4-27 16,-4-1 11-16,-2 5 3 15,-5-8-5-15,-5-1-5 0,-2-2 4 16,-6 1-4-16,2 3-7 16,-3 7 7-16,1 3 2 15,-5 0-9-15,6 8 4 16,-12-3 5-16,1 3-12 16,-1 3 6-16,-6 1-6 15,-2 1 1-15,0 4 2 16,-3 0-4-16,1 0 0 15,0 4 0-15,3 7 0 16,5-2 4-16,6-1-4 16,5 0 1-16,4 3-1 15,-1-4 2-15,2 6-2 0,-1-2 0 16,-1 3 0 0,-1 3 0-16,1-1 0 0,-10 5 0 15,0 3 0-15,-4 5 0 16,2-1 1-16,-1 2-1 15,-2 3 0-15,-3 0-1 16,4 1 1-16,-2 0 0 16,7-5 0-16,8 2 1 15,4-4-1-15,5 0 0 16,1 4-1-16,2-2-3 16,-2 5 3-16,0 5 1 15,-2 2 1-15,2 5-1 0,5-6 0 16,1 0 0-16,4 1 0 15,3 2 0-15,3 1 0 16,4 4 4-16,2-7-4 16,0 0 0-16,4-1 0 15,12 2 0-15,4 5 0 16,-1 3 0-16,6 1 1 16,4 4-1-16,-3-1 0 15,7-3 0-15,-7-4 0 16,2-9 0-16,1-4 1 15,4-7-1-15,2-7 0 16,6 1-2-16,-7-5 2 16,4-5 0-16,3 2-1 15,4-4 1-15,1-1-1 16,-2 0-1-16,2-2 2 0,2-4 0 16,6-1 0-16,-5-1 0 15,5 0 0-15,-4 0 0 16,3 0-1-16,5 0-1 15,-9-7 2-15,5 0 3 16,-7-4-3-16,0 2 1 16,-5-1-1-16,1-2 0 15,-5-3 1-15,-3 6-1 16,-2-2 0-16,-2-6 0 16,5-5 1-16,3-6-1 0,5-4-2 15,2-6 2-15,-2 2 2 16,1 1-1-16,-3 0-1 15,-6 3 0-15,0 1 1 16,-5 4-1-16,-2-4 0 16,3 2 1-16,-3-1-1 15,-3 1 0-15,6-1 0 16,-11-1 1-16,7-4 4 16,-3 1-3-16,-4-4 0 15,-3 3 3-15,-4 3 0 16,-9-2 5-16,-4 3 4 15,2 1-2-15,-3-3 2 16,0 3-3-16,0 1-6 16,0 1-4-16,0 2 1 15,0 3 4-15,0-3-2 0,-4 3-1 16,-1-1 0 0,-5-1 4-16,0 0-4 0,-2-2-1 15,-1 0 0-15,-1 0-2 16,-1 1 0-16,5 3 1 15,-1 1 0-15,5 9 3 16,1-2 0-16,-2 7 0 16,3 3 3-16,-1-5-2 15,0 5-1-15,0 0-1 16,-2-2-3-16,3 6 2 16,-4-4-1-16,4 5 0 15,0-1-1-15,-1-2 2 16,4 3-2-16,-3-1 1 15,-1-2-1-15,1 3-1 0,0-1 1 16,1-1 1-16,-2 0-1 16,5 2 0-16,-1 0 1 15,1 0-1-15,0 0 0 16,-5 0 0-16,5 0 0 16,0 0 0-16,0 0 0 15,0 0 0-15,0 0 0 16,0 0 1-16,0 0-2 15,0-1 1-15,0 1 0 16,0-4 0-16,0 4 0 16,0 0 0-16,0 0 0 15,0 0 0-15,0 0 0 16,0 0 0-16,0 0 0 0,0 0 0 16,0 0 0-16,0 0 0 15,0 0 0-15,0 0 0 16,0 0 0-16,0 0 0 15,0 0-1-15,0 0 1 16,0 0 0-16,0 0 1 16,0 0-1-16,0 0 0 15,0 0 0-15,0 0 0 16,0 0 0-16,0 0 0 16,0 0-1-16,0 0 0 0,0 0 1 15,0 0-2 1,0 0 2-16,0 0 0 0,0 0 0 15,0 0-1-15,0 0 1 16,0 0 0-16,0 0-1 16,0 0 1-16,0 0 0 15,0 0 0-15,0 0-1 16,0 0 1-16,0 0 0 16,0 0 0-16,0 0 0 15,0 0 0-15,0 0-1 16,0 0 0-16,0 0 1 15,0 0 0-15,0 0-1 16,0-3 1-16,0 3-1 0,0 0 3 16,0 0-5-1,0 0-1-15,0 0-4 16,0 0 0-16,0 0-11 0,0 0-13 16,0 0-9-16,0 0-31 15,0 0-6-15,0 3-21 16,6 2-5-16,3 0-57 15,0-5-73-15</inkml:trace>
          <inkml:trace contextRef="#ctx0" brushRef="#br0" timeOffset="-17540.5984">-2960 1627 555 0,'0'0'8'16,"0"0"28"-16,0 0 16 15,0 0 43-15,0 0-31 16,0 0 7-16,0 0-31 15,-31 0-4-15,28 0-8 16,3 0-10-16,0 0-11 16,0 0-3-16,8-10-1 0,15-4 4 15,9-1 8 1,-2-7 5-16,4 1-6 0,2 2-1 16,1-1-4-16,1 9-2 15,-3 3-6-15,-5 4 0 16,-2 4 0-16,-6 0 0 15,2 0-1-15,-5 12 1 16,3 8 3-16,1 14-2 16,-5 5 1-16,-1 4 1 15,-4 8 1-15,-3-3-2 16,5-1 4-16,-6-3-5 16,4-1-1-16,0-8 8 0,-3-4-7 15,4-1-1 1,-4-7 2-16,-1-5 0 0,-2-5-2 15,-2-12-1-15,-4 1-1 16,2-2 1-16,-1 0 2 16,0 0-2-16,0 0 0 15,-2 0 0-15,3 0-5 16,-3 0-6-16,0 0-29 16,-9 0-48-16,-16 0-87 15,-5 0-78-15</inkml:trace>
          <inkml:trace contextRef="#ctx0" brushRef="#br0" timeOffset="-17262.8856">-2794 1993 682 0,'0'0'30'0,"0"0"-4"16,0 0 66-16,0 0-34 15,0 0-34-15,0 0 0 16,67-91 7-16,-26 61-17 16,5-1-8-16,8 0-2 15,-2 4-2-15,-3 4-2 16,-5 5-1-16,-5 5-4 16,-6 2-12-16,-6 3-16 15,-6 0-13-15,-5 7-52 0,0-1-21 16,-11-2-62-16,-4 0-234 15</inkml:trace>
          <inkml:trace contextRef="#ctx0" brushRef="#br0" timeOffset="-14895.1328">-2122 2242 336 0,'0'0'83'0,"0"0"-63"15,0 0 61-15,0 0-11 16,0 0-35-16,0 0-11 15,0 1-1-15,0-1-6 16,0 0-9-16,0 0-5 16,9 0 3-16,11 0 18 15,2 0 2-15,10 0 13 16,10-16 19-16,4-7-31 16,8-4 1-16,-2-2-9 15,3-3 2-15,0 1-12 0,-4 4-5 16,-3 4-4-16,-4 3 1 15,-7 6 0 1,-8 5-1-16,-8 4 3 0,-11 1-1 16,-6 4-2-16,-1 0-2 15,-3 0-1-15,0 0 4 16,0 0-1-16,-3 4 3 16,-16 14-2-16,-10 5-1 15,-6 4-10-15,-5-1-9 16,-8 2-4-16,0-4-9 15,2-4 13-15,-1-1 6 16,2-4-1-16,6 2 3 16,1-2 6-16,6-2-6 15,3 2 10-15,5-4-1 0,9-3 2 16,1-2 3-16,5-3-3 16,8 1 0-16,1-4-1 15,0 0 1-15,0 0 0 16,0 0-6-16,0 0 4 15,0 0-5-15,20 0 6 16,3 0 1-16,13 0 0 16,4-13 1-16,3-6 0 15,6-5 11-15,-4 2 6 16,0 1-5-16,-7 1-10 16,-6 4 3-16,0 1-4 15,-10 4 0-15,-4 2-2 0,-4 2 2 16,-6 3 4-1,-2 4-6-15,-6 0-1 0,4 0 1 16,-4 0 1-16,0 0 5 16,0 0-3-16,0 0-2 15,0 0 2-15,0 0-3 16,0 0 2-16,0 0-2 16,0 0-1-16,0 0-7 15,-4 0-36-15,-16 1-67 16,-2 10-65-16,-4 1-199 15</inkml:trace>
          <inkml:trace contextRef="#ctx0" brushRef="#br0" timeOffset="-14375.6103">-2007 2352 317 0,'0'0'0'16,"0"0"0"-16,0 0 8 15,0 0 64-15,0 0 13 16,129-39-52-16,-94 18 42 16,1 1-44-16,2-1-7 0,-8-2-13 15,-1 9-1-15,-1-7-9 16,1 4 3-16,-3-2-2 15,0 4-1-15,1 0 3 16,-12 6 0-16,-2 1-2 16,-4 1 0-16,-5 6 7 15,-1-2 12-15,-3 2-3 16,0 1-8-16,0 0 9 16,0 0 3-16,0 0-10 15,0 0 4-15,0 0-1 16,0 0 8-16,0 0-4 15,0 0-1-15,0 0-6 16,0 0-4-16,0 0 0 16,0 0-6-16,0 0-1 15,0 0 4-15,0 0-5 0,0 0-4 16,0 0 4-16,0 0 2 16,0 0-2-16,0 0-4 15,0 0-17-15,0 0-40 16,0 0-17-16,0 0-34 15,0 0-78-15,0 0-266 16</inkml:trace>
          <inkml:trace contextRef="#ctx0" brushRef="#br0" timeOffset="-16693.4072">-2058 1701 561 0,'0'0'26'0,"0"0"3"16,0 0 32-16,0 0-26 0,0 0-23 15,0 0 12 1,25 0 32-16,-21 0 1 0,-4-2-9 16,0-2 0-16,0 0-9 15,0 0-4-15,0-1-8 16,0 1-11-16,0 4-3 15,-12-3-2-15,1 3-5 16,1 0-6-16,-2 0 0 16,3 0 2-16,3 3 1 15,2 1-5-15,4-1 2 16,0-1-9-16,0-2 8 16,0 4-12-16,0-4-5 0,0 4 13 15,4-3 0-15,7-1 1 16,2 0 0-16,3 0 4 15,-6 0 2-15,4-8-1 16,-12 2 2-16,2-4-3 16,-4 3 2-16,0 0 2 15,0-3-4-15,0 1 11 16,-10 3-6-16,-9 0 0 16,2 3-3-16,4 3-1 15,2 0-1-15,3 0 1 16,2 0-1-16,6 0-1 15,0 0-1-15,0 0-9 16,0 0-34-16,0 0-64 16,6 11-11-16,7-2-36 15,-3-5-193-15</inkml:trace>
          <inkml:trace contextRef="#ctx0" brushRef="#br0" timeOffset="-15899.4644">-1887 1342 203 0,'0'0'391'15,"0"0"-343"-15,0 0 42 0,0 0-8 16,0 0-4-16,0 0-50 15,0-55-11-15,7 43-6 16,3-2 3-16,2 6-8 16,-2 2-6-16,9-1 3 15,0 7-3-15,3 0 1 16,2 0-2-16,-2 4 2 16,4 15-1-16,-3 2 0 15,1 6 3-15,-1 7-6 16,-4 1 6-16,1-1 0 15,-5 9-1-15,-1-4 2 16,-8 3 5-16,-2 0-4 16,-1-2 6-16,-3-1 4 0,0-2-6 15,0 1 8 1,0-6-7-16,-13 2 1 0,-6-4 3 16,2-2-4-16,-2 0 4 15,-1-9-3-15,2-6 0 16,2-5 2-16,2-5 12 15,-1-3-4-15,5 0-1 16,-2 0 1-16,4 0-8 16,-1-10 0-16,3 0-6 15,2-7 0-15,-5 0-3 16,9-6-2-16,0 1-2 16,0 2-4-16,0-2 4 0,0 0 4 15,0-1-4-15,0-1-5 16,9 6 1-16,0 2 4 15,1 3 0-15,-2 6-4 16,4 0 2-16,-2 4-7 16,6 2 4-16,0 1-1 15,2 0 1-15,6 0 0 16,-6 5 3-16,3 8-1 16,-2 3 2-16,2 2-4 15,-4 1 5-15,0-2-1 16,2-2 1-16,-6 1-1 15,2-1 1-15,1-3 0 16,-6-2-2-16,4-1 2 16,-1 0 0-16,-4-3 0 15,1-3 0-15,-1-1-7 16,-5-2-12-16,-1 0-4 0,-1 0 5 16,-2 0-9-16,5 0-16 15,0-4-12-15,-1-16-84 16,-4 1-150-16</inkml:trace>
          <inkml:trace contextRef="#ctx0" brushRef="#br0" timeOffset="-13879.9336">-1514 2186 139 0,'52'-44'156'16,"-52"44"-156"-16,0 0 1 16,0 0 20-16,0 0-14 15,0 0-7-15,0 0-6 16,0 0-5-16,0 0-17 0,2 0-14 15,-2 0-31-15</inkml:trace>
          <inkml:trace contextRef="#ctx0" brushRef="#br0" timeOffset="-7207.2629">-1118 328 144 0,'0'0'23'0,"0"0"24"15,0 0-24-15,0 0 8 16,0 0-5-16,0 0-7 16,0 0 4-16,-36-21 31 15,36 18-24-15,-2 2 9 16,-1 1-5-16,2-3-15 15,1 2-4-15,0 1-1 16,0-2 3-16,0 0-2 16,0-2-5-16,0-1-8 15,0-1 0-15,0-1-2 16,0-3 1-16,0 0-1 16,6 3 0-16,2-6 0 15,4 2 4-15,4-2-3 16,-2-6 1-16,4 4-2 0,-1-2 5 15,2 2-5-15,3-4 0 16,0 2 3-16,2-3-3 16,2 2 0-16,-1 1 7 15,-2-2-3-15,3 4-3 16,2-1 0-16,-1 0 1 16,5 1 0-16,-1 2-2 15,2-1 0-15,3 1 0 16,1 1 1-16,3-1-1 15,1-4 1-15,1 1 2 16,-1-1 3-16,1-1-1 16,3-5 0-16,-5 6-2 15,1-3 1-15,-5 2-3 0,-3 1 1 16,4 1 0-16,-7 2 1 16,4-2 4-16,-7 3-7 15,4-3 1-15,2-3 1 16,2 2-2-16,2-4 7 15,4 4-3-15,-2 1-1 16,5-2-3-16,-2 5 2 16,-3 1-2-16,2 0 0 15,-2 5 4-15,0-2-4 16,-1 7 0-16,1 2 0 16,1 0 0-16,2 0-2 15,-5 0 3-15,8 0-2 0,-2 0 2 16,8 0 0-16,4 0-1 15,-3 0 0-15,6-2 0 16,-5-3 0-16,2-4 0 16,-3 1 0-16,-1 3 0 15,-1-2 0-15,0 3 0 16,-2 2-2-16,-2 1 2 16,-2 1 0-16,-2 0 0 15,-5 0 0-15,1 0-2 16,-3 0 2-16,-2 7-1 15,-2 4-2-15,2-5 3 16,-5 4 1-16,2-1-1 16,2 2-2-16,-2 0 2 0,1 1 1 15,-6 2 0-15,-1-3-1 16,-5 3 0-16,1-1 2 16,-2-2 1-16,-1-2 0 15,-4 5 0-15,-1-7 3 16,-3 0-3-16,-5-2-3 15,0-5 1-15,-2 0 3 16,-2 0-4-16,0 0 12 16,0 0-12-16,0 1-5 15,-5-1-76-15,-16 0-193 16</inkml:trace>
          <inkml:trace contextRef="#ctx0" brushRef="#br0" timeOffset="-21953.772">-1075 412 237 0,'0'0'75'0,"0"0"62"16,0 0-70-16,0 0 16 15,0 0-23-15,0 0-22 16,-71-105-12-16,67 85 9 16,4-8-14-16,0-6 16 15,13-9-6-15,12-4 5 16,8-3-20-16,5-2-8 15,8 5-3-15,3 5-1 0,11 4-3 16,8 1-1-16,15 4 3 16,4 1-2-16,11 1-1 15,4 2 3-15,0 1-1 16,-4 4-2-16,-2 1 1 16,-6 3 1-16,-3 1 4 15,1 7-1-15,-2 0-2 16,-2 7 1-16,-3 2-4 15,1 3 1-15,3 0 2 16,6 0-3-16,-1 0 3 16,-4 0-3-16,-2 13-3 15,-11 2 3-15,-1 4-1 16,-2 2 0-16,-2-2 1 0,-1 3 0 16,-6 1 1-16,-3-3 0 15,-10 4-1-15,-6-1 0 16,-8-1 3-16,-5 2-3 15,-4-1 0-15,-8 7 0 16,-2-6 0-16,1 3 5 16,-6-3-5-16,2-4 0 15,-4 1 0-15,0-8 0 16,-4 0 2-16,0-5-2 16,-2-2 0-16,-2-5 0 15,0-1 0-15,0 0 1 0,0 0 5 16,0 0 1-16,0 0 20 15,0 0-4-15,0 0-14 16,0 0-4-16,-9-4-5 16,-10-3-61-16,-4-3-23 15,-3-3-151-15,-5-1-289 16</inkml:trace>
          <inkml:trace contextRef="#ctx0" brushRef="#br0" timeOffset="1620.0116">1190 533 301 0,'0'0'51'15,"0"0"57"-15,0 0-21 16,68-136-26-16,-57 100-10 16,-6 5 12-16,-5 7-2 15,0 6 12-15,0 6-13 0,-3 5-20 16,-6 6-2-16,0 1-17 15,1 0-11-15,0 0-5 16,3 16-5-16,2 12-2 16,3 6-1-16,0 1 2 15,0-1 1-15,16 2 0 16,3-8 0-16,1-4-2 16,2-1 2-16,-1-6-1 15,3-1 1-15,-3-2-6 16,4-1-24-16,-12 2-58 15,-4 2-103-15,-9 1-210 16</inkml:trace>
          <inkml:trace contextRef="#ctx0" brushRef="#br0" timeOffset="-1035.1227">1390 798 150 0,'0'0'31'16,"116"-39"89"-16,-44 10-29 0,8-5-14 16,0-3-8-16,1-1-4 15,-3 2-40-15,-5 2-2 16,-14 6-1-16,-9 8-9 16,-23 9 11-16,-11 4-15 15,-11 7-3-15,-5 0 8 16,0 0 35-16,-22 7 13 15,-20 17-59-15,-18 15-3 16,-9 8-1-16,-15 6-1 16,-2-1-20-16,5-5-19 15,17-12 23-15,23-17 14 16,23-13 4-16,18-5-2 16,0 0 1-16,33-5-35 15,21-21 36-15,12-8 0 16,10-6 13-16,-7 2-6 0,-2 5-1 15,-10 3 2-15,-11 6 7 16,-13 6-10-16,-11 11 1 16,-13 4-4-16,-8 3 1 15,-1 0 27-15,0 0 14 16,0 0-13-16,-19 0-26 16,-10 5-5-16,-5 13-61 15,-11 0-39-15,-5-5-124 16</inkml:trace>
          <inkml:trace contextRef="#ctx0" brushRef="#br0" timeOffset="-6868.1678">1501-338 349 0,'0'0'133'16,"0"0"-133"-16,0 0 0 16,0 0 1-16,0 0 30 15,0 0-4-15,96 70 13 16,-74-56-22-16,0-4-2 15,-5 0-11-15,1-7-4 16,-5 1 7-16,-2-4-6 16,-2 0 6-16,-3 0 9 15,4 0 5-15,-4-18 24 0,1-4-25 16,-1-6-6-16,-2-3-11 16,0-1 5-16,-1-6-7 15,-3 1-1-15,0-1 0 16,0 5-1-16,2 7-13 15,1 10-36-15,1 11-67 16,-4 5-177-16</inkml:trace>
        </inkml:traceGroup>
        <inkml:traceGroup>
          <inkml:annotationXML>
            <emma:emma xmlns:emma="http://www.w3.org/2003/04/emma" version="1.0">
              <emma:interpretation id="{B0245B04-9257-448D-A28C-56C7476F84DC}" emma:medium="tactile" emma:mode="ink">
                <msink:context xmlns:msink="http://schemas.microsoft.com/ink/2010/main" type="inkWord" rotatedBoundingBox="20517,317 22222,-291 22589,736 20884,1345"/>
              </emma:interpretation>
              <emma:one-of disjunction-type="recognition" id="oneOf1">
                <emma:interpretation id="interp1" emma:lang="" emma:confidence="1">
                  <emma:literal/>
                </emma:interpretation>
              </emma:one-of>
            </emma:emma>
          </inkml:annotationXML>
          <inkml:trace contextRef="#ctx0" brushRef="#br0" timeOffset="-2789.9578">2996-49 621 0,'0'0'1'0,"0"0"1"16,-6-107 25-16,1 57 55 16,-2-2-27-16,1 5 18 15,-2 10-29-15,-1 10-2 16,2 10 13-16,2 10-35 16,2 0 5-16,3 7-6 15,0 0-17-15,0 0-2 16,0 7-1-16,0 24-10 15,5 15 9-15,11 8 1 16,0 5 1-16,1 2 3 16,0 0-3-16,1-9 0 15,4-5 0-15,-1-11 0 0,0-8-3 16,-4-8 3-16,-1-10-3 16,-3-4-5-16,-4-5-9 15,-2-1 0-15,-3 0 6 16,1-10 10-16,-4-17-2 15,-1-5 3-15,0-4 2 16,0 2 4-16,-13 5-5 16,2 6 1-16,0 7-2 15,7 8 3-15,0 4 2 16,4 3-4-16,0-2-1 16,0-5-3-16,0-4-9 15,13-3-2-15,4-2-13 0,3-6-1 16,-2-1 5-1,-1-2 5-15,-4 1-8 0,-5-1 17 16,-4 1 8-16,-4 0 1 16,0 8 28-16,0 6 14 15,0 7 4-15,0 4-6 16,0 0-11-16,0 0-23 16,0 0-6-16,0 30-4 15,9 17 2-15,4 15 2 16,0 9 0-16,4 9 3 15,-4 6 5-15,0 2 4 16,0-6-3-16,-1-4-4 0,0-10-4 16,1-6 0-1,-3-9-1-15,-3-10-1 0,-1-15-9 16,-2-13-21-16,-1-7-33 16,-3-8-52-16,0-4-11 15,0-29-89-15</inkml:trace>
          <inkml:trace contextRef="#ctx0" brushRef="#br0" timeOffset="-2527.6571">3268-3 621 0,'0'0'10'16,"0"0"1"-16,0 0 32 0,25-115-16 15,-5 94-17 1,-1 4-9-16,1 3 2 0,-2 9-3 15,-5 5 0-15,0 0 0 16,-2 4 1-16,-6 19-1 16,-2 9 0-16,-3 7 2 15,0 5-1-15,-16 0 7 16,0-7-6-16,1-5-2 16,2-8 0-16,6-9-24 15,3-7-44-15,2-8-53 16,2 0-118-16</inkml:trace>
          <inkml:trace contextRef="#ctx0" brushRef="#br0" timeOffset="-2167.1045">3441-72 347 0,'0'0'80'16,"0"0"1"-16,0 0 19 15,42-114-67-15,-29 75 0 16,0 0 2-16,-3-1-2 15,-5 11 0-15,-3 7 4 16,-2 8 48-16,0 6-42 16,0 2-14-16,0 3-6 15,-7 3-12-15,1 0-8 16,-1 4-3-16,6 23-1 16,1 4-8-16,0 5 5 15,0-2-5-15,5-5 1 16,13-3 5-16,1-6 2 15,-2 0-6-15,-2-4 6 0,1-1 1 16,-5 1 1-16,-2 0 2 16,-5 6-3-16,-4 3-1 15,0 3-5-15,0 4 6 16,0-1 0-16,-11-1-3 16,-1-2-27-16,2-6-94 15,-2-9-94-15</inkml:trace>
          <inkml:trace contextRef="#ctx0" brushRef="#br0" timeOffset="-2008.5289">3851-101 323 0,'0'0'470'16,"0"0"-419"-16,0 0 64 15,0 0-72-15,0 0-41 16,0 0-2-16,-43-3-103 15,-4 26-195-15</inkml:trace>
          <inkml:trace contextRef="#ctx0" brushRef="#br0" timeOffset="-5878.9708">2127 108 459 0,'0'0'34'16,"0"0"-18"-16,0 0 90 15,0 0-17-15,0 0-39 16,-5-119-10-16,-3 97 0 16,-5 5-3-16,1-1 0 15,-1 5-16-15,0 2-1 16,3 3 9-16,-6 4-13 0,0 0 4 15,1 4-10-15,2-3-6 16,0 3 2-16,3 0-6 16,6 0 5-16,2 0-9 15,-1 6 4-15,3 14-5 16,0 8 4-16,0 4-3 16,5-4 4-16,11-2-1 15,1-3 1-15,3 1 0 16,4-1-4-16,3-3 4 15,-1 1 0-15,5-1 0 16,-1 1-2-16,2-4 2 16,-1 2 0-16,-2-3 0 0,-2-3 3 15,1 1-6-15,-10 1 3 16,0-4 0-16,-7 2 0 16,-2-4 0-16,-7 0 1 15,-2 1-1-15,0 2 0 16,0 2 0-16,-5 3 1 15,-12 0 4-15,-5 1-3 16,0-2 3-16,1-5 2 16,0-3 7-16,1-3 6 15,3-5 6-15,-1 0 5 16,4 0-6-16,-2 0-7 16,3-7-3-16,4-10 1 15,-3-3-7-15,7-7-1 0,0-1-7 16,5-6-2-1,0 6 1-15,0-4 0 0,0 2 1 16,5 5 2-16,8-1-3 16,0 6-3-16,1 0 0 15,2 2-1-15,-3 7-1 16,0-2-3-16,0 6-3 16,2 1-8-16,-5 2-13 15,2 4-7-15,1 0-17 16,-3 0-11-16,3 0-31 15,-2 10-53-15,-3 3-51 16</inkml:trace>
          <inkml:trace contextRef="#ctx0" brushRef="#br0" timeOffset="-3517.5327">2510-156 655 0,'0'0'2'0,"0"0"-2"16,0 0 32-16,0 0 47 16,0 0-46-16,0 0-14 15,0 0-10-15,-11 27 0 16,11 8 41-16,5 2-28 15,5 3-2-15,-3 2-10 16,-1-2-1-16,-2 3-8 16,-4-4 17-16,3-5-5 15,-3-13-4-15,0-5-6 16,0-10 5-16,0-4-7 16,0-2 6-16,0 0 4 15,2 0 4-15,-2 0 9 0,0 0 12 16,0-17-1-16,0-13-7 15,4-14-20-15,5-9-8 16,7 0-3-16,4-1 2 16,3 8 1-16,5 9 2 15,-6 10-2-15,-5 8-4 16,-7 10 0-16,-6 3 1 16,-4 6-1-16,0 0 3 15,0 0-1-15,0 0 0 16,0 0 2-16,0 0 0 15,-4 15 0-15,-9 10 1 16,-1 4-6-16,2 0 5 0,8 8 0 16,4-2-3-16,0-3 2 15,0 0 1-15,4-8-1 16,13 0 0-16,4-4 0 16,3-2-11-16,2-5-21 15,5-6-22-15,7-7-41 16,-1 0-102-16,0-14-214 15</inkml:trace>
        </inkml:traceGroup>
      </inkml:traceGroup>
    </inkml:traceGroup>
  </inkml:traceGroup>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4:52.6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8248AD-2AFB-4D9C-AFC3-ED61A3C9EE26}" emma:medium="tactile" emma:mode="ink">
          <msink:context xmlns:msink="http://schemas.microsoft.com/ink/2010/main" type="inkDrawing" rotatedBoundingBox="23652,523 23890,2754 22417,2911 22179,681" hotPoints="22180,953 22842,642 23783,1540 23783,2598 22413,2908" semanticType="enclosure" shapeName="Pentagon"/>
        </emma:interpretation>
      </emma:emma>
    </inkml:annotationXML>
    <inkml:trace contextRef="#ctx0" brushRef="#br0">3825 420 834 0,'0'0'0'0,"0"0"-9"15,0 0 9-15,0 0 40 16,0 0-3-16,0 0-20 16,0 0-7-16,0 0-9 0,0 0 2 15,-23 20-3 1,23 9 8-16,-4 12 12 0,-1 4-10 16,2 13 1-16,1 16 3 15,2 15 11-15,0 26-9 16,0 15-5-16,5 12 3 15,5 6-2-15,2-8 0 16,1-7-4-16,-3-12 3 16,3-9 1-16,2-10-4 15,-5-10-6-15,-3-7 3 16,-2-5-3-16,-4-13 2 16,-1-4 0-16,0-12 1 15,0-9-4-15,0-10 1 0,0-7 2 16,0-8-4-1,0-8 0-15,0-2 0 0,0-6 0 16,0-1 0-16,0 0-1 16,0-1-7-16,-6-36-21 15,-2-24-66-15,-1-21 5 16,0-19-45-16,-2-13-24 16,-5-6-54-16,-2-6-37 15</inkml:trace>
    <inkml:trace contextRef="#ctx0" brushRef="#br0" timeOffset="682.2077">3734 1358 42 0,'-19'-118'77'0,"4"4"-17"16,0 9 13-16,1 10-1 16,3 11 21-16,1 10-42 15,-2 10-5-15,6 8 3 0,2 7 17 16,4 8-31-16,0 2 23 16,0 0-30-16,22 3-6 15,8-3-3-15,8-1 6 16,5 2-4-16,7 2-7 15,2 8 5-15,10 5-17 16,8 6 3-16,14 13 6 16,7 4-9-16,5 3 1 15,0 21 4-15,-8 16-1 16,-2 2 3-16,-6 5 0 16,-6 4-2-16,0-2 1 15,-12 4-1-15,-2-2 17 16,-7 3-12-16,-9 3 7 15,-2-5-4-15,-7 6 4 0,-6 2-8 16,0 2 0-16,-8 9-6 16,0 10 6-16,-7 4-5 15,-2 6-1-15,-6-3 6 16,-3-6-9-16,-2-10 5 16,-1-4-7-16,0-1 2 15,0 2 6-15,0-3-7 16,0-7 2-16,0-5-1 15,0-6 3-15,-6-3-4 16,-7-6 7-16,-7-1-6 16,-2-7 12-16,-4 2-3 15,-10-2 6-15,-5-3 4 16,-13-1-8-16,-5 1-4 0,-9-3-1 16,-9 2-5-16,-4-5 2 15,-3-3-1-15,1 2-1 16,-3-4 1-16,2 2-1 15,3-2 1-15,4-6-1 16,9 0 0-16,5-2-2 16,16-1 2-16,9 1 0 15,9-5 0-15,11-3 0 16,10-1-3-16,1 0 5 16,7 0-5-16,0 0 1 15,-2 0-1-15,2 0-9 0,0 0-16 16,0 0-19-1,0 0-28-15,0 0-39 0,9 0-113 16,7 0-12-16</inkml:trace>
  </inkml:traceGroup>
</inkml:ink>
</file>

<file path=ppt/ink/ink3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01.4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723BD1-1EFC-4A94-B629-0AD3B08BFF8A}" emma:medium="tactile" emma:mode="ink">
          <msink:context xmlns:msink="http://schemas.microsoft.com/ink/2010/main" type="writingRegion" rotatedBoundingBox="17552,4650 17479,94 21081,36 21154,4593"/>
        </emma:interpretation>
      </emma:emma>
    </inkml:annotationXML>
    <inkml:traceGroup>
      <inkml:annotationXML>
        <emma:emma xmlns:emma="http://www.w3.org/2003/04/emma" version="1.0">
          <emma:interpretation id="{34A5D177-DEAC-42B7-AE27-B83D96B31C53}" emma:medium="tactile" emma:mode="ink">
            <msink:context xmlns:msink="http://schemas.microsoft.com/ink/2010/main" type="paragraph" rotatedBoundingBox="17552,4650 17485,441 19969,401 20036,4610" alignmentLevel="1"/>
          </emma:interpretation>
        </emma:emma>
      </inkml:annotationXML>
      <inkml:traceGroup>
        <inkml:annotationXML>
          <emma:emma xmlns:emma="http://www.w3.org/2003/04/emma" version="1.0">
            <emma:interpretation id="{CEA28100-F3EF-4512-99C0-7BB3A50EB409}" emma:medium="tactile" emma:mode="ink">
              <msink:context xmlns:msink="http://schemas.microsoft.com/ink/2010/main" type="inkBullet" rotatedBoundingBox="17949,4644 17929,3402 20016,3368 20036,4610"/>
            </emma:interpretation>
            <emma:one-of disjunction-type="recognition" id="oneOf0">
              <emma:interpretation id="interp0" emma:lang="" emma:confidence="0">
                <emma:literal>→</emma:literal>
              </emma:interpretation>
            </emma:one-of>
          </emma:emma>
        </inkml:annotationXML>
        <inkml:trace contextRef="#ctx0" brushRef="#br0">-639 4229 392 0,'0'0'428'0,"0"0"-428"0,0 0-24 15,0 0 24-15,0 0 22 16,0 0 3-16,114-45-3 15,-60 32 7-15,5-3-5 16,7 0-5-16,5 0 1 16,3-2-6-16,5 1 1 15,3-6 8-15,2 2-17 16,-6-5 7-16,3 2-6 16,-1-1-2-16,0-1 0 15,-11 4 1-15,-2 2-5 16,-7 4 5-16,-20 5-4 0,-6 3-2 15,-14 3 15-15,-11 1-5 16,-5 1 8-16,-4 3-1 16,0-3 10-16,0 3 1 15,0 0-11-15,0-1 2 16,0 1-8-16,0 0 1 16,0-2-6-16,0 2 5 15,0 0-10-15,0 0 4 16,0 0-4-16,0 0 1 15,0 0-2-15,0 0 1 16,0 0 1-16,0 0-2 16,0 0 0-16,0 0 0 15,0 0-1-15,0 0-5 16,0 0-3-16,0 0-6 0,0 0-8 16,0 0-25-16,0 0-10 15,-9 0-48-15,-20 0-206 16</inkml:trace>
        <inkml:trace contextRef="#ctx0" brushRef="#br0" timeOffset="-106773.5911">480 3155 625 0,'0'0'7'16,"0"0"-5"-16,0 0 46 16,92-102 16-16,-47 80-10 15,10 3-21-15,7 2-4 16,2 3-18-16,0 2 12 15,-3 7-12-15,-3 2-6 16,-6 3 3-16,2 0-6 0,-2 3-2 16,-4 14 0-1,-3 5 7-15,-6 4-5 0,-6 3 3 16,-4-1-1-16,-7 7-1 16,-3 3 8-16,-2 9-4 15,-1 0 4-15,-3 0-2 16,-4-3 14-16,-5-9-21 15,-1 1 4-15,-3-1 10 16,0-4-3-16,0 0-1 16,-13-8 2-16,-7 4 12 15,-5-6-13-15,-7 2 4 16,-10 4 5-16,-9-3-4 16,-7-1-8-16,-1 2 9 15,1 2-8-15,0-7 5 16,6 7-1-16,1-3-5 0,2-6-2 15,8-2 2-15,3-3-1 16,5-2 2-16,4-2-1 16,6-1-2-16,-1-2-4 15,6-2-1-15,5 1 4 16,0-1-4-16,5-1 0 16,4-3 0-16,2 1-1 15,2-1 5-15,0 0-7 16,0 4 0-16,0-4 0 15,0 0 0-15,0 0 0 16,0 0 0-16,0 0 1 0,0 0-1 16,0 0 1-16,0 0-1 15,0 0 0-15,0 0-1 16,0 0 1-16,0 0-1 16,0 0 0-16,0 0 1 15,0 0 0-15,0 0 2 16,0 0-2-16,0 0-3 15,0 0 0-15,0 0-1 16,0 0 2-16,0 0 0 16,0 0-1-16,0 0 1 15,0 0 0-15,0 0 1 16,0 0-6-16,0 0 5 16,0 0-1-16,0 0-1 15,0 0-1-15,0 0-5 0,0 0 1 16,0 0-4-1,0 0 5-15,0 0 2 0,0 0 4 16,0 0 2-16,0 0 0 16,0 0 0-16,0 0 2 15,0 0-6-15,0 0 5 16,0 0-2-16,0 0 1 16,0 0 0-16,0 0 1 15,0 0-1-15,0 0 0 16,0 0 0-16,0 0 1 15,0 0-1-15,0 0-2 16,0 0 2-16,0 0-5 0,0 0-22 16,0 0-1-1,0 0-4-15,0 0-21 0,0-4-24 16,0-4-20-16,0-11-72 16,0-11-28-16</inkml:trace>
        <inkml:trace contextRef="#ctx0" brushRef="#br0" timeOffset="-107751.4724">463 3284 961 0,'0'0'1'0,"0"0"3"0,0 0 5 16,0 0 18-16,0 0-26 15,0 0-1-15,-13 105 7 16,13-53 0-16,4-1 4 15,-1 0-7-15,-1 1 15 16,0-1-14-16,0-3 3 16,-2-4-8-16,0-9 1 15,0-9-1-15,0-11 0 16,0-11-9-16,0-4-16 16,0 0-15-16,0-25-32 15,0-23-144-15,0-13-131 0</inkml:trace>
      </inkml:traceGroup>
      <inkml:traceGroup>
        <inkml:annotationXML>
          <emma:emma xmlns:emma="http://www.w3.org/2003/04/emma" version="1.0">
            <emma:interpretation id="{B8933965-5D6C-434F-B4EB-0FF0BD8F1E47}" emma:medium="tactile" emma:mode="ink">
              <msink:context xmlns:msink="http://schemas.microsoft.com/ink/2010/main" type="line" rotatedBoundingBox="17525,2944 17485,441 19858,403 19897,2906"/>
            </emma:interpretation>
          </emma:emma>
        </inkml:annotationXML>
        <inkml:traceGroup>
          <inkml:annotationXML>
            <emma:emma xmlns:emma="http://www.w3.org/2003/04/emma" version="1.0">
              <emma:interpretation id="{31954E91-EF71-4920-B75B-92C562D5A9FA}" emma:medium="tactile" emma:mode="ink">
                <msink:context xmlns:msink="http://schemas.microsoft.com/ink/2010/main" type="inkWord" rotatedBoundingBox="17525,2944 17485,441 19858,403 19897,2906"/>
              </emma:interpretation>
              <emma:one-of disjunction-type="recognition" id="oneOf1">
                <emma:interpretation id="interp1" emma:lang="" emma:confidence="1">
                  <emma:literal/>
                </emma:interpretation>
              </emma:one-of>
            </emma:emma>
          </inkml:annotationXML>
          <inkml:trace contextRef="#ctx0" brushRef="#br0" timeOffset="-108107.5209">441 1912 894 0,'0'0'22'0,"0"0"-9"16,0 0 44-16,0 0 25 0,0 0-31 15,0 0-33-15,-30 6-18 16,30 20-5-16,0 17 5 16,0 17 0-16,0 6 0 15,0 2 1-15,-8 2 1 16,3-3 0-16,-4-5-1 15,0-10-2-15,1-15 3 16,3-13-2-16,2-14 1 16,3-6-1-16,0-4 0 15,0 0 5-15,0 0-4 16,0-18-2-16,-1-24-2 16,-5-15-1-16,0-15 3 15,3-8-1-15,2-7 1 0,1 4 0 16,0 2-6-16,10 3 1 15,19 3 6-15,12 3 3 16,-2 9-3-16,13 7 0 16,6 14-2-16,3 11 1 15,6 10-1-15,-2 8 2 16,2 11-4-16,-6 2-3 16,-3 0-3-16,-3 19-3 15,-10 5 4-15,1 6 9 16,-4 0 0-16,-4 1-3 15,-9 2 3-15,-6-2-2 16,-1-1 5-16,-6 0-3 16,-5-1 0-16,-2-2 3 15,-4 3 6-15,-1 1-3 0,-3-4 2 16,-1-2-2-16,0 1-4 16,0 1 4-16,-4 4-3 15,-18 0-1-15,-7-1 11 16,-6 2-1-16,-8 2-7 15,-11 2 1-15,-10-1 9 16,-4-3-12-16,-4 3 1 16,-1-8-2-16,-1-4 5 15,3-3-4-15,10-9-3 16,8-1 0-16,15-4-1 16,10-1-1-16,11-3 1 0,5-2 1 15,4 1-35 1,3 3-33-16,-2 6-77 0,-3 4-208 15</inkml:trace>
          <inkml:trace contextRef="#ctx0" brushRef="#br0" timeOffset="-108893.9502">63 273 919 0,'0'0'0'16,"0"0"-3"-16,0 0 2 15,0 0 1-15,0 0 33 16,0 0-29-16,0 0 3 15,0 105-7-15,0-20 10 16,2 18 4-16,-2 4-4 16,0-4-6-16,0-6 14 15,0-16-11-15,0-22-4 0,0-23-2 16,0-17-1-16,0-16 1 16,0-3 9-16,0 0 34 15,0-18 4-15,0-29-15 16,0-14-23-16,-11-18-10 15,1-5-1-15,-2-2 0 16,3-1-1-16,1 2-5 16,-1 2-10-16,6 8 16 15,3 6-10-15,0 8 7 16,3 7-3-16,19 9 5 16,7 4-1-16,1 6 3 15,5 10-3-15,0 8 3 0,7 6 0 16,4 8-2-16,2 3-3 15,3 0 5-15,-2 9-4 16,-1 13 3-16,1 3-1 16,4 1 3-16,-3 2-1 15,1 1 1-15,0-2 0 16,-6 1 4-16,-3 1-5 16,-4-5-1-16,-3 4 0 15,-4-4 1-15,-4 6-1 16,-1 5 0-16,-6 1 0 15,-3 7-2-15,-6 4 6 16,-9 9-1-16,-2-1 10 0,0 2-8 16,-13-6 1-16,-7-10-1 15,-6-2 5-15,-9-4 3 16,-11 3-2-16,-9-1 2 16,-12 1 5-16,-7-4-4 15,-1-4-6-15,1-4 4 16,5-7-7-16,10-6 1 15,12-6-5-15,10-7 4 16,11 0 0-16,10 0-2 16,7 0-3-16,8 0 1 15,1 0-5-15,0 0-32 16,0 0-40-16,0 3-72 16,0 17-173-16,5 7 51 15</inkml:trace>
          <inkml:trace contextRef="#ctx0" brushRef="#br0" timeOffset="-716.2478">-1063 2526 820 0,'0'0'0'0,"0"0"0"0,0 0 6 15,0 0 29-15,0 0-24 16,0 0-8-16,72 0 48 16,-12 0-23-16,10 0-4 15,14-2-5-15,11-15 8 16,11-7 1-16,9-7-5 16,2-2-14-16,-5-2 6 15,-6-1-9-15,-3 2-5 16,-1-1 0-16,-5 7 6 15,-10 2-2-15,-15 5-2 16,-22 12-2-16,-23 5-1 16,-8 4 2-16,-19 0-2 15,0 0 0-15,0 0 4 16,0 0 3-16,0 0 1 0,0 0-3 16,0 0-1-16,0 0-4 15,0 0 0-15,0 0-26 16,0 0-40-16,-10 10-54 15,-13 8-133-15,-12 5-263 16</inkml:trace>
          <inkml:trace contextRef="#ctx0" brushRef="#br0" timeOffset="27745.3537">512 1314 566 0,'0'0'72'15,"0"0"0"-15,0 0 48 16,0 0-14-16,0 0-30 0,0 0-46 15,-55-41-16-15,55 41-14 16,0 27 0-16,0 15-5 16,15 12 5-16,8 2 0 15,-4-4 0-15,1 3 1 16,5-10 0-16,-11-6-1 16,2-11-1-16,-6-9-9 15,-2-12-30-15,-7-7-15 16,-1 0-15-16,0-6 10 15,0-29-69-15,0-8-45 16,-9-8 0-16,-4-3 58 16,0 6-47-16,3 1 163 0,6 8 3 15,-4 10 158-15,5 1-26 16,3 6 11-16,0 3-31 16,0-1-39-16,0 3-9 15,15-4-19-15,7-1-20 16,1 0 5-16,0 5-29 15,-1 1 11-15,-5 5-8 16,-1 5-6-16,-11 5 5 16,-1-1-6-16,-4 0 0 15,0 0 0-15,0 0 0 16,0 2-7-16,0 2-21 16,-3 19-5-16,-10-2-49 15,-4-3-65-15,-1-7-212 0</inkml:trace>
          <inkml:trace contextRef="#ctx0" brushRef="#br0" timeOffset="28166.9009">602 981 573 0,'0'0'52'0,"0"0"33"16,0 0 2-16,0 0 6 15,-148 12-53-15,115 6-8 16,7-4 7-16,4 5-7 16,12 1-19-16,-2 3-7 15,12 5-6-15,0 4-1 0,2 2 1 16,21 0-1-16,3-4 1 16,9-4-2-16,3-3 2 15,1-6 0-15,-2-3 0 16,-2-1 5-16,1-4-4 15,-12-1-1-15,-7 2 0 16,-10-6 0-16,-5-3 0 16,-2 6-1-16,0 5 1 15,-15 8 4-15,-15 1 0 16,-8 1-1-16,0-7 4 16,5-5 0-16,5-3-2 15,5-7-5-15,10 0 1 16,7 0-2-16,4 0-23 0,2-18-55 15,0-15-114-15,21-9-31 16,7-7-245-16</inkml:trace>
          <inkml:trace contextRef="#ctx0" brushRef="#br0" timeOffset="28393.3411">663 990 653 0,'0'0'77'0,"0"0"22"16,0 0 24-16,0 0-50 15,0 0-48-15,0 0-20 0,0-12-5 16,12 45-2 0,-1 5 2-16,4 12 1 0,2-2-1 15,1-1 2 1,2-2-2-16,-3-11 0 0,-1-4 0 16,-7-8-21-16,0-9-50 15,-2-4-45-15,-7-5-68 16,0-4-114-16</inkml:trace>
          <inkml:trace contextRef="#ctx0" brushRef="#br0" timeOffset="28794.2667">663 1196 596 0,'0'0'11'0,"0"0"19"15,0 0 35-15,0 0-17 0,0 0-26 16,115-77 0-16,-91 77-12 15,1 0-10-15,-3 0 7 16,0 20-1-16,-2 5 4 16,-3 1 1-16,1 4 3 15,-4-1-3-15,1 2 8 16,-5-8-8-16,-1-3-8 16,-2-9-2-16,-6-3-1 15,4-3 0-15,-5-5 2 16,0 0 4-16,4 0-4 15,0-16 4-15,1-5-2 16,5-13-2-16,-9 11-1 0,2 3 3 16,-1 5-2-1,2 6 1-15,-1 2-3 0,1 3 0 16,5 2-3-16,1 2 1 16,10 0-1-16,2 0 1 15,3 0 2-15,1 0-2 16,0 0 2-16,0 0-2 15,-1-6-43-15,-1-19-37 16,-2-12-39-16,-9-4-155 16</inkml:trace>
        </inkml:traceGroup>
      </inkml:traceGroup>
    </inkml:traceGroup>
    <inkml:traceGroup>
      <inkml:annotationXML>
        <emma:emma xmlns:emma="http://www.w3.org/2003/04/emma" version="1.0">
          <emma:interpretation id="{853FD663-17DA-4D6D-A386-9911D83F4E0C}" emma:medium="tactile" emma:mode="ink">
            <msink:context xmlns:msink="http://schemas.microsoft.com/ink/2010/main" type="paragraph" rotatedBoundingBox="19998,4268 19361,217 20769,-3 21406,4046" alignmentLevel="1"/>
          </emma:interpretation>
        </emma:emma>
      </inkml:annotationXML>
      <inkml:traceGroup>
        <inkml:annotationXML>
          <emma:emma xmlns:emma="http://www.w3.org/2003/04/emma" version="1.0">
            <emma:interpretation id="{E16A2E10-A4FB-46F0-B37F-4091D9D2C227}" emma:medium="tactile" emma:mode="ink">
              <msink:context xmlns:msink="http://schemas.microsoft.com/ink/2010/main" type="line" rotatedBoundingBox="19998,4268 19361,217 20769,-3 21406,4046"/>
            </emma:interpretation>
          </emma:emma>
        </inkml:annotationXML>
        <inkml:traceGroup>
          <inkml:annotationXML>
            <emma:emma xmlns:emma="http://www.w3.org/2003/04/emma" version="1.0">
              <emma:interpretation id="{C9264F92-582E-44C6-97CF-99686EC5CEF0}" emma:medium="tactile" emma:mode="ink">
                <msink:context xmlns:msink="http://schemas.microsoft.com/ink/2010/main" type="inkWord" rotatedBoundingBox="20191,4238 20104,3686 21013,3543 21099,4095"/>
              </emma:interpretation>
              <emma:one-of disjunction-type="recognition" id="oneOf2">
                <emma:interpretation id="interp2" emma:lang="" emma:confidence="1">
                  <emma:literal/>
                </emma:interpretation>
              </emma:one-of>
            </emma:emma>
          </inkml:annotationXML>
          <inkml:trace contextRef="#ctx0" brushRef="#br0" timeOffset="-2407.3736">1603 3823 690 0,'0'0'0'0,"0"0"0"0,0 0 37 16,0 0 24-16,0 0 2 15,162-127-32-15,-89 88 6 16,5-1 4-16,-1 5-21 15,-4 5-3-15,-8 3-9 16,-10 3 3-16,-11 9-7 16,-11 2-2-16,-13 6-4 15,-11 7 2-15,-8 0 0 16,-1 0 5-16,0 0-4 16,-18 11 7-16,-24 16-8 15,-15 8-1-15,-17 5-10 16,-3-2-10-16,3-5-1 15,6-6 14-15,19-8 4 16,18-11 4-16,21-7 0 0,7-1-1 16,3-1-2-16,7-28-3 15,21-10-19-15,10-8-30 16,-5-1-104-16,-18 5-266 16</inkml:trace>
          <inkml:trace contextRef="#ctx0" brushRef="#br0" timeOffset="-103585.4203">1850 3605 547 0,'0'0'9'16,"0"0"-9"-16,0 0 29 15,0 0 32-15,0 0-18 16,0 0-14-16,8 1-2 16,0-1 0-16,2 0 10 15,7-6 5-15,11-8-7 16,2-7-10-16,4-5-9 16,5-5-12-16,0 0 3 15,0-3-7-15,-1 4 7 16,-2 0-6-16,-4 2 0 15,0 6-1-15,-5 2 1 16,-1 4-2-16,-2 5 2 0,-5 2-1 16,-6 2 1-16,-5 4 0 15,-5 2-1-15,-3 1 0 16,0 0 1-16,0 0 5 16,2 0-4-16,-2 0 1 15,0 0 2-15,0 0-3 16,0 0 0-16,0 0-2 15,0 0 1-15,0 0-1 16,0 0 0-16,0 0 0 16,0 0 0-16,0 0 1 15,0 0-1-15,0 0 1 16,0 0-1-16,0 0-4 16,0 0 4-16,0 0-1 0,0 0 2 15,0 0-2 1,0 0 1-16,0 0 0 0,0 0 3 15,0 0-3-15,0 0 0 16,0 0-3-16,0 0 3 16,0 0 0-16,0 0 3 15,0 0-3-15,0 0-3 16,0 0 3-16,0 0 0 16,0 0-2-16,0 0 2 15,0 0 0-15,0 0 0 16,0 0-1-16,0 0 4 15,0 0-6-15,0 0 3 0,0 0 0 16,0 0 0 0,0 0 3-16,0 0-3 0,0 0 0 15,0 0 0-15,0 0-1 16,0 0 1-16,0 0-5 16,0 0 4-16,0 0 0 15,0 0-1-15,0 0 2 16,0 0 0-16,0 0 0 15,0 0-3-15,0 0 1 16,0 0 2-16,0 0 0 16,0 0 0-16,0 0 0 15,0 0 5-15,0 0-10 16,0 0 7-16,0 0-2 16,0 0 0-16,0 0 4 15,0 0-4-15,0 0 0 0,0 0-3 16,0 0 3-16,0 0-1 15,0 0 1-15,0 0 0 16,0 0 0-16,0 0 0 16,0 0 0-16,0 0 0 15,0 0 0-15,0 0 3 16,0 0-2-16,0 0-2 16,0 0 1-16,0 0-3 15,0 0 1-15,0 0 2 16,0 0 2-16,0 0-2 15,0 0 0-15,0 0 2 16,0 0-2-16,0 0 0 0,0 0-6 16,0 0 6-1,0 0 0-15,0 0 1 0,0 0 0 16,0 0-1-16,0 0 0 16,0 0 0-16,0 0 0 15,0 0 4-15,0 0-4 16,0 0-1-16,0 0 1 15,0 0 0-15,0 0 3 16,0 0-2-16,0 0-1 16,0 0 5-16,3 0-2 15,-3 0-5-15,0 0 5 16,0 0-6-16,0-4-2 16,0 4 4-16,4-2 0 15,3-2-2-15,3-3 2 16,2 1-1-16,-2-7-25 0,-1-5-36 15,-1-3-53-15,-8-7-69 16,0-6-289-16</inkml:trace>
        </inkml:traceGroup>
        <inkml:traceGroup>
          <inkml:annotationXML>
            <emma:emma xmlns:emma="http://www.w3.org/2003/04/emma" version="1.0">
              <emma:interpretation id="{4C7D57D3-667D-4299-BE9B-30DF72661E95}" emma:medium="tactile" emma:mode="ink">
                <msink:context xmlns:msink="http://schemas.microsoft.com/ink/2010/main" type="inkWord" rotatedBoundingBox="19779,2875 19714,2461 21090,2245 21155,2659"/>
              </emma:interpretation>
              <emma:one-of disjunction-type="recognition" id="oneOf3">
                <emma:interpretation id="interp3" emma:lang="" emma:confidence="1">
                  <emma:literal/>
                </emma:interpretation>
              </emma:one-of>
            </emma:emma>
          </inkml:annotationXML>
          <inkml:trace contextRef="#ctx0" brushRef="#br0" timeOffset="-101897.9238">1658 2363 229 0,'0'0'322'0,"0"0"-322"16,0 0 0-16,0 0 28 15,0 0 18-15,0 0 3 16,135-71-24-16,-103 54-14 16,0-2-3-16,-6 6-2 0,-4-2 1 15,-6 10-6 1,-6 0 0-16,-6 5-1 0,-4 0-1 15,0 0-16-15,0 0 10 16,0 0 2-16,-17 20 3 16,-12 4-9-16,-7 8-10 15,-5-2 15-15,3-6 6 16,11-5 0-16,9-10 19 16,11-8 23-16,7-1-8 15,0 0-3-15,0 0-4 16,0 0-13-16,17-8 0 15,9-7 12-15,8-6 17 0,-1 2-25 16,-2-1-9-16,-5 1-6 16,1 2 1-16,-9-2-4 15,-5 3-5-15,-4 1-26 16,-8-2-60-16,-1 3-98 16,-28 1-326-16</inkml:trace>
          <inkml:trace contextRef="#ctx0" brushRef="#br0" timeOffset="-95216.1372">1385 2367 608 0,'0'0'1'0,"0"0"-1"16,0 0 6-16,0 0 25 15,0 0 19-15,0 0-1 16,0 0-21-16,-16 0-18 15,16 0-1-15,3 0 5 16,6 0-2-16,9 0 6 16,8 0 18-16,8 0 7 15,11-15-16-15,8-5-12 16,9-10 6-16,6-3-9 16,6-8 6-16,2 4-7 0,-7 3-8 15,-2 3-3 1,-8 3 4-16,-6 5-4 0,-7 3 2 15,-7 4-2-15,-7 1 0 16,-9 10 1-16,-8 1-1 16,-6 3-1-16,-9 1-2 15,0 0-3-15,0 0 4 16,0 0-3-16,0 0 5 16,0 0-8-16,0 0-2 15,0 0-11-15,0 0-15 16,-5 0-17-16,-15 10-25 15,-14 11-50-15,-8 2-32 16,-13-2-129-16</inkml:trace>
          <inkml:trace contextRef="#ctx0" brushRef="#br0" timeOffset="-93707.0122">1385 2314 596 0,'0'0'5'16,"0"0"25"-16,0 0 16 16,0 0-9-16,0 0 1 15,0 0-18-15,43-39-3 16,16 2 15-16,19-10-1 16,6 0-18-16,1 1-3 15,-9 3-6-15,-10 7 0 0,-7 6 1 16,-5 5-5-16,-14 3 0 15,-3 3 0-15,-11 8-6 16,-9 1-5-16,-5 7-7 16,-11 3-5-16,-1 0-22 15,0 0 15-15,0 0 17 16,0 10-2-16,-24 17-11 16,-11 7 7-16,-12 6-6 15,-3-5 10-15,2-5 5 16,-3-3 6-16,8-6 4 15,5-4 0-15,7-7 1 16,11-4 6-16,7-2 0 0,12-4-5 16,-5 0-1-16,6 0 8 15,0 0-9-15,0 0-2 16,7-4-15 0,19-14 15-16,12-7 2 0,8-6 7 15,2 1-4-15,3 1 2 16,-2 3-3-16,-10 6 6 15,-4 3-2-15,-6 4-4 16,-11 6 3-16,-7 5-5 16,-6 2-2-16,-5 0-1 15,0 0 3-15,0 0 3 16,-12 18-3-16,-19 18 0 16,-18 12 0-16,-10 5-4 15,-1-6-3-15,8-7 7 16,10-12-1-16,13-9 1 0,14-7-1 15,8-8 1-15,7-4 0 16,0 0-2-16,4 0-30 16,28-16 19-16,8-7 13 15,6-1 3-15,2-5 6 16,-6 5-9-16,-3 6 2 16,-8 2 1-16,-7 4-3 15,-8 3 2-15,-7 8-1 16,-8 1-2-16,-1 0-3 15,0 0 2-15,0 0 1 0,-21 19 1 16,-19 13 0 0,-7 9-2-16,-9-5-5 0,3-7 7 15,5-2 0-15,3-7 1 16,9-5 5-16,10-3-6 16,7-8 0-16,13-4 2 15,6 0 0-15,0 0-2 16,4-4-24-16,25-19-10 15,12-4 34-15,4-4 0 16,-2 1 0-16,-4 7-1 16,-7 5 1-16,-5 1-10 15,-9 6 9-15,-3 2-11 16,-11 9-12-16,-4 0 19 0,0 0 5 16,-7 0 21-1,-28 13-14-15,-10 9-7 0,-3 6 0 16,0-3 0-16,3-3 13 15,9-6 15-15,3-4-14 16,8-5 0-16,11 1-8 16,4-5 3-16,8-3-7 15,2 0-4-15,0 0-2 16,12 0-51-16,15-17 37 16,14-3 18-16,7-4 7 15,3-4-7-15,-1-1 0 16,1 1 1-16,-2 4 6 15,-2 1-7-15,-10 2-5 16,-12 9 5-16,-15 4 2 0,-5 8 0 16,-5 0 10-16,0 0 24 15,-9 0-12-15,-26 10-17 16,-13 13-7-16,-10 11-5 16,-6 2 3-16,1 2 0 15,7-10 2-15,13-4 2 16,13-9-2-16,12-7 0 15,11-7 1-15,7-1-1 16,0 0-1-16,11 0-25 16,32-13 8-16,6-11 18 15,13-5 6-15,-2-1-5 16,-4 3-1-16,-6 4 0 16,-10 3-5-16,-6 5 3 0,-10 6-1 15,-11 2-7-15,-10 7 7 16,-3 0-5-16,-3 0 8 15,-27 17 9-15,-17 13-9 16,-5 10-1-16,-10-1-5 16,2-1 6-16,8-5 0 15,3-6-1-15,13-3 1 16,4-9 0-16,19-7 0 16,8-8-2-16,5 0-41 15,7-6-153-15,21-16 119 16,13-4 51-16,2-3-25 15,1 5-18-15,-2 0-14 16,0 5 77-16,-4-1 2 16</inkml:trace>
          <inkml:trace contextRef="#ctx0" brushRef="#br0" timeOffset="-93236.1962">1951 2176 131 0,'0'0'11'15,"0"0"7"-15,-157 109 11 16,101-74 12-16,2-5-8 15,11-8 30-15,14-10-27 16,10-6-17-16,13-5-8 16,6-1-11-16,0 0-53 15,32-10-4-15,10-11 52 16,7-6 3-16,6 3-21 16,-5 0 10-16,-4 1 6 0,-2 4 3 15,-5-1-6-15,-3 1 9 16,-10 10-28-16,-8 5 26 15,-13 0 3-15,-5 4 1 16,0 0 21-16,-1 8 45 16,-21 12-23-16,-4 7-21 15,-7-3 35-15,7-4-5 16,1-4 29-16,8-5-35 16,1-2-32-16,7-4-3 15,5 0-7-15,1-5-4 16,3 0 1-16,0 0-2 15,0 0-15-15,0 0-7 16,0 0-5-16,0 0 14 0,6 0 13 16,-5 0-4-1,2 0 4-15,-3 0 0 0,0 0-1 16,1 0 0-16,-1 0-17 16,0 0-4-16,3 0-27 15,-1 0 8-15,5 1 6 16,-1 3-41-16,-3 0-10 15</inkml:trace>
          <inkml:trace contextRef="#ctx0" brushRef="#br0" timeOffset="-7153.6569">2517 2019 44 0,'0'0'0'0</inkml:trace>
          <inkml:trace contextRef="#ctx0" brushRef="#br0" timeOffset="-3021.0049">1214 2272 384 0,'0'0'30'0,"0"0"-29"15,0 0 85-15,0 0 41 16,0 0-11-16,0 0-1 16,-50 14-52-16,50-14-18 15,5-11-18-15,33-16-7 16,17-3 8-16,16-7-15 0,8 6 3 16,10-1-8-16,9 4-3 15,-1 3 6-15,0 3-9 16,-10 3-2-16,-6 9 1 15,-8-3 3-15,-14 5-4 16,-12 2-1-16,-14 2 1 16,-13 2 2-16,-11 2-2 15,-7 0 1-15,-2 0-1 16,0 0 2-16,-15 0 6 16,-27 6-8-16,-20 14-7 15,-17 12-4-15,-6 8-12 16,-12 3 2-16,4 3 9 15,3-6 5-15,6-1 6 0,15-11-1 16,14-4 2-16,19-7 3 16,13-9-3-16,14-5 0 15,8 0-3-15,1-3 3 16,5 2-15-16,33-2 2 16,20 0 13-16,16-10 0 15,10-18 4-15,6-8 6 16,0 1 13-16,-1-1-11 15,-7 5-4-15,-8-2-5 16,-10 6-3-16,-10 3 3 16,-9 4-1-16,-10 6 0 0,-9 0-1 15,-10 11-1 1,-8 1-15-16,-6 2-42 0,-2 0-77 16,-13 24-140-16</inkml:trace>
          <inkml:trace contextRef="#ctx0" brushRef="#br0" timeOffset="-105063.3522">1561 2114 666 0,'0'0'0'16,"0"0"-2"-16,0 0 2 15,0 0 43-15,0 0-1 16,0 0-5-16,58-15 17 16,-15-2-19-16,5-7-11 15,6 1-10-15,-3-2 1 16,0-2-13-16,-6 5 5 16,-3 1-6-16,-9 7 1 15,-8 2-2-15,-8 7 0 16,-7 1-1-16,-3 1-10 0,-2 3-15 15,-5 0-37-15,0 0-26 16,0 0-3-16,0 17-5 16,0 11-28-16,-2 2-300 15</inkml:trace>
        </inkml:traceGroup>
        <inkml:traceGroup>
          <inkml:annotationXML>
            <emma:emma xmlns:emma="http://www.w3.org/2003/04/emma" version="1.0">
              <emma:interpretation id="{286BD30D-F0D2-4227-A10F-FC81B91FCA6B}" emma:medium="tactile" emma:mode="ink">
                <msink:context xmlns:msink="http://schemas.microsoft.com/ink/2010/main" type="inkWord" rotatedBoundingBox="20412,1849 20313,1217 20574,1176 20673,1808"/>
              </emma:interpretation>
              <emma:one-of disjunction-type="recognition" id="oneOf4">
                <emma:interpretation id="interp4" emma:lang="" emma:confidence="0">
                  <emma:literal>&amp;</emma:literal>
                </emma:interpretation>
                <emma:interpretation id="interp5" emma:lang="" emma:confidence="0">
                  <emma:literal>•</emma:literal>
                </emma:interpretation>
                <emma:interpretation id="interp6" emma:lang="" emma:confidence="0">
                  <emma:literal>g</emma:literal>
                </emma:interpretation>
                <emma:interpretation id="interp7" emma:lang="" emma:confidence="0">
                  <emma:literal>{</emma:literal>
                </emma:interpretation>
                <emma:interpretation id="interp8" emma:lang="" emma:confidence="0">
                  <emma:literal>a</emma:literal>
                </emma:interpretation>
              </emma:one-of>
            </emma:emma>
          </inkml:annotationXML>
          <inkml:trace contextRef="#ctx0" brushRef="#br0" timeOffset="30415.6044">1734 860 597 0,'0'0'46'0,"0"0"-46"16,0 0 43-16,0 0 23 15,0 0-25-15,0 0-25 16,21 91 3-16,-16-81-9 15,-4-2-3-15,2-6-6 16,-3 2 6-16,1-4-6 16,-1 0 0-16,0 0-1 15,3 0 0-15,2-9-16 16,-4-12-12-16,4-4 19 16,2 5 3-16,-3 3 6 15,0 7 0-15,1 5 0 0,-1 2 0 16,5 3 0-16,0 0-1 15,2 0 1-15,2 0 0 16,0 0 5-16,0 0-5 16,3 0 2-16,-6 0-2 15,2 0 2-15,0 0 3 16,-4-5 6-16,-2-7 3 16,1-1-4-16,-5-4-2 15,1 1-8-15,-3 4 2 16,0 0-1-16,0 6 10 15,0 2 31-15,0 4-8 16,0 0-18-16,0 0-6 0,0 0-9 16,0 9-1-1,0 9-7-15,0 12 5 16,0-2 1-16,0 10-1 0,9 2 2 16,4 4-3-16,3 5 3 15,1 0-4-15,2 2 1 16,-2 0-2-16,-1-2-6 15,-4-6 6-15,-8-3-5 16,-4-9-1-16,0-7 9 16,0-4 1-16,-9-8 2 15,-7-6 1-15,-4-6 30 16,-3 0-3-16,-5-14-1 16,5-17 11-16,-3-13-28 0,6-8-2 15,4-6-6 1,7 0-3-16,9 2-10 0,0 9-20 15,4 9-57-15,14 5-116 16,-2 3-297-16</inkml:trace>
        </inkml:traceGroup>
        <inkml:traceGroup>
          <inkml:annotationXML>
            <emma:emma xmlns:emma="http://www.w3.org/2003/04/emma" version="1.0">
              <emma:interpretation id="{1BDAFC1E-18E2-4C5E-8FC7-930286ED59E8}" emma:medium="tactile" emma:mode="ink">
                <msink:context xmlns:msink="http://schemas.microsoft.com/ink/2010/main" type="inkWord" rotatedBoundingBox="19863,1862 19756,1183 20146,1122 20253,1801"/>
              </emma:interpretation>
              <emma:one-of disjunction-type="recognition" id="oneOf5">
                <emma:interpretation id="interp9" emma:lang="" emma:confidence="1">
                  <emma:literal/>
                </emma:interpretation>
              </emma:one-of>
            </emma:emma>
          </inkml:annotationXML>
          <inkml:trace contextRef="#ctx0" brushRef="#br0" timeOffset="29557.8904">1172 768 567 0,'0'0'70'0,"0"0"-25"15,0 0 38-15,0 0-51 16,0 0-31-16,0 0 21 16,10 84 9-16,6-36 14 15,0 13-23-15,2 3 9 16,1 11-10-16,-1-1 1 16,0-4-20-16,-4-11 8 15,-1-13-9-15,6-13 2 16,-10-13-2-16,0-7-1 15,-1-9-5-15,-6-4 5 0,-2 0-12 16,0 0 12 0,0-27 0-16,0-7-1 0,0-7-20 15,-13-5 4-15,-2-3 2 16,-8 0 1-16,6 3 3 16,6 10-4-16,3 8 13 15,5 4 2-15,3 3 0 16,0 2 0-16,0 6 0 15,0-2 0-15,0-8-2 16,9 5 1-16,2-5 0 16,-1 3 1-16,2 9 0 15,-2 4 0-15,2 6-6 16,-1 1 0-16,2 0-4 0,2 4 5 16,2 20 4-1,2 11 2-15,-1 5 0 16,-1 14 6-16,-3 1 0 0,1-1 1 15,-2 4 6-15,-3-5-9 16,-1-4-3-16,2-5 0 16,1-14-1-16,-6-12 0 15,3-6-1-15,-7-8 0 16,-2-1 0-16,0-3-4 16,0 0 4-16,0-1 0 15,0-25 0-15,0-7-1 16,-4-5-4-16,-9-2-2 15,-12-5-7-15,1-3 2 16,-2 4 2-16,4 5 9 16,4 11 1-16,7 5 0 15,7 12 1-15,4 2 4 0,0 3-2 16,0-2-3-16,4 0-6 16,12 3 5-16,-2 1-4 15,4 1 2-15,1 3 3 16,-2 0-9-16,0 0-9 15,1 0-7-15,-1 0-7 16,1 3-15-16,-1-3-33 16,2 0-79-16,-9 0-93 15</inkml:trace>
        </inkml:traceGroup>
        <inkml:traceGroup>
          <inkml:annotationXML>
            <emma:emma xmlns:emma="http://www.w3.org/2003/04/emma" version="1.0">
              <emma:interpretation id="{D268CBE0-A2F8-44FE-ABB0-8287DC3A4D13}" emma:medium="tactile" emma:mode="ink">
                <msink:context xmlns:msink="http://schemas.microsoft.com/ink/2010/main" type="inkWord" rotatedBoundingBox="20913,1178 20910,1163 20939,1159 20941,1173"/>
              </emma:interpretation>
              <emma:one-of disjunction-type="recognition" id="oneOf6">
                <emma:interpretation id="interp10" emma:lang="" emma:confidence="0">
                  <emma:literal>•</emma:literal>
                </emma:interpretation>
                <emma:interpretation id="interp11" emma:lang="" emma:confidence="0">
                  <emma:literal>\</emma:literal>
                </emma:interpretation>
                <emma:interpretation id="interp12" emma:lang="" emma:confidence="0">
                  <emma:literal>.</emma:literal>
                </emma:interpretation>
                <emma:interpretation id="interp13" emma:lang="" emma:confidence="0">
                  <emma:literal>,</emma:literal>
                </emma:interpretation>
                <emma:interpretation id="interp14" emma:lang="" emma:confidence="0">
                  <emma:literal>:</emma:literal>
                </emma:interpretation>
              </emma:one-of>
            </emma:emma>
          </inkml:annotationXML>
          <inkml:trace contextRef="#ctx0" brushRef="#br0" timeOffset="30580.159">2351 744 783 0,'0'0'9'16,"0"0"85"-16,0 0-27 0,0 0-42 16,0 0-25-16,0 0-8 15,-8 10-57-15,-10-1-234 16</inkml:trace>
        </inkml:traceGroup>
        <inkml:traceGroup>
          <inkml:annotationXML>
            <emma:emma xmlns:emma="http://www.w3.org/2003/04/emma" version="1.0">
              <emma:interpretation id="{CD78F62A-AE06-4584-90A0-0AA4A5DFE97D}" emma:medium="tactile" emma:mode="ink">
                <msink:context xmlns:msink="http://schemas.microsoft.com/ink/2010/main" type="inkWord" rotatedBoundingBox="19622,1360 19441,205 20769,-3 20951,1152"/>
              </emma:interpretation>
              <emma:one-of disjunction-type="recognition" id="oneOf7">
                <emma:interpretation id="interp15" emma:lang="" emma:confidence="1">
                  <emma:literal/>
                </emma:interpretation>
              </emma:one-of>
            </emma:emma>
          </inkml:annotationXML>
          <inkml:trace contextRef="#ctx0" brushRef="#br0" timeOffset="-105542.0709">1016 798 476 0,'0'0'10'16,"0"0"-9"-16,0 0-1 16,0 0 85-16,0 0-25 15,0 0-6-15,0 0-4 16,59-16 5-16,-26-1-6 15,2-6-33-15,3-1 1 16,5-4 0-16,2-1-9 16,0 4 2-16,-3-2-10 15,1 4 1-15,-6 3-3 16,-3 2 2-16,-4 4 0 16,-1 4 1-16,-7 1-1 0,-3 5-1 15,-6 0 1-15,-3 1 2 16,-6 2-2-16,-2 1 0 15,1 0 0 1,-3 0 0-16,0-2 2 0,0 2-1 16,0 0 6-16,0 0-2 15,0 0 0-15,0 0-5 16,0 0 2-16,0 0 4 16,0 0-3-16,0 0-4 15,0 0 2-15,0 0 0 16,0 0 1-16,0 0 2 15,0 0-2-15,0 0-2 16,0 0 2-16,0 0 0 16,0 0-2-16,0 0 6 0,0 0-4 15,0 0-4 1,0 0 4-16,0 0-2 0,0 0 2 16,0 0-2-16,0 0 0 15,0 0-3-15,0 0 5 16,0 0-5-16,0 0-3 15,0 0 0-15,0 0-8 16,0 0-14-16,0 0-15 16,0 0-61-16,4 3 21 15,2 10 42-15,-3 1-114 16,-3-7-198-16</inkml:trace>
          <inkml:trace contextRef="#ctx0" brushRef="#br0" timeOffset="4218.2274">1348-69 12 0,'0'0'625'0,"0"0"-624"15,0 0 12 1,0 0 38-16,0 0-43 0,0 0-6 16,29 19 19-16,-9-6 10 15,-1-2-7-15,1 1-14 16,-5 0-4-16,4-2-4 15,-5 0 3-15,2-6 2 16,-1-1 3-16,1-3 10 16,1 0 3-16,5-6 12 15,1-15-6-15,0-6-4 16,2-5-13-16,-4-7-4 16,1 0-1-16,-1 3-5 15,-5 2-1-15,-6 10 2 0,-6 4 0 16,0 10 2-1,-1 4-2-15,-3 5 12 0,0 1-6 16,0 0 2-16,0 0-6 16,0 0-2-16,0 0 1 15,0 0 0-15,0 0 6 16,-17 0 9-16,-15 5-17 16,-4 7 2-16,-5 4-7 15,-2-2 7-15,-1 0-1 16,-7-1-3-16,9-3 5 15,3 1 5-15,6-4 7 16,8-3-11-16,8-1-2 16,8 0 4-16,5-3-7 15,4 0 1-15,0 0-2 16,0 0 0-16,0 0 0 0,0 0 0 16,0 0 0-16,0 0-1 15,0 0 1-15,0 0-2 16,0 0-4-16,0 0-4 15,0 0-3-15,0 0 3 16,0 0-2-16,0 0-10 16,4 0-7-16,9 0-10 15,7 0-18-15,6 0-61 16,-1 0-69-16,-8-10-267 16</inkml:trace>
          <inkml:trace contextRef="#ctx0" brushRef="#br0" timeOffset="4455.5922">1861-368 694 0,'0'0'30'0,"0"0"30"16,0 0 78-16,0 0-56 15,0 0-39-15,0 0-23 16,0 0 2-16,0 0-17 15,0 0-2-15,0 0-3 16,0 0 0-16,0 0-10 16,0 2-33-16,0 3-48 15,0 8-44-15,-7 4-70 16,-18-1-116-16</inkml:trace>
          <inkml:trace contextRef="#ctx0" brushRef="#br0" timeOffset="-3800.1744">1092 849 614 0,'0'0'49'0,"0"0"-46"15,0 0 31-15,0 0 33 16,0 0-30-16,0 0-21 16,-13 0-10-16,16 0-5 15,20 0 1-15,15 0 33 16,6 0 16-16,9 0-26 15,4-4-7-15,7-8 2 16,8-4-6-16,5-3 3 16,0-3-8-16,1-4-3 0,-5-3-5 15,-5 3 0 1,-11 0 0-16,-15 10 2 0,-16 6-3 16,-15 6 0-16,-6 4 0 15,-5 0 1-15,0 0 3 16,-3 0 2-16,-30 2 0 15,-20 18-6-15,-19 9-2 16,-17 5-4-16,-5 7-12 16,-8-3 6-16,11-4 8 15,4-5 1-15,15-7 3 16,15-6 0-16,18-3 0 16,16-5 1-16,12-5 0 15,7 0 0-15,4-3-1 0,0 0 0 16,0 0-2-1,13 0 1-15,26-14 1 0,19-9 2 16,16-11 12-16,15-6-5 16,8-4-1-16,3-5 1 15,0 2-6-15,-4 4 0 16,-5 8-1-16,-14 6-1 16,-13 7-1-16,-13 8 0 15,-19 1 0-15,-9 9 0 16,-14 4-1-16,-8 0 1 15,-1 0 0-15,0 0 1 16,0 0-1-16,-10 0 4 16,-28 25-3-16,-17 4-1 15,-13 9-4-15,-3-2-2 0,3-5 6 16,7-6-2 0,3-2 2-16,1-5-1 0,5-1 1 15,-2-3 0-15,11-5 0 16,6 0 5-16,14-3-5 15,12-4 0-15,5-1 0 16,6-1 0-16,0 0-2 16,0 0-1-16,1 0-3 15,33 0-23-15,13-10 27 16,22-13 1-16,8-2 2 16,5-6-2-16,-3 4-2 15,-3 0 3-15,-3 3 0 16,-5 1 5-16,-5 4-5 0,-16 3 0 15,-6 3 0 1,-15 3 0-16,-11 3 0 0,-7 5-5 16,-8 2 5-16,0 0 1 15,0 0 2-15,-13 0 2 16,-22 0-5-16,-15 0-4 16,-14 15-19-16,-10 6-2 15,-6 3-11-15,-1 0 17 16,1 2 14-16,8-5 5 15,6 1-3-15,13-3 2 16,13-2 1-16,16-3-7 16,14-5-67-16,10 1-61 0,0-4-78 15,8-4-67 1</inkml:trace>
          <inkml:trace contextRef="#ctx0" brushRef="#br0" timeOffset="-4845.4404">1293 817 696 0,'0'0'7'16,"0"0"11"-16,0 0 92 15,0 0-28-15,0 0-31 16,0 0-7-16,-15 0-13 15,15 0-6-15,0 0 2 16,-3 0-1-16,3 0-13 16,0 0 2-16,0 0-5 15,0 0 1-15,0 0-7 0,22-10-2 16,19-14 1-16,18-5 5 16,11-4-2-16,9-4-3 15,4 5-3-15,9 0 0 16,-5 1 0-16,2 3 6 15,-4 5-5-15,-9 4-2 16,-4 3 2-16,-16 6-3 16,-5 1 2-16,-13 1 0 15,-9 5 1-15,-16 1-1 16,-9 0 0-16,-4 2 0 16,0 0 2-16,0 0 2 15,-9-2 5-15,-24 2 0 16,-16 0-7-16,-17 0-2 0,-18 0-13 15,-14 24-12 1,-14 5 7-16,-10 6-1 0,2 0 19 16,1-1 0-16,9-1 0 15,8-3 0-15,16-6 0 16,21-4 4-16,20-9-2 16,26-3 8-16,12-4-5 15,7-4-1-15,0 1-4 16,7-1-4-16,30 0-1 15,25 0 5-15,19-17 2 16,9-10 1-16,4-9 4 16,2-2 3-16,-5-1-7 0,-3 3 1 15,-10 2-3 1,-6 9 0-16,-8 2-1 0,-10 6 0 16,-14 4-2-16,-11 7 2 15,-15 3 0-15,-7 2 2 16,-7 1-2-16,0 0 1 15,0 0 0-15,-21 0 3 16,-22 23-4-16,-28 11 0 16,-19 11 0-16,-16 11-13 15,-13 6 8-15,-1-4-3 16,1-6 6-16,13-6 4 16,13-11-4-16,21-7 4 15,21-9-3-15,25-13 1 0,13-2 0 16,13-4 2-1,0 0-2-15,21 0-6 0,34-20 6 16,25-8 1-16,17-8 0 16,6-3-1-16,-4 3 1 15,-5 1 5-15,-2 0-5 16,-10 5-1-16,-5 7 1 16,-9 6-3-16,-12 6 2 15,-16 2 0-15,-17 5 1 16,-10 1-1-16,-10 3 0 15,-3 0 1-15,0 0-1 16,0 0 2-16,0 0-1 16,0 0 3-16,-8 0-2 15,-10 0-2-15,-3 0 3 0,0 0-3 16,1 0 1-16,1 4-1 16,0 0-3-16,5 0-1 15,1 1-10-15,0 2-11 16,-3 0-37-16,0 4-43 15,-6-5-51-15,-9-4-185 16</inkml:trace>
          <inkml:trace contextRef="#ctx0" brushRef="#br0" timeOffset="-102536.2184">1088 881 179 0,'0'0'0'16,"0"0"38"-16,0 0 3 15,0 0 7-15,0 0 15 16,0 0 5-16,-9-17-18 16,9 13-10-16,0 4 5 15,0-4-13-15,0-1-5 16,0-3-23-16,9-5 5 16,11-4-2-16,8-7-1 0,10-3 0 15,2-4-2 1,4 3-4-16,-1 0 0 0,-1 1-1 15,-2 3 2-15,-7 3-1 16,-4 4 0-16,-9 5-2 16,-7 6-1-16,-7 3-6 15,-3 3 1-15,-3 0 0 16,0 0-14-16,0 0 16 16,0 0-3-16,-9 0 8 15,-18 14-19-15,-5 5-14 16,-9 3-16-16,1-1 41 15,-1 4 6-15,2-7 2 0,8-1 2 16,10-4 1-16,-4-4 25 16,13-5-18-16,7 0-8 15,0-4 13-15,5 0 2 16,0 0-15-16,0 0-2 16,5 0-17-16,13 0 15 15,10-8 3-15,4-4 13 16,4-5 4-16,3-2 1 15,0-3-8-15,2 1-9 16,-2-2 5-16,-4 4-6 16,-5 3-10-16,-2 7-11 15,-13 2-6-15,-4 7-42 16,-5 0-28-16,-6 0-18 16</inkml:trace>
          <inkml:trace contextRef="#ctx0" brushRef="#br0" timeOffset="29726.441">1565 772 657 0,'0'0'40'16,"0"0"56"-16,0 0 4 16,0 0-58-16,0 0-29 15,0 0-13-15,-10-18-7 16,10 18-69-16,0 0-71 16,6 0-51-16</inkml:trace>
        </inkml:traceGroup>
      </inkml:traceGroup>
    </inkml:traceGroup>
  </inkml:traceGroup>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39.8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6C68FD-D865-4034-9AE8-C64BF1F33E61}" emma:medium="tactile" emma:mode="ink">
          <msink:context xmlns:msink="http://schemas.microsoft.com/ink/2010/main" type="inkDrawing" rotatedBoundingBox="7546,11500 20576,11441 20578,11765 7547,11824" shapeName="Other">
            <msink:destinationLink direction="with" ref="{96F398F7-E667-42DB-B2B5-06BFD2DB31B0}"/>
            <msink:destinationLink direction="with" ref="{A2596AA0-4345-4FD5-9F0A-3A57D77F7284}"/>
          </msink:context>
        </emma:interpretation>
      </emma:emma>
    </inkml:annotationXML>
    <inkml:trace contextRef="#ctx0" brushRef="#br0">-1 268 5 0,'0'0'119'0,"0"0"-87"15,0 0 5-15,0 0 15 16,0 0-9-16,0 0-6 16,0 0 19-16,6 0 17 15,-6 0-19-15,0 0-17 0,0 0-8 16,0 0-7 0,0 0-2-16,0 0-6 0,0 0-1 15,0 0 0-15,0 0-6 16,0 0 0-16,0 0-5 15,0 0 1-15,8 0-1 16,5 0 1-16,6 1 3 16,3-1 8-16,6 3-3 15,-2-3 2-15,7 7 7 16,-5-4-1-16,3-2-6 16,1 3 3-16,0-4 9 15,-1 0-17-15,-2 0-4 16,-2 0 12-16,-1 0-1 15,2 0-5-15,-5 0-5 0,5 4 1 16,-6-2 4-16,-1-2-2 16,4 2 1-16,-6-2-7 15,1 1 3-15,5-1 0 16,-8 0 2-16,6 0 3 16,5 0-6-16,-5 0-3 15,5 0 6-15,2 0-5 16,-4 0 0-16,8 0 4 15,3 0-1-15,-5 0-1 16,9 0-4-16,0 0 2 16,-1 0-2-16,2 0 2 15,-6 0-1-15,5 0 4 16,-9 0-5-16,4-1 2 0,-5 1 0 16,2-2-1-16,-10 2 1 15,9 0 2-15,-6 0-4 16,8 0 5-16,-4 0-3 15,12 0-1-15,-6 0 3 16,15 0-1-16,3 0 1 16,-3 0-2-16,1 0 0 15,-6 0-2-15,1 0 7 16,-1 0-5-16,-7-2 2 16,3-2-2-16,-10 0 10 15,5 3-8-15,-7-4 4 16,-1 0-3-16,-1 1-5 0,-1 0 10 15,1-5-4 1,-1 6-3-16,4-7-2 0,-8 4 6 16,4-2-2-16,-3-2-3 15,3 6 7-15,-1-2 1 16,2-1-7-16,4-4 3 16,-5 5 1-16,10-1-7 15,-10 1 6-15,9-3-6 16,-1 4 3-16,3-3 3 15,0 3-6-15,-3-4 0 16,7 5 0-16,-6-1 6 16,4-2-6-16,-2-1 0 15,-3 4 3-15,3 4-3 16,-6-5 2-16,8-1-1 16,-4 6-2-16,5 0 1 0,-3 0 0 15,-8 0 0-15,8 0 2 16,-2-4-2-16,14 4 0 15,-4 0 0-15,-2 0 1 16,2 0 0-16,-4 0-1 16,-6 0 0-16,5 0-2 15,-2-1 2-15,-1-1 1 16,-1 2 3-16,-2 0-2 16,-6 0-2-16,2 0 1 15,-2 0 1-15,-7 0-2 16,1 0 1-16,0 0-1 15,-1 0 0-15,-1 0-1 0,4 0 1 16,-3 0 1-16,1 0 0 16,0 0-1-16,-1 0 0 15,0 0-3-15,-2 0 3 16,-3 0 0-16,2 0 1 16,-1 0-1-16,1 0 3 15,-5 0-6-15,4 0 5 16,0 0-3-16,0 0 2 15,-1 0 1-15,6 0-2 16,1 0-3-16,3 3 3 16,5 1 0-16,-4 3 3 15,4-3-3-15,-5 0 1 16,-1 1-1-16,2-1 0 0,-2 2-1 16,3-1 1-1,-7-1-1-15,7 0 1 0,-6 1 0 16,2-5 0-16,-1 5 0 15,-1-1 0-15,-2-4 1 16,-1 4-1-16,2-3 1 16,-3-1-1-16,4 4-1 15,-4-4 0-15,-2 4 1 16,1-4-5-16,0 5 5 16,-3-5 0-16,1 0 0 15,4 0 0-15,-7 0 0 16,2 0 2-16,2 0 1 0,2 0-5 15,3 0 4-15,-3 0-4 16,8 6 4-16,-4-6-3 16,6 0 1-16,0 0 0 15,-1 3 0-15,4-3 0 16,-5 4 1-16,5-2-1 16,-4 2 0-16,4 3-1 15,-5-3 1-15,14 3 0 16,-6 3 0-16,7 0 1 15,-6 2-1-15,-4-3 1 16,-4-3-1-16,-1 3-1 16,-5-4 1-16,0-2 1 15,2 7-1-15,-9-5 0 16,1-1 0-16,-3-2 0 16,-2 0 0-16,2-1 0 0,-4-1 0 15,0 0 0-15,0 0 1 16,-1 0-1-16,4 0-1 15,1 0 0-15,0 0 2 16,2 0-2-16,-2 0 2 16,5 0-1-16,-3 0 0 15,5 0 0-15,5 4 0 16,-3-4 2-16,4 0-2 16,-2 0-1-16,-5 0 1 15,3 0 0-15,1 0 0 16,-1 0 0-16,0 0 0 15,2 0 2-15,-5 0-2 0,3 0 0 16,1 0-1-16,-1 0 1 16,7 0 0-16,-10 0-2 15,7 6 3-15,10-2-2 16,8 1 2-16,8 0-1 16,6-1 2-16,-3 2-2 15,-13-6 0-15,12 0-1 16,0 4 2-16,1-4-2 15,1 5-3-15,-11-5 4 16,-9 0 0-16,-2 0 0 16,-1 4 0-16,2-4 0 15,0 0 1-15,3 0-2 16,2 0 4-16,-1 0-3 0,0 0 0 16,11 0-1-16,-1 0 1 15,11 0 8-15,3 0-2 16,-3-4 0-16,-5-1-6 15,-4-6 1-15,-2 3-2 16,-5 0 3-16,-1-3-2 16,2 6 1-16,-6-3 1 15,3-3-2-15,5 7 0 16,1-5-1-16,2 5 1 16,-2 4 0-16,-3 0 0 15,-6 0 0-15,0 0 0 16,4 0 1-16,-4 0-1 15,6 0 0-15,-9 0 0 16,2 0 0-16,7 0 0 0,-9 0 3 16,9 0-3-16,6 0 0 15,-2 0-1-15,9 4-4 16,7 6 4-16,3 4 1 16,8-4 0-16,-1-7 1 15,-2 1 3-15,-1-4-4 16,-4 0 0-16,-8 0 0 15,-5 0 0-15,-16 0 0 16,-4 0 0-16,-4-4 0 16,-2 1 0-16,0 1 1 15,0-2 0-15,1 4-2 16,3 0 2-16,4 0-1 16,0 0 0-16,5 0 1 0,0 0-1 15,1 0 1-15,-3 0 2 16,2 0 0-16,3 0-3 15,-1 6 2-15,-2-3-1 16,0 1 2-16,-3 2-2 16,0-2 0-16,-1-3-1 15,0 3 5-15,-1 0-4 16,-9 0 4-16,4-3-1 16,-5-1-4-16,2 0 2 15,0 0 2-15,-3 0-1 16,-1 0-1-16,-3 0-2 15,-5 0 0-15,4 0 1 0,-8 0-1 16,4 0-5-16,0 0 5 16,5 0 0-16,3 0 1 15,2-1-1-15,1 1 0 16,-2-3 1-16,0 2-1 16,-1 1 3-16,-6-4-3 15,0 4 0-15,-6-4 4 16,-3 4-4-16,3 0 0 15,0 0 1-15,1 0 17 16,-1 0-13-16,-4 0 12 16,-3 0-3-16,-3 0-8 15,-3 0 14-15,0 0-10 16,0 0 1-16,0 0 0 0,0 0 6 16,0 0 4-1,0 0-2-15,0 0-15 0,0 0 18 16,0 0-1-16,0 0 3 15,0 0-14-15,0 0-6 16,0 0-3-16,0 0 1 16,0-1 0-16,0 1-1 15,0 0 5-15,0 0-5 16,0 0-1-16,0 0 1 16,0 0 1-16,0 0-1 15,0 0 5-15,0 0-5 16,0 0-1-16,0 0 6 0,0-3-4 15,0-13 0 1,0-10 4-16,-12 1-3 0,2-1 0 16,6 13 5-16,1 6 0 15,1-1-6-15,2 2-1 16,0-3 2-16,0 4 0 16,0 1-3-16,0-1-1 15,0 1-1-15,0 0 0 16,0-1 1-16,0 4-7 15,0-3-2-15,0 0 0 16,9 0 2-16,6-7-6 16,2-2 10-16,8-3 3 15,-4 0-4-15,-3 2 1 0,-5 9-1 16,-3 0-1-16,-4 3-3 16,3 1 0-16,8-5-2 15,8 2 7-15,5-2-6 16,5-1 2-16,1 3-5 15,2 1 6-15,-3-1 1 16,-2 0-5-16,-2 4 5 16,-1-2-5-16,0-2 6 15,2 4 1-15,-4 0 4 16,1-3-2-16,-3 3-5 16,-1 0 4-16,-1 0-2 15,-5 0 0-15,2 0 5 16,-4 0 0-16,-1 0-3 15,-2 0 3-15,-1 0 0 0,3 0 1 16,0 0-1-16,-1 0-5 16,5 0 5-16,-2 0 2 15,2 0-2-15,-1 0-4 16,2 0-2-16,3 0 4 16,2 0 0-16,3 0-1 15,-2 3 3-15,4 3 0 16,2-2 0-16,5 7 0 15,1-4 0-15,2 3-1 16,-6-1 1-16,-2 1-1 16,-1 2-3-16,-3-6 4 15,0 4 0-15,-5-3-1 16,-5 0 1-16,2-3 0 0,-1 0 0 16,-3 4 0-1,1-7-1-15,-4 9-4 0,7-9-1 16,-1 3 0-16,3 0 4 15,2 1 1-15,-4 0 0 16,4-5 1-16,-3 0-2 16,0 4 1-16,2-4 1 15,-3 5-1-15,-3-1 0 16,3 0 1-16,1 1 0 16,-2 1 2-16,-1 1-4 15,1-1 2-15,-3-2-1 16,4 3 1-16,-1 0 0 0,-5-3 2 15,2-2-4 1,-1 2 4-16,-3-1-2 0,0-3 0 16,3 4-2-16,-3-4 2 15,0 0 4-15,3 0-4 16,-3 0-2-16,5 0 2 16,-1 0 0-16,0 0-1 15,1 0 1-15,2 0 1 16,-3 0 0-16,4 0-2 15,-2 0 1-15,1 0 0 16,0 0 1-16,-1 0 0 16,1 3-2-16,2 1 1 15,-2 1 0-15,-2 0 1 16,-1-1-1-16,-4-4 0 0,3 0 0 16,-3 3 1-16,-3-3-1 15,4 0 0-15,-3 0 2 16,1 0 1-16,-4 0 2 15,1 0-1-15,0 0 2 16,0 0-2-16,-4 0-2 16,3 0 0-16,-4 0-1 15,-1 0 1-15,-2 0-2 16,-1 0 0-16,0 0 1 16,0 0-1-16,0 0-17 15,-39 0-29-15,-33-12-115 16,-39-4-293-16</inkml:trace>
  </inkml:traceGroup>
</inkml:ink>
</file>

<file path=ppt/ink/ink3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44.5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0023F6D-FF80-4D48-9482-9D376584F8AE}" emma:medium="tactile" emma:mode="ink">
          <msink:context xmlns:msink="http://schemas.microsoft.com/ink/2010/main" type="inkDrawing" rotatedBoundingBox="5164,12293 15714,12517 15701,13104 5152,12879" shapeName="Other">
            <msink:destinationLink direction="with" ref="{A2596AA0-4345-4FD5-9F0A-3A57D77F7284}"/>
          </msink:context>
        </emma:interpretation>
      </emma:emma>
    </inkml:annotationXML>
    <inkml:trace contextRef="#ctx0" brushRef="#br0">9 286 514 0,'0'0'45'15,"0"0"-43"-15,0 0 5 16,0 0 26-16,0 0 0 15,0 0-25-15,0 0-7 16,-9-15 9-16,9 15-7 16,9 0 14-16,8 0-4 0,1 0 12 15,7 0-6-15,-4 4-4 16,7 2-6-16,8-2 15 16,-5-3-16-16,11 3 6 15,-5 0-6-15,7-4 10 16,2 0-7-16,-4 0 3 15,3 0-4-15,0 0 4 16,2 0-6-16,-4 0-2 16,4-4 7-16,-1 0-8 15,-5 4-4-15,4 0 1 16,-3 0 0-16,-3 0 3 16,3 0-3-16,-4 0-2 0,-6-5 1 15,4 5 5-15,-4 0-6 16,4 0 0-16,-4 0 0 15,4 0 1-15,-4 0 0 16,4 0-1-16,-1 4 0 16,3-3-1-16,-8 3 3 15,4 0-2-15,-7-4 1 16,1 4-1-16,-2-3-2 16,3-1 2-16,-3 6 2 15,3-6 0-15,1 4 3 16,2-4-4-16,0 0 0 15,6 4 0-15,-3-4 0 16,3 5-1-16,1-1 0 16,3 0 4-16,-4-2-3 0,-4-2 3 15,4 0-2-15,-8 0-1 16,4 0 6-16,-4 0-1 16,4 0-1-16,-4-2-1 15,3-2-1-15,-2 0-3 16,2-2 1-16,-1 3-1 15,4-1 1-15,-1-2 0 16,3 6-1-16,-10 0 1 16,3-5-1-16,-3 5 0 15,8 0 0-15,-4 0 0 16,4 0 0-16,-1 0-2 16,-1 0 2-16,-2 0 0 15,-1 0 2-15,-7 0-1 0,-4 0 0 16,0 0 0-16,-2 0-1 15,-10 0-1-15,5 0-3 16,3 0 7-16,-3 0-3 16,5 4 1-16,1-3 0 15,4-1-1-15,-1 6 0 16,4-2-1-16,7 0 1 16,5 1-2-16,-3 5 5 15,2-6-5-15,-2 1 5 16,3-2-6-16,-6-2 3 15,8 3 0-15,3 0 0 16,-3-1 0-16,1-3 2 16,-5 0-1-16,0 0-2 0,-1 0 2 15,4 0-3 1,6-7 1-16,-6 3 1 0,5 0 0 16,-3-1 1-16,-5 1 1 15,0 2-2-15,-1-6 0 16,7 3-1-16,0-3 1 15,3-3-4-15,4 2 4 16,2-5 4-16,-5 1-4 16,4 2 0-16,3-2 0 15,3 3 0-15,-1 1 1 16,0-3-2-16,-10 5 1 16,1 0-4-16,4 1 4 15,-8-1 0-15,1 0 4 16,4 3-3-16,-5-6-1 0,1 7 0 15,4-3 0-15,3 1 0 16,-6 1 0-16,4-1 0 16,1-3 1-16,-7-2-1 15,-3 1 0-15,-1-1 0 16,-2 5-1-16,5-8 1 16,-3 3 0-16,2 5 0 15,9 1 0-15,7 4 0 16,-1-4 4-16,-3-2-4 15,-4-2 0-15,-3 3-1 16,-3 1 1-16,-3-3-2 16,3 3 0-16,-1-3 0 15,1 5 2-15,-2-2 0 0,1 0 3 16,1 1-2-16,3 3-1 16,-4 0 0-16,4-4 2 15,1 1-1-15,-1 3-1 16,0 0 0-16,1 0-3 15,-9 0 7-15,-1 0-6 16,-1 0 5-16,-5 0-2 16,3 0-1-16,1 0 1 15,-7 3-1-15,7 1 0 16,-4-1 0-16,2 1 0 16,-1 0 0-16,2-2 1 15,-1 2-2-15,4-4 2 16,-1 3 0-16,3-3-1 15,-1 0 2-15,-2 0-2 0,3 0 4 16,-8 0-3-16,4 0 0 16,1 0-1-16,-2 0 1 15,2 0-3-15,2 0 3 16,6 0-2-16,0 0 2 16,5 0 0-16,6 0-1 15,-11 0 0-15,5 0 0 16,-2 0 3-16,4-3-3 15,-10 3 0-15,5 0-1 16,-3 0 2-16,-1 0-2 16,4 0-2-16,1 0 2 0,2 0 2 15,-1 0 3-15,-1 3-4 16,-5 3-1-16,-1 3 1 16,2 0 0-16,-10-5 0 15,4 6 1-15,-4-2-1 16,0-3 0-16,-1 6 0 15,-2-7 0-15,-3 4 0 16,-3-7 0-16,2 9-3 16,-3-7 3-16,1 3 1 15,-2-1-1-15,3 0 0 16,3 3 1-16,-1-4 0 16,0 1-1-16,3 0 0 15,3 1 0-15,2-3 0 16,1 3 1-16,1 2 0 0,2-1 2 15,-4 4-1 1,4-2-2-16,-3-2 2 0,0 1 1 16,2-3-2-16,-2 3 4 15,-1 2-1-15,-4-1-4 16,-1-5 1-16,2 1-1 16,-5 1 0-16,6-2 0 15,-5 0 4-15,1 0-7 16,-1-3 3-16,-2 3 0 15,0-4 0-15,-7 6 3 16,7-2-3-16,1-3 0 16,3-1 0-16,0 4 3 0,-3-4 0 15,3 4 0-15,-5-4-2 16,5 0-1-16,0 0 0 16,-2 4 2-16,1-4 1 15,-1 0-2-15,1 0-1 16,-1 0 2-16,2 1-2 15,0-1 1-15,2 0-1 16,-2 6 0-16,3-6 1 16,0 0 1-16,0 0-2 15,1 0 2-15,-3 0-2 16,2 0-2-16,-1 0 2 16,-2 0 0-16,-2 0 0 15,5 0 2-15,-10 0-2 0,4 0 1 16,-1 0-1-1,-8 0 1-15,2 0-1 16,0 0 1-16,-2 0-2 0,-4 0 1 16,2 0 0-16,-2 0 0 15,1 0 0-15,1 4 0 16,-3-4 0-16,1 3 0 16,0-2 0-16,3 4 0 15,-6-5 0-15,-2 4 3 16,4 0-3-16,-2-2 0 15,5-2 0-15,-7 4 0 16,-2 1 0-16,3-1 0 16,0 0 0-16,-1 3 0 0,0-3 0 15,-3-1 0-15,6 1 0 16,-7-2 0-16,0 2-2 16,2-4 4-16,-2 4-2 15,1-1 1-15,-1-3-1 16,0 4 0-16,4-4 0 15,-4 0 1-15,0 0-1 16,2 3 0-16,4-3-2 16,-5 4 2-16,-1-4-2 15,0 6 2-15,-2-6 0 16,5 4 2-16,-5-4-2 16,2 3 2-16,0 1-2 15,1-2 0-15,-2 3 0 16,1-1 0-16,0 0-4 0,1 1 8 15,0-1-4-15,1 6 0 16,3-6-1-16,-5 1 0 16,1-1 1-16,-4 2 0 15,3-6 2-15,-1 4-2 16,-3-3-2-16,5 7 0 16,-4-4 2-16,2-3 0 15,1 5 4-15,-2-6-4 16,1 4 0-16,-2 1 0 15,3-5-4-15,1 4 4 16,-1 0 2-16,1 1-1 16,0 0-1-16,-5-1 1 15,5 0-2-15,-1-3 1 16,-3 3-4-16,4 1 4 0,-1-2 0 16,-1 0 3-16,1-3-2 15,1 0-1-15,-1 0 0 16,1 0 1-16,-4 0-1 15,3 4 0-15,-1-4 0 16,-1 5 0-16,-2-1-1 16,3-4 1-16,1 4 0 15,-3-4 1-15,5 0-1 16,-1 3 0-16,-1 1-1 16,-4-3 1-16,1 2 0 15,-1 0 0-15,3-3 0 0,-1 4 0 16,1-4 0-16,-3 0-1 15,0 0-2-15,0 0 3 16,1 0 3-16,-1 0-2 16,3 0-1-16,-2 0-4 15,2 2 4-15,-1-2 0 16,1 0 0-16,-2 0-1 16,-1 4 1-16,0-4 4 15,3 0-4-15,-3 0 0 16,0 0 0-16,0 0 1 15,1 0-1-15,-1 0-1 16,0 0 1-16,0 0 1 16,0 0-1-16,0 0-4 0,0 0 3 15,0 0 1-15,0 0 0 16,0 0 1-16,0 0-1 16,0 0 0-16,0 4 0 15,0-4 0-15,0 0 0 16,5 0-2-16,-2 3 2 15,-2 0 0-15,2-3 1 16,-3 4 3-16,1 0-4 16,-1-4 0-16,3 5 0 15,-1-5 0-15,2 0-4 16,2 5 3-16,-2-5 1 16,1 3-2-16,-5-3 3 15,0 0-2-15,0 0 1 16,0 0 0-16,0 0-1 0,0 6 1 15,0-6 0-15,0 0 1 16,0 0-1-16,0 0 0 16,0 0-1-16,0 0 1 15,0 4 0-15,0-4 1 16,0 0 2-16,0 0-3 16,0 0 1-16,0 0-1 15,0 0-4-15,0 0 3 16,0 0 2-16,0 4 1 15,0-4-1-15,0 0-1 16,0 0-4-16,0 0 4 16,0 0 3-16,0 0-2 0,0 0-1 15,0 0-4-15,0 5 4 16,4-4-1-16,-4-1 1 16,1 0 0-16,2 3 1 15,-3-3-1-15,0 0 1 16,2 5-1-16,-2-5 0 15,3 0-1-15,-3 0 1 16,0 0 1-16,1 5-1 16,-1-5 2-16,3 0-5 15,-3 1 6-15,0-1-3 16,0 0 1-16,0 0-1 16,0 0 0-16,2 0 0 15,-2 0 0-15,0 0 0 16,0 0-3-16,0 0 3 0,0 0 0 15,0 0 0-15,0 0-1 16,0 0 2-16,2 0-2 16,-2 0 2-16,0 0-1 15,0 0 1-15,0 0 1 16,0 0-4-16,0 0 1 16,0 0 0-16,0 0 1 15,0 0 0-15,0 0 0 16,0 0 0-16,0 0 0 15,0 0 1-15,0 0-2 16,0 0 2-16,0 0 0 16,0 0-1-16,0 0 0 15,0 4-2-15,2-4 6 0,2 0-8 16,1 4 4-16,-2-4 0 16,-3 0 0-16,1 0 0 15,-1 4 0-15,3-4 0 16,-3 1 0-16,0-1 0 15,0 0 0-15,0 4 0 16,0-4 0-16,0 0 3 16,0 0-3-16,0 0 0 15,0 0 0-15,0 0-2 16,0 0 1-16,0 0 1 16,1 0-6-16,2 0-22 15,-3 0-7-15,2 6-16 16,-2-2-59-16,-2-3-95 0</inkml:trace>
  </inkml:traceGroup>
</inkml:ink>
</file>

<file path=ppt/ink/ink3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48.0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596AA0-4345-4FD5-9F0A-3A57D77F7284}" emma:medium="tactile" emma:mode="ink">
          <msink:context xmlns:msink="http://schemas.microsoft.com/ink/2010/main" type="inkDrawing" rotatedBoundingBox="8139,13512 17478,13771 17466,14209 8127,13950" semanticType="callout" shapeName="Other">
            <msink:sourceLink direction="with" ref="{876C68FD-D865-4034-9AE8-C64BF1F33E61}"/>
            <msink:sourceLink direction="with" ref="{C0023F6D-FF80-4D48-9482-9D376584F8AE}"/>
          </msink:context>
        </emma:interpretation>
      </emma:emma>
    </inkml:annotationXML>
    <inkml:trace contextRef="#ctx0" brushRef="#br0">0 264 520 0,'0'0'28'0,"0"0"-27"16,0 0 25-16,0 0 8 0,0 0 21 15,0 0-25-15,0 0-12 16,0-10-4-16,0 10-13 16,0 0-1-16,0 0 3 15,0 0-7-15,0 0 4 16,0 0 0-16,16 0 7 16,6-3 1-16,4-1 3 15,8 1-10-15,0-5 3 16,6 3 7-16,9-8-2 15,2 0-3-15,1-7 9 16,9 7-7-16,1-6 2 16,-2 1 2-16,-1 8-5 0,-2-5 5 15,1 3-6-15,-7-2-3 16,-4 8 0-16,1-1-2 16,6 0-1-16,1 3 2 15,5 0-2-15,-5 3 0 16,-2-4 1-16,5 5-3 15,-1-3 5-15,1-1-4 16,-3 2 4-16,0-2-3 16,5 4 5-16,-5 0-2 15,4 0-2-15,-2 0 8 16,-1 0-5-16,4 0-3 16,-1 0 1-16,1 4 4 15,4 2-1-15,-2-3 2 0,2 3-5 16,0-6 4-16,-1 4 2 15,1-4-5-15,-4 0 1 16,-1 4 5-16,-4-4-4 16,-10 0-5-16,5 0 4 15,-4 0-3-15,-2 0-1 16,2 0 0-16,0 4 2 16,5-1 4-16,-3 0-5 15,3-3 2-15,-3 4 3 16,1-4-3-16,-6 0 0 15,1 0 0-15,1 0-1 16,-2 4 0-16,1-4 1 0,1 2 3 16,-4-2-5-1,-4 4-1-15,4-4 5 0,-9 3-4 16,4-3-1-16,-1 0 0 16,3 4 5-16,-2-4-3 15,4 0-2-15,3 0 7 16,-3 0-6-16,5 0 1 15,2 0 0-15,0 0-2 16,4 0 2-16,0 3-1 16,4-3 0-16,5 0 0 15,3 4-1-15,1-4 3 16,4 0-3-16,-4 4 1 16,0-4 3-16,0 4-4 15,0-4-1-15,-1 0-2 16,6 0 3-16,-6 0 3 0,6 0-3 15,-6 0 6-15,1-4-2 16,-4 0-3-16,-1-3 4 16,-5 0-5-16,1 1 6 15,-4-2-3-15,0 2 5 16,-2-2-5-16,-8 4-1 16,1-2 4-16,-3-1-3 15,1 1 4-15,-2 2-1 16,-3-2-4-16,-2 3-2 15,-2-2 10-15,-2 5-9 0,1 0 6 16,-1 0-3 0,2-5 1-16,2 5-5 0,-1-1 2 15,4-3 1-15,0 0 1 16,5 4-2-16,-2-4 1 16,0 4 0-16,6 0-1 15,-8-1 1-15,3 1 0 16,-4 0-1-16,2 0-2 15,-2 0-5-15,1 0 5 16,3 0 3-16,-8 0-3 16,6 0 0-16,-3 0 0 15,1 0 0-15,2 1 2 16,-3 3-2-16,2 0 1 16,-5 0-1-16,4-3 1 15,-5-1-1-15,2 5 0 16,-1-5-1-16,4 5 1 0,-5-5 3 15,2 0-2-15,-2 0 6 16,2 0-6-16,-2 0 8 16,6 3 0-16,-2-2-7 15,3-1 8-15,-2 9-4 16,2-5-4-16,-2-2 0 16,-4 2 6-16,0 5-8 15,-6-5 1-15,0 7 3 16,-1-4-4-16,1 3 6 15,3 0-6-15,1-2 4 16,4 5 1-16,-4-2-4 0,8-2 2 16,-6 5-1-1,8-1 2-15,4-2-2 0,2 2-2 16,1 2 2-16,8-3-1 16,-10-2 0-16,4-1-2 15,-7-5 1-15,-3 3 0 16,-4 0 0-16,1-1 4 15,-4-2-9-15,0-1 4 16,-1 1 1-16,-1 0 0 16,-1-1 0-16,-1 1 0 15,1-4 0-15,0 4 0 16,0-4 1-16,-6 2-1 16,2-2 0-16,-4 0 0 15,4 0 1-15,4 0-1 16,-1 4 0-16,12-4 0 0,-3 3 0 15,3-3 3-15,1 6-3 16,-1-1 0-16,2-1 0 16,2 0 0-16,-2 1 0 15,-4-1 3-15,-3 2-3 16,-2-2 0-16,-3-4 0 16,4 5 1-16,-11-5 1 15,2 4 4-15,-4-4-6 16,0 4 4-16,-4-4-2 15,-1 0-2-15,-7 6 3 16,-1-6-1-16,-2 0-2 16,-1 0 0-16,2 1 0 0,-1-1 1 15,2 0 1-15,1 0-2 16,3 0 1-16,-1 4 1 16,4-4 0-16,-2 0 1 15,6 0 8-15,-2 0-3 16,2 0 0-16,-3 0 1 15,0 0 2-15,-3 0-6 16,-3 0 1-16,2 0-1 16,-2 0 5-16,4 0-7 15,-5 0 9-15,-3 0-6 16,3 0 1-16,-1 0-3 16,4 0 0-16,-2 0-4 15,-1 0 3-15,2 0-7 0,-3 0 10 16,2 0-6-16,1 0 0 15,2 0 0-15,8 0 0 16,-11 0 1-16,6 0-1 16,-6 0-1-16,2 0 1 15,-1 0 0-15,-7 0 0 16,1 0 0-16,-5 0 0 16,1 0-3-16,-1 0-11 15,0 0-10-15,0 4-26 16,-24-4-25-16,-33 4-54 15,-20-4-236-15</inkml:trace>
  </inkml:traceGroup>
</inkml:ink>
</file>

<file path=ppt/ink/ink3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5:51.2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D6AD0B0-E47E-44E8-B582-6C14D307C9E5}" emma:medium="tactile" emma:mode="ink">
          <msink:context xmlns:msink="http://schemas.microsoft.com/ink/2010/main" type="inkDrawing" rotatedBoundingBox="5991,15282 12394,15123 12398,15297 5995,15456" shapeName="Other"/>
        </emma:interpretation>
      </emma:emma>
    </inkml:annotationXML>
    <inkml:trace contextRef="#ctx0" brushRef="#br0">-1 216 468 0,'0'0'26'0,"0"0"9"16,0 0-17-16,0 0 16 16,0 0 13-16,0 0-24 15,-6-9-9-15,6 9-10 16,0 0-2-16,0 0-2 15,6-6-2-15,7 6 2 16,9 0 8-16,0-4 10 16,7 4 2-16,1-5-1 0,4 1 0 15,6-7-3-15,9 4 4 16,7 1-6-16,7-5 3 16,1 4-3-16,6-3-11 15,10 3 8-15,12-4 3 16,7 3-4-16,11 7 2 15,1-3-3-15,-4 4-6 16,5 0-1-16,5 0 6 16,6 0 1-16,-4 13-4 15,-3 1 0-15,-1 7 7 16,-5-4 0-16,-10 1-4 16,0-9 1-16,-2 5 5 15,-4-5 3-15,-4-5-13 16,7 2-1-16,-6-6 13 0,9 0 10 15,-4 0-26-15,0 0 8 16,-9 0-1-16,4-10-2 16,-5 1-3-16,-5-1 3 15,0 1-3-15,-1-6 6 16,-7 2-6-16,-1 5 0 16,1-6 2-16,-4 4-1 15,4 3-3-15,2 0 1 16,5-2 3-16,-3 5-2 15,-5-6-2-15,2 6 1 0,6-6 0 16,-1 0-1 0,3-2 2-16,-1 3 0 0,-2-2 3 15,-4 2-3-15,-2 0 2 16,2 5-4-16,6-1 10 16,-4 5-8-16,6-4 1 15,4 4-2-15,-6 0-1 16,-4-5 5-16,-4 5-2 15,-5 0-1-15,-4 0 1 16,-5 0 1-16,-2 0 2 16,1 0-6-16,-3 0 7 15,0 0-6-15,-7 0-1 16,0 5 5-16,-3-1-4 16,-11 0 1-16,1-3-1 15,-4 3 1-15,1 1 3 0,-5-1 2 16,9-3-5-16,1 3 4 15,8 4 0-15,5-1 3 16,6 0-1-16,-13-1-7 16,-1-2 3-16,-9 0-2 15,-14-3 2-15,-3 5 1 16,-7-6-2-16,-5 0-3 16,-4 3 9-16,0-3-8 15,0 0 4-15,0 0 4 16,0 0-3-16,0 0-1 15,0 0 0-15,0 0 9 16,0 0-3-16,0 0-3 0,0 4-5 16,0-4 4-16,0 0 0 15,0 0-7-15,0 0 0 16,0 0 1-16,0 0 2 16,0 0 1-16,0 0-4 15,0 0 0-15,0 0 0 16,0 0 0-16,0 0 0 15,0 0-23-15,0 0-22 16,0 6-30-16,0 12-53 16,-43 9-166-16</inkml:trace>
  </inkml:traceGroup>
</inkml:ink>
</file>

<file path=ppt/ink/ink3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6:37.3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92C5C9-4164-489D-A2DA-E87087DC24AC}" emma:medium="tactile" emma:mode="ink">
          <msink:context xmlns:msink="http://schemas.microsoft.com/ink/2010/main" type="inkDrawing" rotatedBoundingBox="3219,10433 19577,5334 20074,6928 3717,12027" semanticType="callout" shapeName="Other">
            <msink:sourceLink direction="with" ref="{E4779EEB-4CA1-4042-A128-009A74BA3C79}"/>
            <msink:sourceLink direction="with" ref="{0A617E8D-82FB-48EA-86E1-EC1391CFB42F}"/>
          </msink:context>
        </emma:interpretation>
      </emma:emma>
    </inkml:annotationXML>
    <inkml:trace contextRef="#ctx0" brushRef="#br0">-1 4752 264 0,'0'0'217'16,"0"0"-162"-16,0 0-49 16,0 0 12-16,0 0 47 15,0 0-23-15,0 0-16 16,-17-10-18-16,17 10-6 16,17 0 2-16,18 0 23 15,16 0 18-15,13 0-14 16,8 3-1-16,17 12-18 15,5-6 6-15,8 1-9 0,2-10 8 16,5 0-10-16,5 0 6 16,1 0-11-16,1-11 8 15,4-8-6-15,7-2 2 16,9-3-2-16,12-3-3 16,6 3 6-16,4 0-5 15,11-2 0-15,-3 7-2 16,6 0 0-16,1 6 4 15,-6 2-3-15,-6-2 1 16,1 3 0-16,4-3 2 16,-1-5-4-16,2 1 4 15,-6-10-3-15,-3-4 2 16,-4-6 1-16,2-8 1 0,-15-2 1 16,-7 0-2-16,-8 6 6 15,-12-2-10-15,-11 8 2 16,3 4 0-16,-10 8 3 15,10 5-4-15,3 5 0 16,-2 4-1-16,5 8 7 16,1 1-3-16,1 0-4 15,-2 1 6-15,-5 12-5 16,-2-2 1-16,-15-3 5 16,3 7-3-16,1-2 7 15,-3-2 0-15,1 8 2 16,-10-3-5-16,-11-1-6 15,-7 9 6-15,-7-7-7 16,-8-2 19-16,-8 3-7 0,-9-9-12 16,-14 4 2-16,0-4 0 15,1-3 1-15,-11 5 3 16,6 0-4-16,-4-1 0 16,-2-4 2-16,3 2-3 15,-7-4-2-15,0-4 1 16,-4 0-1-16,0 0 3 15,5 0-3-15,-5 0 0 16,0 0 0-16,8 0-1 16,-3 0 2-16,5-8-1 15,3-12 2-15,6-6 1 16,2-3-2-16,3-8 2 16,8 0-3-16,4 3 0 0,10-5 0 15,8 0 0-15,5-1-2 16,14 1 0-16,5 4 2 15,14-1 2-15,2-3-1 16,2-3 1-16,4 5-2 16,1 2 4-16,-2 1 0 15,-2 4 2-15,-7 4 1 16,-7 3-6-16,-1 4 6 16,-5 2-4-16,0 1 3 15,1 5 0-15,2 0-1 16,4 6 0-16,-7 1-4 15,2-3 1-15,-3 0-1 0,7 3-1 16,7-9 3-16,6-6-2 16,14-5 1-16,5-10 0 15,2 3-2-15,-10-3 1 16,-5-1 1-16,-8 2-1 16,-5 0 2-16,-4 6-1 15,-6-1-2-15,-4 8 2 16,-4-2-1-16,2 9 5 15,5-1-4-15,6 1-2 16,5-2 2-16,-7-1-2 16,2-1 0-16,-1-6-1 15,9 0 1-15,-1-6 0 16,10-4 4-16,2-2-3 0,-1-8-1 16,-3 3 2-16,-8-4-1 15,-4-5 0-15,0 2-1 16,-4-4 0-16,-2-2 3 15,-1-4-1-15,-8-9 0 16,4 0 2-16,-2-11-4 16,-2 2 1-16,4 1 1 15,-7 0-4-15,2 8 2 16,2-2 0-16,-4-3 2 16,10 3-2-16,-2 4 1 15,4 2-2-15,2 2 1 16,4 9-3-16,-10 1 3 0,1 3 6 15,2 1-5-15,-1 5 2 16,0 1 0-16,2-1-2 16,5 1 3-16,1 2-2 15,-2 2-1-15,2-2 3 16,5 5 2-16,6-3-3 16,4 5-2-16,-2-3 0 15,1 2 3-15,-6 4-4 16,-3-6 1-16,1 11-1 15,0-1 1-15,1 3 1 16,-1 7-2-16,-12-2 0 16,-4 3-1-16,-8 1 0 0,-6-2 1 15,1 5 0 1,0-2 3-16,-3-1 0 16,-3 0-3-16,-1 0 1 0,-4-2-2 15,-1 0 5-15,1-4-2 16,0 2-2-16,2-1 0 15,2-3-1-15,2-2 1 16,1-1 0-16,-5-5 1 16,0-4 0-16,-3-5-1 15,-2 1 2-15,-4-3 4 16,-5 1-4-16,-5 1 0 16,-8 2 0-16,-4 2-1 15,-3 6 3-15,-7-1 0 0,-1 6-1 16,2-3 6-1,-10-2 0-15,3 3-4 0,-4 0-3 16,0 1 1-16,-2 5-1 16,1 5 1-16,-2-1-2 15,-1 9 0-15,0 1 3 16,3-1-3-16,-3 5 8 16,0 0 0-16,0 0-1 15,0 0-3-15,0 0 5 16,0 0 0-16,1 0-4 15,-1 0-3-15,0-2 1 16,3 2-3-16,-3 0 0 16,0 0 0-16,0 0 0 15,0 0 2-15,0 0-3 16,0 0-1-16,0 0 1 16,0 0 0-16,0 0 0 15,0 0 1-15,0 0-3 0,0 0 3 16,0 0-1-16,0 0 0 15,0 0-7-15,0 0-15 16,2 0-24-16,-2 0-24 16,3 0-41-16,-3-12-125 15,-39-27-553-15</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1:56.7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F6FB08-B935-4593-AC3A-C899C11CC546}" emma:medium="tactile" emma:mode="ink">
          <msink:context xmlns:msink="http://schemas.microsoft.com/ink/2010/main" type="inkDrawing" rotatedBoundingBox="1229,1900 2075,358 3443,1108 2597,2650" hotPoints="3173,1595 2370,2398 1568,1595 2370,793" semanticType="container" shapeName="Circle"/>
        </emma:interpretation>
      </emma:emma>
    </inkml:annotationXML>
    <inkml:trace contextRef="#ctx0" brushRef="#br0">2091-741 256 0,'0'0'126'16,"0"0"-54"-16,0 0 20 15,0 0-18-15,0 0-12 16,0 0-21-16,0 0 7 15,0 0-11-15,0 0 3 16,-1 0 1-16,-2 0-8 16,-1 0-8-16,2 0 3 15,-2 0-13-15,0 0-2 16,-5 0-6-16,5 0 2 16,-5 0-2-16,4 0-3 15,-3-2 0-15,-7 0-1 16,5 2 5-16,1 0-2 0,-4 0 3 15,5-2 6-15,-5 0-10 16,-2 0-3-16,9 2 7 16,-2 0-1-16,-1 0 2 15,5 0-2-15,-5 0 0 16,4 0 1-16,-3 0-1 16,-4 0-1-16,3 0-6 15,-4 0 0-15,0 0 3 16,0 0-4-16,2 0 2 15,-2 2-2-15,0 2 3 16,-5 0-2-16,-1-3-1 16,5 3-1-16,1 0 1 0,0-4 3 15,-5 3-2-15,-2 1 0 16,-2 0 0-16,5 0 7 16,1 0-2-16,7-3-5 15,-4 5 4-15,0-2-1 16,-9-3-3-16,6 3 0 15,3 0 0-15,0 0 2 16,0 0-1-16,-3-1-1 16,3 1-1-16,0 0 3 15,0 0-2-15,-4 1 1 16,5-1-2-16,-1 6 0 16,-4-2 2-16,-1-2-2 15,-1 4-1-15,5-1 0 0,1-1 1 16,0 2-1-16,-6 0 1 15,4 3-1-15,2 1 1 16,5-4-4-16,-1-4 2 16,5-2 2-16,4 0 0 15,-5-2 0-15,1-1-1 16,4 2 3-16,-7-3-2 16,4 4 1-16,-2 0-1 15,0 0-1-15,-4 4 1 16,-4-3 0-16,4 6 0 15,0-3-1-15,-2 2 1 16,2-2 0-16,0-1-1 0,5-1 1 16,0-2 1-16,-1 0-1 15,5-2 0-15,0 4 0 16,-4-1-2-16,4 5 1 16,-4 4 1-16,-1 3 0 15,5 3 0-15,-4-7 0 16,4 0-1-16,0-4 1 15,0 3-1-15,0 0 2 16,0 1-1-16,0 1 1 16,0 5 0-16,0 1 0 15,0-2-1-15,0 9-2 16,0 4 2-16,0 5 0 16,0-2-1-16,0-6 1 15,0-5 0-15,0-3 1 16,0 6 3-16,0-1-4 0,0-1 0 15,0-6 0-15,0-6 0 16,0-1 0-16,0-1 0 16,4 7 0-16,-4-3 0 15,0 5 0-15,5 3 0 16,-5 1 0-16,0-2 0 16,4-1 0-16,0-1 0 15,1-1-1-15,-1 2 2 16,-4-6-3-16,4 3 3 15,1-7-2-15,-1 2 2 16,0 4-3-16,2-2 3 16,4-1-1-16,-10 2 0 0,5-7 2 15,-1 3-2-15,5 2 0 16,-1 1 0-16,6 0-2 16,-6 5 3-16,8-4-2 15,-3 4 1-15,0-4 0 16,-4-2 0-16,4-2 0 15,-1 1 0-15,1-3 0 16,0 2 0-16,0 3-2 16,0-5 4-16,3 2-1 15,-3-4-1-15,0-3 0 16,-4 2 0-16,4-1-2 16,3 2 2-16,-3-2 1 15,0 2-1-15,0-2 0 0,1 5-3 16,5-7 6-16,-6 2-3 15,5 0 0-15,-4-5 0 16,5 3 0-16,-6 1-3 16,4-1 3-16,-3-2 1 15,6 1-1-15,-3-2 0 16,5 0 0-16,-2 2 2 16,-2-2-1-16,-1 0-1 15,1 0 0-15,2 0 0 16,-3 0-1-16,5 0 1 0,-2-4-2 15,-2-1 5 1,-1-1-4-16,-2-1 1 16,8 1 0-16,-6 1 0 15,2-1 2-15,4-1-2 0,-1 2-1 16,-5 0 1-16,4-1 0 16,-4 2 0-16,1-1 0 15,-4 1 0-15,5 0 0 16,-6-1 0-16,0 3 0 15,0-5 3-15,-3 5-3 16,5 0 0-16,-7-2 0 16,6 2 0-16,-6 1 0 15,1-2-1-15,1 2 1 16,0-1-1-16,3 2 1 16,0-4 0-16,0 1 0 0,-2-1 2 15,3 0-2-15,-5 3 0 16,4-3-3-16,-4-3 3 15,-1 1-3-15,2 1 3 16,2-4 0-16,4 1 0 16,-7-1 0-16,4-1 0 15,-5-2 0-15,-2 0 0 16,6-3 4-16,4-1-2 16,-3 0 0-16,-4-6-2 15,4-2 1-15,-3 0 1 16,4-1-2-16,-5 3 0 15,0-1 0-15,-1 2 3 0,-3-3-3 16,3-2 0 0,-2-1-1-16,1 2 1 0,1-5-3 15,0 3 8-15,1-1-6 16,0 1 1-16,0 4 0 16,-1 2 0-16,-2-2 0 15,1 2 0-15,-1-2-3 16,0-1 2-16,-2 5 1 15,1 0 0-15,-1-1 1 16,-4 3-1-16,0-6 3 16,0 6-7-16,0 2 8 15,0 0-3-15,0-1-1 16,0-2-4-16,0 2 4 16,0-3 4-16,0 2-4 15,0-1 0-15,0 2-3 0,0 3 4 16,-4 2-1-16,4-2 0 15,-9-1 1-15,9-3-1 16,-6-1 0-16,2 2 0 16,-1-1 0-16,1-2 0 15,3 5 0-15,-4 0 0 16,1-1 0-16,0 2 1 16,-5-4-1-16,4 1 1 15,1 0-1-15,-5 5 2 16,5-3-2-16,0 1 2 15,-4 2-2-15,4 1 0 16,-3-4 7-16,1 1-7 0,-7-4 3 16,4-2-3-16,1 3 0 15,-1 3 0-15,2-2 1 16,-1 5 1-16,3-2-1 16,0 3-1-16,1 1 0 15,0 1 3-15,-1 4-3 16,5-1 1-16,-4 4 1 15,-1-4 6-15,1-2-7 16,0 3 0-16,-1-7 0 16,1 5 0-16,-6 3 1 15,6-4-2-15,2 5 0 16,-2-2 3-16,4 2-1 16,-5-2 2-16,1 0-3 15,0 2 2-15,-1 1 0 16,1-3-2-16,4 2 3 0,-4-3-3 15,-1 3 1-15,1-2-2 16,0 2 2-16,-1-3-1 16,-2 4-1-16,3-2 0 15,-1 2 2-15,1 0-2 16,0-3 0-16,-1 3 2 16,-3-1-1-16,3 1-1 15,-4-4 0-15,1 4 2 16,3-3-2-16,-6 3 0 15,4-1 0-15,1-4 0 16,-3 5 0-16,5 0 0 16,-5-4 0-16,0 4 0 0,1 0 0 15,3 0 0-15,-2 0 0 16,0 0-1-16,5 0-3 16,-2 0 4-16,0 0 4 15,-1 0-4-15,1 0 1 16,-5 0-2-16,5 0 2 15,-1 0-1-15,5 0 0 16,-4 0 0-16,0 0 1 16,-1 0-1-16,0 0 1 15,-1 0-1-15,1 0 0 16,1 0 0-16,-5 0 1 16,5 0-1-16,0 0 0 15,-1 0-3-15,1 0 3 0,4 0 1 16,-4 0 0-16,-1 0-1 15,1 0 0-15,0 0-2 16,4 4 2-16,0-4 1 16,-6 0-1-16,1 3 0 15,4-1 0-15,-3-1 2 16,4-1-2-16,0 0-1 16,-3 0 1-16,1 3-1 15,2-3 1-15,-8 4 2 16,3-3-2-16,1 2 0 15,-5 0-1-15,0 1 0 16,1 3 1-16,-2-5 1 0,5 1-1 16,1-2 0-16,2 2 0 15,2 0-1-15,-4-2 0 16,4-1 1-16,0 3-1 16,0-2 1-16,-4-1-6 15,4 0 0-15,0 0-3 16,0 2-7-16,0-2 2 15,0 0-19-15,0 0-17 16,0 0-50-16,0 0-27 16,0-17-133-16,-5-16-115 15</inkml:trace>
  </inkml:traceGroup>
</inkml:ink>
</file>

<file path=ppt/ink/ink3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05.0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8ADD58-CB0D-4D4F-A54C-B2F44907BA54}" emma:medium="tactile" emma:mode="ink">
          <msink:context xmlns:msink="http://schemas.microsoft.com/ink/2010/main" type="writingRegion" rotatedBoundingBox="11865,660 25711,-1332 26324,2924 12478,4917"/>
        </emma:interpretation>
      </emma:emma>
    </inkml:annotationXML>
    <inkml:traceGroup>
      <inkml:annotationXML>
        <emma:emma xmlns:emma="http://www.w3.org/2003/04/emma" version="1.0">
          <emma:interpretation id="{B912647B-9410-453E-BEE6-33F6DED767D0}" emma:medium="tactile" emma:mode="ink">
            <msink:context xmlns:msink="http://schemas.microsoft.com/ink/2010/main" type="paragraph" rotatedBoundingBox="11865,660 21638,-746 21938,1341 12165,2747" alignmentLevel="1"/>
          </emma:interpretation>
        </emma:emma>
      </inkml:annotationXML>
      <inkml:traceGroup>
        <inkml:annotationXML>
          <emma:emma xmlns:emma="http://www.w3.org/2003/04/emma" version="1.0">
            <emma:interpretation id="{19ADD2BE-BBA3-401E-9DEB-4EDEEEF97FE3}" emma:medium="tactile" emma:mode="ink">
              <msink:context xmlns:msink="http://schemas.microsoft.com/ink/2010/main" type="line" rotatedBoundingBox="11865,660 21638,-746 21938,1341 12165,2747"/>
            </emma:interpretation>
          </emma:emma>
        </inkml:annotationXML>
        <inkml:traceGroup>
          <inkml:annotationXML>
            <emma:emma xmlns:emma="http://www.w3.org/2003/04/emma" version="1.0">
              <emma:interpretation id="{779B613A-B85F-4834-B254-38710B9A127A}" emma:medium="tactile" emma:mode="ink">
                <msink:context xmlns:msink="http://schemas.microsoft.com/ink/2010/main" type="inkWord" rotatedBoundingBox="11865,660 14904,222 15180,2143 12141,2580"/>
              </emma:interpretation>
              <emma:one-of disjunction-type="recognition" id="oneOf0">
                <emma:interpretation id="interp0" emma:lang="" emma:confidence="1">
                  <emma:literal/>
                </emma:interpretation>
              </emma:one-of>
            </emma:emma>
          </inkml:annotationXML>
          <inkml:trace contextRef="#ctx0" brushRef="#br0">-250 470 417 0,'0'0'86'0,"0"0"21"0,0 0-28 16,0 0-16-16,0 0-27 15,0 0-13-15,-24-27 11 16,7 24 7-16,-8 1-9 16,1 2-3-16,0 0-7 15,-5 16-7-15,3 14-9 16,-3 6-2-16,8 13-3 15,7 1 6-15,1 5-6 16,13-1 2-16,0-1-2 16,0-4-1-16,9-5 0 15,10-9 5-15,1-8-8 16,5-7 4-16,-3-5-2 16,1-11-3-16,5-4 2 0,-11 0-6 15,6-19 0-15,2-20 5 16,-3-17 3-16,-2-13 2 15,-4-12-1-15,-7-7-1 16,-8 2 0-16,-1-2 0 16,0 4-1-16,-19 9-1 15,-13 11 2-15,9 18 6 16,-2 23-3-16,12 10 12 16,6 9 17-16,7 4-16 15,0 0-4-15,0 13-12 16,0 29-12-16,12 16 11 15,12 6 2-15,-5 2 0 16,6-6-1-16,4 1 0 16,-3-9-3-16,7-8 2 15,-1-2 0-15,9-13 1 0,-5-7-1 16,9-11-2-16,-3-10 3 16,-1-1-2-16,-3-16-11 15,-4-16 2-15,-2-11 9 16,-10-4-1-16,-9-6-2 15,-13 2-2-15,0 0 6 16,-25 4 0-16,-6 3-4 16,-12 13 4-16,7 10 1 15,9 10 4-15,5 11 10 16,2 0-10-16,4 4 1 0,5 24-5 16,3 9-2-1,3 4-1-15,5 6-1 0,0-4 3 16,0-7-1-16,11-1 0 15,4-9 0-15,3-9 2 16,2-7-2-16,-2-10-2 16,0 0-6-16,6-4-4 15,-10-18 6-15,-1-10 6 16,-1-11 2-16,-3 4 2 16,-8 3-2-16,-1 13-1 15,0 5 1-15,0 10 1 16,0 6-1-16,0 2 0 15,0 0 1-15,0 0 1 16,0 0-2-16,0 0-3 16,15 4-5-16,-1 5 7 0,8 2 1 15,5-6 0-15,-5-1-1 16,1-4 1-16,5 0-3 16,-2 0 2-16,3-16-7 15,-7-12 7-15,-3-7-10 16,-3-11-8-16,-5-2-17 15,-11-8-7-15,0 1 38 16,-6 0 1-16,-21 0 4 16,-8 10-2-16,-10 6 2 15,3 8 2-15,10 11 28 16,5 11 24-16,9 5-9 16,9 3-22-16,8 1 3 0,1 0-21 15,0 5-5-15,14 20-14 16,23 10 13-16,3 0 1 15,10-1-2-15,0-1 4 16,-5 0-3-16,2 1 1 16,-2 1-2-16,-3-1-38 15,-7-2-70-15,-2-10-64 16,-18-13-132-16</inkml:trace>
          <inkml:trace contextRef="#ctx0" brushRef="#br0" timeOffset="-1479.2466">-184 412 593 0,'0'0'27'0,"0"0"77"16,0 0-8-16,-132-16-32 16,103 19-26-16,6 12-9 15,0 5-13-15,8 2-11 16,7 2-4-16,8 0 0 15,0 3-2-15,0-2-2 16,4 1 0-16,18-6-5 16,7-6 1-16,1-8-8 15,8-5-7-15,-3-1 14 16,3 0 0-16,-11 0 1 16,1 0 7-16,-15 0-2 0,-5 0 1 15,-3 0-2-15,-5 3 3 16,0 18 0-16,0 9 10 15,-5 6-1-15,-6-3-5 16,-4-8 5-16,1-4-6 16,1-3 3-16,3-6-5 15,1-1-1-15,6-7-1 16,2-3-19-16,1 0-68 16,0-1-144-16,0 0-25 15</inkml:trace>
          <inkml:trace contextRef="#ctx0" brushRef="#br0" timeOffset="174.5363">265 12 679 0,'0'0'0'0,"0"0"0"16,0 0 8-16,113-115-7 16,-61 87-1-16,6 4 0 15,-7 11-52-15,-12 9-103 16</inkml:trace>
          <inkml:trace contextRef="#ctx0" brushRef="#br0" timeOffset="553.5214">778 110 320 0,'0'0'136'0,"0"0"-131"0,0 0 27 16,0 0 6-16,55-123 17 15,-55 94-25-15,0 4 21 16,-20 5-4-16,-10 8 17 16,-5 8-37-16,-6 4 34 15,9 0-35-15,-4 13-15 16,13 14-8-16,-2 7 9 16,8 2-8-16,10 0-1 15,7-10-3-15,0-8-1 16,13-4-2-16,14-8 3 15,1-6 0-15,12 0 16 0,-3-6-4 16,5-17 1-16,-3-3-2 16,1 4-10-16,-2 4-1 15,-2 14 0-15,5 4-1 16,0 0 0-16,5 7-3 16,8 10-11-16,1 3-11 15,10-9-12-15,12-5-29 16,9-6-89-16,7-11-62 15</inkml:trace>
          <inkml:trace contextRef="#ctx0" brushRef="#br0" timeOffset="-6677.375">133 572 542 0,'0'0'16'16,"0"0"16"-16,0 0 40 16,-114 12 19-16,103-9-5 15,7-3-7-15,1 0-52 0,3 0-27 16,0 0-3 0,27 0 1-16,18 0 2 0,19-16 13 15,14-10-3-15,12-10-3 16,10-7-4-16,15-11 2 15,17-7-3-15,9-9 1 16,10 4-3-16,-18 4 0 16,-9 9-1-16,-26 11 1 15,-22 12 5-15,-26 14-5 16,-25 8 0-16,-15 8 0 16,-10 0 0-16,0 0 14 15,0 0-1-15,-6 0-11 16,-9 0-2-16,1 0-19 15,3 0-22-15,-8 0-85 16,-9 0-152-16</inkml:trace>
          <inkml:trace contextRef="#ctx0" brushRef="#br0" timeOffset="-3810.5613">-972 324 687 0,'0'0'13'0,"0"0"6"0,0 0 17 16,0 0-29-16,-21-144-1 15,12 97 5-15,-11-3-1 16,-5 1 18-16,-3 7 1 16,-12 3-10-16,-2 9 14 15,1 13 1-15,-8 8-4 16,1 9-7-16,-3 0 1 16,-1 32-16-16,-3 20-1 15,4 16-5-15,9 8 3 16,17 5-3-16,15-1-2 15,10-5 7-15,0-10-7 0,10-10-5 16,16-16 3 0,6-14 1-16,-1-14 1 0,4-11-1 15,2 0-2-15,1-21-4 16,4-24 5-16,-7-11 2 16,-2-10 1-16,-5-2-1 15,-1 2 0-15,-9 8 0 16,-4 16 0-16,-1 22 5 15,-1 7-6-15,-5 12 3 16,-2 1-1-16,3 0 2 16,1 0-3-16,8 9 1 15,12 13-2-15,3 2-3 16,9-3 4-16,-2-2 1 16,3-3-1-16,-4-1-2 0,1-11-14 15,-1-4-24 1,-6 0-26-16,6-26-62 0,-5-7-44 15,-8-9-206 1</inkml:trace>
          <inkml:trace contextRef="#ctx0" brushRef="#br0" timeOffset="-3017.2555">-661-107 648 0,'0'0'29'16,"0"0"6"-16,0 0 17 15,0 0-27-15,0 0-23 16,0 0 31-16,23-1 3 16,0 1-10-16,-4 14-4 0,2 8-10 15,-1-1-1-15,-7 5 5 16,0-2-11-16,-7-5 0 16,-2-7-2-16,-1-8-1 15,-3-3-1-15,0-1 0 16,0 0 12-16,0 0-9 15,0-9 19-15,-12-14-23 16,-2-12 1-16,-3-3-1 16,1 1-2-16,7 3 2 15,5 10 0-15,4 7-7 16,0 7 4-16,0 5-8 0,10 5 9 16,9 0-7-1,-2 0 7-15,6 5 1 0,5 13 1 16,-5 2 0-16,6-3 0 15,-4-1 0-15,1-2-2 16,-2-6 6-16,-5-3-7 16,-1-1 4-16,5-4-2 15,-6 0 1-15,5-17 0 16,7-20 6-16,-3-15-5 16,0-7 6-16,-1 3-7 15,-12 5 0-15,-11 14 0 16,-2 10 0-16,0 14 1 15,-19 9 6-15,-10 4 5 16,-6 3-11-16,-1 21-1 16,4 8 0-16,7 0 0 0,9-1-5 15,10 2 2-15,6-2 0 16,0-3-1-16,15-4 0 16,12-7 2-16,-3-5 0 15,5-4 2-15,-3-5 0 16,-2-3-9-16,-5 0-2 15,0-11 0-15,-6-9 4 16,-4-6 7-16,-3 1 4 16,-6-1-4-16,0 1 0 15,0 9-3-15,0 1 3 16,0 9 4-16,0 0 3 16,-2 6-1-16,2 0-3 0,0 0-3 15,0 0-9 1,0 0-8-16,0 0-31 0,2 0 21 15,14 0 9-15,4 0-38 16,-3 0-34-16,1-11-3 16,2-19 9-16,-11-11 0 15,-1-10-111-15</inkml:trace>
          <inkml:trace contextRef="#ctx0" brushRef="#br0" timeOffset="-2768.5519">-31-718 94 0,'0'0'128'15,"-51"-125"-22"-15,19 73 42 16,0 9-6-16,-1 13-76 15,7 13 26-15,8 6 18 16,9 11-56-16,9-4-19 0,0 4-26 16,0 0-9-1,0 28-14-15,11 19 11 0,13 15 3 16,5 9 3-16,2 0-2 16,2-4 7-16,-1-5-8 15,4-8-4-15,1-10 4 16,3-10-4-16,-5-13-29 15,-2-11-44-15,-2-10-23 16,-5-2-19-16,3-34 19 16,0-11 7-16,-7-4-68 15,-8 0-101-15</inkml:trace>
          <inkml:trace contextRef="#ctx0" brushRef="#br0" timeOffset="-1944.5914">215-697 459 0,'0'0'135'0,"0"0"-8"0,0 0-30 16,0 0-19-16,0 0-58 15,0 0-12-15,-55 98 7 16,55-64-5-16,0-1-9 16,10-7-1-16,8-3 1 15,-1-4-1-15,2-7-1 16,-2-7-9-16,-3-5-25 16,0 0-13-16,5-8-7 15,-6-24 42-15,0-5-3 16,-7-7-5-16,-6 5 1 15,0 3 18-15,0 9 2 0,-13 6 3 16,3 8 4 0,-3 6 5-16,8 3-2 0,5 1-7 15,0 3-3-15,0 0-7 16,0 0-17-16,0 0-16 16,13 0 36-16,6 0 1 15,1 0 3-15,1 8 0 16,-7 4 3-16,4 2 3 15,-2 0 0-15,4 2 1 16,-7 3-4-16,2-4 3 16,-2-4-2-16,1-5-8 15,1-6 2-15,-2 0-6 16,0-10-3-16,0-21 10 16,-3-12 2-16,-6-2-1 0,-4 4 0 15,0 5 3-15,-11 10 14 16,-15 6 38-16,-5 11-24 15,-1 2 20-15,9 6-21 16,7 1-16-16,9 0-4 16,7 0-10-16,0 0-2 15,0 1-32-15,0 16-20 16,0 10 16-16,7-3-21 16,9-5 19-16,3-1 7 15,-2-4-13-15,6-4 27 16,-5-2 15-16,4-2 0 15,2 4 4-15,2 4 13 16,1 8 14-16,2 13 7 16,2 9 26-16,7 14-24 0,7 4-2 15,3 5-16-15,3 3 10 16,0 0-14-16,-1-3 2 16,-6-8-8-16,-2-3-6 15,-9-7 3-15,-11-8 0 16,-9 1 1-16,-13-7-3 15,0-8 7-15,-22-6 15 16,-18-13 24-16,-11-8-12 16,-3-4 5-16,-15-34-8 15,3-11-16-15,3-10 3 16,10-10-11-16,4 5-8 0,19 2-2 16,14 5-1-1,16 8-19-15,0 6-35 0,16 4-30 16,10 16-69-16,-6 10-101 15</inkml:trace>
        </inkml:traceGroup>
        <inkml:traceGroup>
          <inkml:annotationXML>
            <emma:emma xmlns:emma="http://www.w3.org/2003/04/emma" version="1.0">
              <emma:interpretation id="{BBB99494-4798-461D-9CDA-433A645EC472}" emma:medium="tactile" emma:mode="ink">
                <msink:context xmlns:msink="http://schemas.microsoft.com/ink/2010/main" type="inkWord" rotatedBoundingBox="14949,276 19293,-349 19585,1679 15241,2304"/>
              </emma:interpretation>
            </emma:emma>
          </inkml:annotationXML>
          <inkml:trace contextRef="#ctx0" brushRef="#br0" timeOffset="1175.8578">3072-545 572 0,'0'0'73'15,"0"0"1"-15,0 0 12 16,0 0-14-16,0 0-58 16,0 0-11-16,13 0 6 15,24-9 29-15,21-17-5 16,16-10-2-16,21-7-11 0,20-9-6 16,21-5 3-1,15-2-4-15,13-2-8 0,5 0-5 16,-5 3 2-16,-15 7-5 15,-21 11-1-15,-27 5 2 16,-31 8 1-16,-31 15-1 16,-19 4-1-16,-12 8 4 15,-8 0-1-15,0 0 7 16,0 0 3-16,0 0-10 16,-3 0-7-16,-3 12-22 15,-9 14-46-15,-2 10-99 16,-6 9-13-16,-13 10-277 15</inkml:trace>
          <inkml:trace contextRef="#ctx0" brushRef="#br0" timeOffset="1843.6721">3560-276 643 0,'0'0'13'16,"0"0"8"-16,0 0 20 16,0 0-12-16,0 0 7 15,0 0-19-15,117-108-8 16,-56 100-1-16,7 8 3 15,5 0 1-15,-6 4-7 16,-3 22 36-16,-12 6-34 16,-7 8 7-16,-13 4-6 15,-10 2-3-15,-11 4 7 16,-11 0 9-16,0 1 8 16,-17 2 1-16,-17-3-7 0,-3 0-13 15,-4-10-1-15,-4-8-8 16,6-10-1-16,10-14-10 15,10-6-21-15,15-2-25 16,4 0-77-16,0-17-99 16,14-7-294-16</inkml:trace>
          <inkml:trace contextRef="#ctx0" brushRef="#br0" timeOffset="1531.3993">3847-335 638 0,'0'0'51'0,"0"0"98"0,0 0-40 15,0 0-55-15,0 0-42 16,0 0-9-16,-16-10-3 15,16 21-8-15,6 17 8 16,13 11 7-16,0 6 5 16,2 1-10-16,-2-1-2 15,-4-4 0-15,-6-4-4 16,-5-3-30-16,-4-3-18 16,0-5-87-16,-10-12-55 15,-12-14-330-15</inkml:trace>
          <inkml:trace contextRef="#ctx0" brushRef="#br0" timeOffset="4919.9421">3946-404 436 0,'0'0'79'0,"0"0"10"0,0 0-30 16,0 0-27-16,0 0 2 16,0 0 12-16,-2 3-27 15,2-15-7-15,0-10-7 16,0-6-3-16,2-2-2 15,14 2 0-15,1 8-1 16,5 3-5-16,-2 6 5 16,0 5 0-16,-1 5-9 15,-3 1 7-15,-1 0-3 16,-1 1 6-16,-10 16 0 0,-2 6 9 16,-2 1 17-16,0-6 9 15,0 1 3-15,-6-2-9 16,-10-6 8-16,7-4-3 15,1-3-15-15,-1-4 17 16,2 0-8-16,1 0-8 16,-3 0 6-16,-2-5-16 15,-2-5-3-15,5 3 0 16,3 1-7-16,2 5-4 16,3 1-20-16,0-3-46 15,0 0-70-15,16 3-7 16,-3 0-165-16</inkml:trace>
          <inkml:trace contextRef="#ctx0" brushRef="#br0" timeOffset="2202.7122">4078-459 761 0,'0'0'0'16,"0"0"-3"-16,0 0-2 15,0 0-30-15,0 0-41 16,0 0-139-16</inkml:trace>
          <inkml:trace contextRef="#ctx0" brushRef="#br0" timeOffset="2056.1086">4236-259 714 0,'0'0'17'16,"0"0"-11"-16,0 0 65 0,0 0-45 15,0 0-26-15,0 0 0 16,44 32 0-16,-20-1 0 16,1 0 0-16,-3 0-5 15,-1-4-22-15,-5-3-51 16,-7-11-65-16,-9-3-245 15</inkml:trace>
          <inkml:trace contextRef="#ctx0" brushRef="#br0" timeOffset="2870.6054">4597-294 402 0,'0'0'6'16,"0"0"61"-16,0 0 0 15,0 0-30-15,0 0-13 16,74-119-4-16,-74 85 0 16,0 4 7-16,-4 2-5 15,-19 7 10-15,1 8-22 16,-10 3 25-16,6 10-12 15,4 0 14-15,5 4-27 16,4 15-7-16,1 9-3 16,6 3 0-16,6 9-6 15,0-1 3-15,2 3 1 16,22 0-11-16,10-2 6 16,-2-3-3-16,8-5 5 0,-1-2 3 15,1 1-4-15,5-4 4 16,-9 5 1-16,2-2 2 15,-1 7-3-15,-3 1 5 16,-8-5-3-16,-9 0 0 16,-9-8 0-16,-8-2 1 15,0-3 16-15,-16-1 15 16,-11-7 22-16,-4-3-29 16,-6-7 10-16,-3-2 4 15,3-2 0-15,0-26-9 16,6-15-15-16,-5-11-15 15,13-10-6-15,7-4-24 16,11 3-2-16,5 5 6 16,6 6-8-16,23 3 9 0,0 8-2 15,0 11-4-15,-3 10 12 16,-1 9 9-16,-8 11 7 16,1 2 0-16,-5 0-5 15,3 9 8-15,-3 12 1 16,1 2 12-16,-1 2 6 15,1-1-7-15,-4-4-11 16,-2 0-1-16,-2-3-3 16,-3-6-12-16,-1-4-21 15,-2-5-49-15,0-2-93 16,0 0-208-16</inkml:trace>
          <inkml:trace contextRef="#ctx0" brushRef="#br0" timeOffset="3048.1341">4718-623 834 0,'0'0'18'0,"0"0"16"15,0 0 29-15,0 0-49 16,0 0-14-16,0 0-27 16,-18-10-84-16,18 10-105 15,0 0-125-15</inkml:trace>
          <inkml:trace contextRef="#ctx0" brushRef="#br0" timeOffset="3282.5148">4790-844 819 0,'0'0'16'15,"0"0"38"-15,0 0 16 16,0 0-28-16,0 0-42 15,0 0 1-15,58 59 10 16,-24-10 9-16,-8 9-1 16,1 4-14-16,2 4 5 15,-3-3-10-15,-1-2-8 16,-3-4-13-16,-2-12-28 0,-10-11-38 16,1-14-74-1,-10-10-4-15,-1-10-145 0</inkml:trace>
          <inkml:trace contextRef="#ctx0" brushRef="#br0" timeOffset="3446.0677">4890-460 572 0,'0'0'60'16,"0"0"22"-16,0 0-32 16,0 0-50-16,0 0 0 15,0 0-2-15,61-105-3 16,-26 74-30-16,3 7-27 15,-5 7-70-15,-7 10-171 16</inkml:trace>
          <inkml:trace contextRef="#ctx0" brushRef="#br0" timeOffset="3904.7916">5271-416 496 0,'0'0'64'0,"0"0"-61"15,0 0-3-15,0 0 23 16,0 0-15-16,0 0 4 16,69-95-9-16,-61 71 3 15,-8-1 2-15,0 5 4 16,0 7 9-16,-17 1 0 16,-8 6 2-16,-4 6 1 15,0 0 8-15,3 6-8 0,1 15-7 16,7 5 4-16,0 6-11 15,2 0-7-15,10-1 1 16,2 1 0-16,4-6-1 16,0-3-3-16,0-3-3 15,4-6-2-15,5-4-1 16,1-6-22-16,3-4 4 16,0 0-2-16,6-14 16 15,0-7 2-15,1-2 1 16,-2 6 5-16,-2 4-3 15,-2 6-4-15,-1 1 2 16,3 5 2-16,0-2 5 0,6 3 3 16,4 0-3-16,7 0 1 15,2 0-1-15,4 0 2 16,3-8-2-16,1-5-16 16,-1-10-41-16,-5-5-34 15,-6-13-134-15</inkml:trace>
          <inkml:trace contextRef="#ctx0" brushRef="#br0" timeOffset="4133.0635">5601-1183 483 0,'0'0'139'0,"0"0"28"16,0 0-30-16,0 0-81 0,-116-69 9 16,116 69-32-1,0 0-22-15,0 0-11 0,0 13-7 16,17 27-1-16,12 13 8 15,3 4 2-15,4 8-2 16,-4-2 2-16,4 3-2 16,-5-4 0-16,-1-2-4 15,1-8-47-15,-2-9-25 16,0-15-111-16,-7-21-79 16</inkml:trace>
          <inkml:trace contextRef="#ctx0" brushRef="#br0" timeOffset="-7681.4408">1370-932 610 0,'0'0'19'15,"0"0"3"-15,0 0 72 16,0 0-37-16,0 0 1 16,0 0-30-16,0 0-24 15,0 46-2-15,12 31 9 16,5 26 41-16,5 11-35 15,7 14-1-15,-1 5-10 0,8 3 6 16,0 6-4 0,5 1-2-16,4-11-3 0,-3-16-1 15,0-18-2-15,-4-33 0 16,-9-21 0-16,-7-20 0 16,-9-17-10-16,-9-1-28 15,-4-6 1-15,0-7 26 16,-17-26-18-16,-10-12-174 15,-10-16 71-15,2-16-147 16</inkml:trace>
          <inkml:trace contextRef="#ctx0" brushRef="#br0" timeOffset="-7135.4525">1571-850 521 0,'0'0'55'0,"0"0"1"15,0 0-7-15,-34-122 11 16,34 98 7-16,0 3-25 16,0-1-26-16,18-1-9 15,15-4-2-15,9-2 0 16,13 5 0-16,18-6 3 16,17 6-3-16,20-4 16 15,6-5-12-15,6 5 2 16,-7 7-2-16,-10 9-7 15,-10 12 3-15,-14 16-5 16,-13 32 4-16,-11 17 5 0,-8 14 5 16,-2 12 6-16,-11 13-8 15,0 2 2-15,-1 1-3 16,0-4 3-16,3-6-5 16,-1-7-7-16,5-4 2 15,-10-9 0-15,6-2-1 16,-3-4-3-16,-2-10 5 15,-2 2-5-15,-4-5 2 16,-14-3-2-16,0-4 0 16,-11-2 0-16,-2-6 1 15,-6-3 8-15,-25 2-5 16,-19 0 1-16,-13 3-2 0,-15-1-1 16,-15 5 1-16,-16-1 1 15,-7-2-4-15,-9-2 2 16,-1-4-1-16,3-9-1 15,8-7-1-15,15-10-10 16,12-8 6-16,11-4-21 16,14-2-42-16,11 0-41 15,9 0-159-15,-11-4-234 16</inkml:trace>
          <inkml:trace contextRef="#ctx0" brushRef="#br0" timeOffset="-5379.1539">1678-380 485 0,'0'0'76'16,"0"0"7"-16,0 0 2 15,-22-108-33-15,22 74-28 16,12 0-4-16,11 1 10 16,10-1-1-16,1 10-17 0,1 11-8 15,5 9-4-15,-5 4-3 16,-2 0-5-16,-5 21 8 16,-3 6 0-16,-9 8 18 15,-12 5 2-15,-4 0-8 16,0 4 2-16,-19-3-6 15,-4-2-6-15,1-8 3 16,-5-6-3-16,9-8-1 16,5-7-1-16,7-6-30 15,6-2-59-15,0-2-105 16,0-5-234-16</inkml:trace>
          <inkml:trace contextRef="#ctx0" brushRef="#br0" timeOffset="-5664.3919">1797-399 741 0,'0'0'21'0,"0"0"86"15,0 0-4-15,0 0-32 16,0 0-32-16,0 0-25 16,-10-6-8-16,10 6-6 15,0 23-4-15,4 17 4 16,14 18 8-16,-1 7-8 16,3 0 10-16,-5-1-8 0,1-6-2 15,-3-11-3-15,-7-12-8 16,-1-9-22-16,-5-12-6 15,0-7-41-15,0-7-59 16,-5-5-18-16,-17-31-337 16</inkml:trace>
          <inkml:trace contextRef="#ctx0" brushRef="#br0" timeOffset="-5116.8544">2210-654 714 0,'0'0'18'0,"0"0"38"16,0 0 62-16,0 0-86 16,0 0-1-16,0 0-15 15,-49 85-10-15,45-37-5 16,-2 6 15-16,6-3-14 15,0-4 3-15,6 0-4 16,8-5-1-16,8-9-4 0,10-8-7 16,-9-11-40-16,8-11-27 15,1-3-17-15,-2-26 25 16,-1-19-37-16,-6-10-200 16</inkml:trace>
          <inkml:trace contextRef="#ctx0" brushRef="#br0" timeOffset="-4525.4339">2430-654 526 0,'0'0'111'16,"0"0"19"-16,0 0 8 15,0 0-65-15,0 0-27 16,0 0-32-16,-14-1-14 16,14 2 0-16,0 33-7 0,0 10 7 15,5 8 11-15,4-2-11 16,1-3 3-16,1-4-5 15,-2-7 5-15,0-9-6 16,-3-10 3-16,-2-11-6 16,2-2-6-16,-6-4 2 15,0 0 4-15,0 0 6 16,0-17 5-16,-6-18 5 16,-7-14-8-16,0-11-2 15,4 0-5-15,3 6 4 16,2 10 1-16,4 14-3 15,0 13 0-15,0 7 2 16,0 2-17-16,0 4 16 16,6 2-11-16,7 2 7 0,3 0-8 15,4 0 11-15,2 6 3 16,1 12 1-16,2-1-1 16,-5-1 0-16,-1-2 0 15,-5-4 0-15,-9-6 0 16,-1-3 0-16,-4-1 0 15,0 0 0-15,2 0 5 16,-2 0 14-16,0-18 0 16,0-22-10-16,4-14-9 15,0-8 4-15,3 14-3 0,-1 13-1 16,-1 16 0 0,2 11-1-16,-1 8 1 0,8 0-13 15,1 4 9 1,14 24 4-16,4 15 9 0,-1 8 5 15,1 1-3-15,-6-2-11 16,-7 1-5-16,-13-2-31 16,-7 0-25-16,-27-7-166 15</inkml:trace>
        </inkml:traceGroup>
        <inkml:traceGroup>
          <inkml:annotationXML>
            <emma:emma xmlns:emma="http://www.w3.org/2003/04/emma" version="1.0">
              <emma:interpretation id="{04322AD3-B6A9-4F69-878B-2EC38A35CE83}" emma:medium="tactile" emma:mode="ink">
                <msink:context xmlns:msink="http://schemas.microsoft.com/ink/2010/main" type="inkWord" rotatedBoundingBox="19540,123 21718,-189 21851,736 19673,1049"/>
              </emma:interpretation>
              <emma:one-of disjunction-type="recognition" id="oneOf1">
                <emma:interpretation id="interp1" emma:lang="" emma:confidence="0">
                  <emma:literal>great.</emma:literal>
                </emma:interpretation>
                <emma:interpretation id="interp2" emma:lang="" emma:confidence="0">
                  <emma:literal>gnat</emma:literal>
                </emma:interpretation>
                <emma:interpretation id="interp3" emma:lang="" emma:confidence="0">
                  <emma:literal>goal.</emma:literal>
                </emma:interpretation>
                <emma:interpretation id="interp4" emma:lang="" emma:confidence="0">
                  <emma:literal>gnat.</emma:literal>
                </emma:interpretation>
                <emma:interpretation id="interp5" emma:lang="" emma:confidence="0">
                  <emma:literal>gray.</emma:literal>
                </emma:interpretation>
              </emma:one-of>
            </emma:emma>
          </inkml:annotationXML>
          <inkml:trace contextRef="#ctx0" brushRef="#br0" timeOffset="6778.4226">6774-992 806 0,'0'0'4'0,"0"0"4"15,0 0 2-15,0 0 7 16,0 0-8-16,0 0-3 15,19-35 11-15,-16 11-12 16,-3-2 2-16,0 5 0 16,0-3-2-16,-12 4 0 0,-7 3 0 15,-1 8-1 1,0 8 0-16,1 1 6 0,2 0-2 16,2 10-2-16,6 11 1 15,8 5-7-15,1 4 0 16,4 1-5-16,25 3 3 15,7 0-2-15,9-6 2 16,6 2 1-16,-3 1 1 16,3-4 0-16,-3 1 0 15,-2 4-1-15,-4-4-1 0,-11 2 2 16,-11 1-2 0,-11 0 2-16,-9 0 1 0,0-1 8 15,-18 0 1 1,-11-3 2-16,-8-3-3 0,-1-7 15 15,-1-11-4-15,1-6 20 16,6-2-1-16,0-30-28 16,9-15-11-16,7-13 0 15,12-7-18-15,4-6-14 16,3-1-30-16,18 3-3 16,5 4-73-16,0 1-29 15,-4 9-78-15</inkml:trace>
          <inkml:trace contextRef="#ctx0" brushRef="#br0" timeOffset="7439.4581">6979-1352 507 0,'0'0'67'0,"0"0"-60"15,0 0 39-15,0 0-15 16,0 0 17-16,0 0-4 16,50 77-1-16,-32-43-14 15,-1 3 10-15,1 2-16 16,-5-7-9-16,0-5-4 15,-6-7-10-15,-3-11 3 16,-2-3 1-16,-2-6-7 16,0 0 3-16,0 0-4 15,0-13 1-15,0-19 1 16,0-12-26-16,0-3 9 16,0 6 5-16,7 11-7 15,3 14 9-15,5 5-11 0,2 11 13 16,1 0-4-16,2 0 10 15,3 10 2-15,3 3 1 16,7 1 1-16,7-3 2 16,0-5 6-16,2 1-8 15,-3-7 13-15,1 0-8 16,-3-8-4-16,-2-21 0 16,-6 0 6-16,-4-5-4 15,-8 2-3-15,-12 5 2 16,-5 3 6-16,0 4-1 15,-13 1-5-15,-12 10-2 0,-6 6 3 16,1 3 4 0,-2 4-2-16,2 23-1 0,8 1 1 15,4 8-5-15,5 2-4 16,10-5 3-16,3 1-4 16,0-10 4-16,0-5-5 15,8-7 3-15,0-8-23 16,5-4-10-16,3 0 24 15,2-2-11-15,1-20 23 16,1-3-2-16,-3 1 1 16,-4 7 1-16,-1 6 0 15,-6 8 0-15,1 3 0 16,2 0 0-16,2 0 1 16,4 3 6-16,2 3-6 15,4 3 1-15,-1-2-2 0,-3-1-11 16,-2-6-40-16,-4 0-64 15,-5-7-163-15</inkml:trace>
          <inkml:trace contextRef="#ctx0" brushRef="#br0" timeOffset="7603.5302">7685-1571 416 0,'0'0'259'15,"0"0"-249"-15,0 0 36 16,0 0-15-16,0 0-16 15,0 0 18-15,23 105-12 0,-4-63-8 16,0 6-13-16,1-5 0 16,-2 2-52-1,-1-9-92-15</inkml:trace>
          <inkml:trace contextRef="#ctx0" brushRef="#br0" timeOffset="4285.6575">6069-919 736 0,'0'0'39'0,"0"0"45"0,0 0-33 15,0 0-34-15,0 0-17 16,0 0-27-16,-48-10-140 16,6 27-341-16</inkml:trace>
          <inkml:trace contextRef="#ctx0" brushRef="#br0" timeOffset="5922.9635">6191-1210 655 0,'0'0'10'0,"0"0"61"16,0 0 29-16,0 0-6 15,0 0-30-15,0 0-14 16,-88-60-12-16,70 60-15 16,1 18-12-16,1 11-11 0,6 7-1 15,-2 9-3-15,12 2 4 16,0-6 0-16,0-2-6 16,25-7 1-16,7-1-17 15,8-9 5-15,7-6-7 16,-4-7 6-16,-1-5 4 15,-6 2 14-15,-11-1-3 16,-9-1-6-16,-12 0-1 16,-4 0 9-16,0 10 1 15,-3 10 14-15,-18 7 6 16,-5-1-18-16,0-3 0 16,5-9 3-16,8-9-5 0,2-2-20 15,9-7-22-15,2 0-110 16,0-24-36-16</inkml:trace>
          <inkml:trace contextRef="#ctx0" brushRef="#br0" timeOffset="6274.7672">6359-1228 811 0,'0'0'11'15,"0"0"-2"-15,0 0 0 16,0 0-9-16,0 0-2 0,0 0-38 16,41-24-68-16,-18 24-108 15</inkml:trace>
          <inkml:trace contextRef="#ctx0" brushRef="#br0" timeOffset="6123.1728">6414-1037 500 0,'0'0'142'0,"0"0"-140"15,0 0 70-15,0 0 34 16,0 0-40-16,0 0-48 15,9 14-11-15,1 13-1 16,3 8-4-16,5-3 1 0,-1-4-3 16,1-1-32-1,-1-7-59-15,-8-9-74 0,-9-11-232 16</inkml:trace>
          <inkml:trace contextRef="#ctx0" brushRef="#br0" timeOffset="7775.1124">8120-1477 970 0,'0'0'12'0,"0"0"52"16,0 0 9-16,0 0-50 15,0 0-23-15,0 0-2 16,0-4-8-16,0 4-36 16,0 0-43-16,0 1-93 15,-39 22-451-15</inkml:trace>
        </inkml:traceGroup>
      </inkml:traceGroup>
    </inkml:traceGroup>
    <inkml:traceGroup>
      <inkml:annotationXML>
        <emma:emma xmlns:emma="http://www.w3.org/2003/04/emma" version="1.0">
          <emma:interpretation id="{61D583B7-D094-4ACD-A54D-11FC629A6A6A}" emma:medium="tactile" emma:mode="ink">
            <msink:context xmlns:msink="http://schemas.microsoft.com/ink/2010/main" type="paragraph" rotatedBoundingBox="17726,1748 25590,-815 26205,1072 18342,3635" alignmentLevel="2"/>
          </emma:interpretation>
        </emma:emma>
      </inkml:annotationXML>
      <inkml:traceGroup>
        <inkml:annotationXML>
          <emma:emma xmlns:emma="http://www.w3.org/2003/04/emma" version="1.0">
            <emma:interpretation id="{3B20868A-83C3-459A-92FF-B92D11AEC127}" emma:medium="tactile" emma:mode="ink">
              <msink:context xmlns:msink="http://schemas.microsoft.com/ink/2010/main" type="line" rotatedBoundingBox="17726,1748 25590,-815 26205,1072 18342,3635">
                <msink:destinationLink direction="with" ref="{07F84834-9741-41D8-AC1E-4F452A5E3672}"/>
              </msink:context>
            </emma:interpretation>
          </emma:emma>
        </inkml:annotationXML>
        <inkml:traceGroup>
          <inkml:annotationXML>
            <emma:emma xmlns:emma="http://www.w3.org/2003/04/emma" version="1.0">
              <emma:interpretation id="{E16E398D-6343-4CC1-ABB1-262AB99A01D0}" emma:medium="tactile" emma:mode="ink">
                <msink:context xmlns:msink="http://schemas.microsoft.com/ink/2010/main" type="inkWord" rotatedBoundingBox="17726,1748 21728,444 22343,2331 18342,3635"/>
              </emma:interpretation>
              <emma:one-of disjunction-type="recognition" id="oneOf2">
                <emma:interpretation id="interp6" emma:lang="" emma:confidence="1">
                  <emma:literal/>
                </emma:interpretation>
              </emma:one-of>
            </emma:emma>
          </inkml:annotationXML>
          <inkml:trace contextRef="#ctx0" brushRef="#br0" timeOffset="-18605.4152">4529 947 870 0,'0'0'11'15,"0"0"23"-15,0 0 23 16,0 0 17-16,0 0-14 15,0 0-37-15,0-19-23 16,0 26-1-16,23 34-6 16,3 33 7-16,6 32 18 15,0 22 0-15,-6 1-8 0,-4 0-7 16,-5-6 3 0,-1-10 1-16,-1-6-3 0,-1-18-3 15,-5-15-1-15,-3-20 0 16,-2-18 0-16,-1-14 1 15,-3-11-1-15,0-5 0 16,0-5-1-16,0-1-9 16,0 0 8-16,0 0-7 15,-7 0-6-15,-8 0-62 16,-10-7-17-16,8-24-69 16,-3-17-82-16,2-3-242 15</inkml:trace>
          <inkml:trace contextRef="#ctx0" brushRef="#br0" timeOffset="-18244.543">4514 1299 540 0,'0'0'12'16,"0"0"22"-16,0-125 43 15,15 79 13-15,8 6-41 16,-4 2-1-16,7 6-7 15,3 8-27-15,1 9 0 16,8 4-6-16,0 11-7 16,4 0 3-16,0 3 14 0,-10 20-12 15,1 6 0-15,-7 12 2 16,-4 3-1-16,-7 10 0 16,-15 2 1-16,0 7 6 15,0-2 6-15,-28-3 2 16,-2-9-6-16,-1-6-9 15,1-15 8-15,2-6-5 16,5-5-9-16,5-7 0 16,4-6-2-16,8-4-20 15,6 0-27-15,0-14-61 16,0-21-133-16,16-18-223 16</inkml:trace>
          <inkml:trace contextRef="#ctx0" brushRef="#br0" timeOffset="-17614.9306">5052 958 755 0,'0'0'18'15,"0"0"-13"-15,0 0 55 16,0 0 19-16,0 0-78 16,0 0 1-16,24 68 7 15,-7-30-1-15,-3-5-4 16,2-4 0-16,0-4-2 15,-5-10-2-15,-3-5 0 16,-3-7-4-16,-3-3 0 16,-2 0-13-16,2 0 13 15,-2 0-4-15,4-28 8 0,1-6 7 16,3-2-6-16,1 6 0 16,1 12-1-16,0 7 0 15,3 4-2-15,0 6-4 16,3 1 6-16,5 0 2 15,2 0 4-15,9 9-3 16,3 1 3-16,2-1-4 16,7-5-1-16,-5-4 0 15,2 0 2-15,-11 0-3 16,-4-23-5-16,-8-8-3 16,-7-14-7-16,-6-10-39 15,-5-15-6-15,0-9-3 0,-12-2 19 16,-13-3 0-16,-11 6 24 15,-5 10 20-15,-4 11 3 16,1 17 57-16,10 13 24 16,11 5-13-16,10 16 8 15,9-5-24-15,1 9-5 16,3-2-32-16,0 3-10 16,0 1-4-16,0 0-4 15,16 28-10-15,5 20 10 16,5 18 8-16,3 7 4 15,6 2 2-15,0 2-7 16,6-6-7-16,-2-4-2 16,-1-12-3-16,-1-10-29 0,0-14-26 15,3-14-63 1,1-17-65-16,-1-10 59 0,-2-34-346 16</inkml:trace>
          <inkml:trace contextRef="#ctx0" brushRef="#br0" timeOffset="-17262.9513">5936 423 642 0,'0'0'24'15,"0"0"56"-15,0 0 17 16,0 0-20-16,-124 47-36 16,111-28-18-16,5 5-4 0,3 8-15 15,5 1-1 1,0-1 0-16,9-2-6 0,10-7-3 15,6-5 5-15,4-8 0 16,5-7 0-16,4-3 2 16,0 0-8-16,-2 0 8 15,-3 3-1-15,-8 0 1 16,-10 1-1-16,-8-1-1 16,-6 5 1-16,-1 5 11 15,0 14-1-15,-8 8 7 16,-16 5-7-16,-5-5 8 15,5-6-13-15,6-6-4 16,5-9-1-16,6-9-18 16,6-2-11-16,1-3-82 15,1 0-157-15,22-8-48 0</inkml:trace>
          <inkml:trace contextRef="#ctx0" brushRef="#br0" timeOffset="-16979.1009">6195 758 267 0,'0'0'20'15,"0"0"125"-15,0 0-71 16,48-128 6-16,-32 82-48 16,2-3-8-16,-4-1 8 15,-4 7 2-15,-8 7-10 16,-2 13 24-16,0 8 34 16,-9 8-5-16,-11 7-36 15,-2 0-8-15,-3 4 0 0,3 20-27 16,4 10-4-16,5 5-1 15,7 0 3-15,6 2-6 16,0-1 2-16,7-3-5 16,13-3 1-16,4 1 1 15,7-8-1-15,1-5-27 16,10-8-38-16,8-14-70 16,3-3-7-16,7-36-83 15</inkml:trace>
          <inkml:trace contextRef="#ctx0" brushRef="#br0" timeOffset="-16071.2452">7044-236 852 0,'0'0'23'15,"0"0"28"-15,0 0 16 16,0 0-13-16,0 0-4 15,0 0-27-15,-96 36-20 16,73 12 4-16,4 17-2 16,2 9-2-16,2 8 1 15,14 2 2-15,1-3-6 16,0-2 0-16,21-8-1 16,13-13-3-16,5-10-12 15,7-13-37-15,11-19-9 0,7-16-9 16,4-2-27-16,2-32 22 15,-18-9 10-15,-13 0 25 16,-14 2 36-16,-15 7 5 16,-10 14 9-16,0 4 105 15,0 9 4-15,-13 3-35 16,3 4-10-16,-3 0-13 16,5 0-25-16,3 0-18 15,0 12-8-15,2 22-8 16,3 6-2-16,0 6-3 15,3-4 2-15,15-4-2 16,0-6 3-16,7-9 0 16,0-5-7-16,-2-9-16 15,2-9-5-15,-5 0-2 0,-1-13 15 16,-5-20 10-16,-4-11 5 16,-5-4-3-16,-5-3 4 15,0 4 1-15,-13 0-1 16,-5 6-4-16,5 10 4 15,2 7 0-15,9 10-4 16,2 1 4-16,0 8-1 16,0-7-2-16,5 3-35 15,16-6 22-15,1 0 10 16,4 7-5-16,-4 1 2 16,1 7 0-16,0 0 6 15,2 0 3-15,0 19 0 0,1 3 0 16,-2 7-3-1,-2 6 3-15,-3 1 12 0,-3-1-7 16,-3-1 1-16,-4-6 4 16,-2-5-8-16,2-6-1 15,-3-3 6-15,2-5-6 16,7-1-2-16,-2-5-4 16,4-3 5-16,2-7 5 15,9-28-2-15,-2-16 2 16,-3-9 2-16,-4-2-6 15,-9 8 5-15,-10 6-1 16,0 2 19-16,-10 11 11 16,-26 6-19-16,-12 6 7 0,-9 15-9 15,-5 8-14 1,7 0 9-16,7 8-4 0,14 12-5 16,13 0-19-16,8 2-26 15,13-4-14-15,0-5-39 16,4-8-83-16,18-5-106 15</inkml:trace>
          <inkml:trace contextRef="#ctx0" brushRef="#br0" timeOffset="-15627.4342">7775-647 660 0,'0'0'104'16,"0"0"29"-16,0 0-41 0,0 0-62 15,0 0-25-15,0 0-5 16,-13 84 0-16,26-18 11 16,3 9 4-16,1 1-3 15,5 0-5-15,3-2-2 16,1-4-4-16,1-11 3 16,5-11-4-16,0-11 0 15,4-9-6-15,-1-12-7 16,3-9-9-16,1-7-3 15,3-10 17-15,2-23 5 16,-4-12-9-16,-5-8 3 16,-12-1 2-16,-8 6 5 15,-14 6 2-15,-1 12 6 0,0 12-4 16,-17 6 13-16,1 8 20 16,1 4 14-16,0 0-16 15,1 21-16-15,3 16-17 16,2 7 2-16,9 4-2 15,0-8 6-15,0-1-6 16,20-7-1-16,5-1-3 16,3-5 2-16,8-5-41 15,6-2-54-15,2-15-51 16,-2-4-214-16</inkml:trace>
          <inkml:trace contextRef="#ctx0" brushRef="#br0" timeOffset="8893.1655">5408 188 660 0,'0'0'0'16,"0"0"0"-16,119-75 7 0,-34 21 27 16,23-6-13-16,12-5-4 15,12-5-11-15,10 5 9 16,3-4-14-16,-4 9 1 15,-16 9-1-15,-25 14-1 16,-36 17 0-16,-38 16-11 16,-26 4 11-16,-16 22 19 15,-41 30-4-15,-24 17-14 16,-19 12-2-16,-10 4-1 16,-9 6-4-16,3 6-13 15,0-2-29-15,11-7 21 16,24-31 22-16,26-18 5 15,32-24 26-15,23-15-14 16,8 0-12-16,44-30-8 0,24-22 8 16,18-22 7-16,18-13-5 15,2 3 6-15,-3 4-6 16,-17 15-2-16,-26 18 2 16,-26 17-2-16,-24 18 0 15,-18 12 0-15,-9 0 57 16,-33 25-17-16,-18 17-40 15,-5 8 0-15,-2 3 0 16,12-5 2-16,19-17 24 16,13-13 18-16,18-14-27 15,5-4-17-15,12-4-37 16,30-25 4-16,15-13 3 16,14-13-93-16,-2-4-135 0</inkml:trace>
          <inkml:trace contextRef="#ctx0" brushRef="#br0" timeOffset="9083.6588">6762-558 660 0,'0'0'0'0,"0"0"-119"0</inkml:trace>
        </inkml:traceGroup>
        <inkml:traceGroup>
          <inkml:annotationXML>
            <emma:emma xmlns:emma="http://www.w3.org/2003/04/emma" version="1.0">
              <emma:interpretation id="{1E8B680D-5CAF-4E02-AB36-09AF4AAC1B52}" emma:medium="tactile" emma:mode="ink">
                <msink:context xmlns:msink="http://schemas.microsoft.com/ink/2010/main" type="inkWord" rotatedBoundingBox="22573,602 25717,-423 25977,371 22832,1396"/>
              </emma:interpretation>
              <emma:one-of disjunction-type="recognition" id="oneOf3">
                <emma:interpretation id="interp7" emma:lang="" emma:confidence="1">
                  <emma:literal/>
                </emma:interpretation>
              </emma:one-of>
            </emma:emma>
          </inkml:annotationXML>
          <inkml:trace contextRef="#ctx0" brushRef="#br0" timeOffset="-13922.947">10226-1122 631 0,'0'0'57'0,"0"0"42"0,0 0 11 15,0 0-59-15,0 0-17 16,0 0-24-16,0 17-10 16,0 21-7-16,0 9 7 15,2 5 2-15,11 4 1 16,1-3-2-16,4-3 2 16,-1-5-4-16,2-7 1 15,1-7-13-15,2-4-39 16,3-14-26-16,-3-9-70 15,-1-4 16-15,0-12-57 16,-4-20-24-16</inkml:trace>
          <inkml:trace contextRef="#ctx0" brushRef="#br0" timeOffset="-13565.1306">10479-839 270 0,'0'0'178'0,"0"0"-3"0,0 0-54 16,0 0-34-16,0 0-28 15,0 0-32-15,-6-11-23 16,6 21-4-16,0 14-2 15,0 4 2-15,9 0-4 16,5-2 7-16,2-6-6 16,2-7-1-16,-1-3-15 15,-1-10-19-15,4 0 14 16,-2-4 15-16,-1-22 7 16,-3-2 2-16,-2-2-1 15,-5 3 2-15,-5 7 15 16,-2 6 5-16,0 4 20 0,0 6-6 15,0 4-14-15,0 0-10 16,0 0-11-16,0 0-5 16,9 0-16-16,8 11 7 15,8 2 14-15,4 1 5 16,1-5-5-16,3-4-2 16,-1-5-22-16,0 0-6 15,-4-1-8-15,-1-27-12 16,-8-13-63-16,-6-12-46 15,-5-1-323-15</inkml:trace>
          <inkml:trace contextRef="#ctx0" brushRef="#br0" timeOffset="-13349.7078">10802-1369 339 0,'0'0'272'16,"0"0"-204"-16,0 0 59 0,0 0-9 15,0 0-71-15,0 0-34 16,-35-3-13-16,38 31-2 15,15 11 2-15,-1 15 22 16,2 4 4-16,-3 2-10 16,-3 2 4-16,0-1-17 15,-1 0-3-15,2-6-3 16,5-4-21-16,-2-8-45 16,1-12-38-16,-8-15-103 15,-3-16-245-15</inkml:trace>
          <inkml:trace contextRef="#ctx0" brushRef="#br0" timeOffset="-11151.7157">11339-1017 500 0,'0'0'25'0,"0"0"-9"16,0 0 33-16,0 0-16 15,0 0-12-15,0 0-7 16,0-44 7-16,0 28 22 16,0 2-5-16,0-3 21 0,-4 3-4 15,-7 0 4 1,-2 6-19-16,-3 0 1 0,-1 4-12 15,1 1-7-15,-1 3-8 16,-1 0-5-16,2 0-3 16,2 6-5-16,1 5 1 15,4 7-2-15,2 0-3 16,7 6-1-16,0-4 1 16,0-1 1-16,0-3-5 15,0-6-9-15,7-3 6 16,2-3 1-16,-4 1-4 15,3-4-11-15,-4-1 8 16,2 0 3-16,1 0 5 16,0 0 2-16,-2 0 6 0,3-1 0 15,-2-5 0-15,3 0 0 16,0 4 5-16,-2-2-5 16,3 3-5-16,-1 1 2 15,5 0 0-15,5 0 3 16,3 0-1-16,7 3-8 15,1 1-7-15,2-2-33 16,-1-2-29-16,-2 0-5 16,-3-13-18-16,-4-14-115 15</inkml:trace>
          <inkml:trace contextRef="#ctx0" brushRef="#br0" timeOffset="-10924.3236">11533-1369 312 0,'0'0'154'0,"0"0"-61"0,0 0-34 15,0 0-20-15,0 0 36 16,0 0-19-16,-64-51-33 16,64 51-23-16,0 13 0 15,0 22 0-15,2 17 11 16,12 3 31-16,-1 0-17 16,-2-1-7-16,2-3-13 15,0-7-5-15,1-6-1 16,-4-8-13-16,-1-10-59 15,0-7-22-15,-6-9-53 16,-3-4-150-16</inkml:trace>
          <inkml:trace contextRef="#ctx0" brushRef="#br0" timeOffset="-10691.944">11436-1081 338 0,'0'0'92'16,"0"0"-90"-16,0 0-2 15,0 0 42-15,0 0 23 16,0 0-44-16,89-51-16 16,-65 50-3-16,-1 1 6 15,-1 0-2-15,-2 1-6 16,1 15 1-16,-8 2 10 16,-3 3 3-16,2 2-1 15,-4-4-10-15,0 3-3 16,0-5-20-16,-6-8-87 0,-2-7-166 15</inkml:trace>
          <inkml:trace contextRef="#ctx0" brushRef="#br0" timeOffset="-9891.6685">11614-1336 624 0,'115'102'8'0,"-115"-87"16"16,0 8 8-16,0 8-11 16,0 5 3-16,0 3 5 15,4 0-13-15,4-1-14 0,0-8 10 16,1-3-9-16,-3-11-2 15,1-8-2-15,-1-5-6 16,-2-3-23-16,1 0-13 16,-2 0 20-16,-3-5 21 15,0-18 2-15,0-13 0 16,0-2 0-16,0 2-12 16,0 1 6-16,0 5 3 15,0 9 1-15,0 2-2 16,0 5-4-16,0 5 2 15,0 0 2-15,0 2 4 16,5 3-4-16,7 2-2 16,1 2 6-16,0 0-1 15,3 0 1-15,1 11 9 16,4 8 10-16,-4 0-3 0,-2 3 24 16,-2-5-18-16,-3 0-10 15,-4-3 14-15,-2-6-15 16,-1-2-4-16,-3-6-6 15,1 0 7-15,-1 0 3 16,0 0 26-16,0-6 4 16,0-16-29-16,0-12-12 15,0-7 0-15,0-2 0 16,8 2-9-16,-3 6-10 16,4 13 7-16,-2 13-3 15,2 2-1-15,-2 7 7 16,2 3-12-16,1 20 16 0,6 14 5 15,2 3 0 1,-2 5 0-16,1 2 0 0,0-6-16 16,-2 0-36-16,-1-11-107 15,-4-8-226-15</inkml:trace>
          <inkml:trace contextRef="#ctx0" brushRef="#br0" timeOffset="-10520.4023">11614-1336 669 0,'0'0'1'0,"0"0"2"15,0 0 58-15,0 0-38 16,0 0-23-16,0 0-10 16,5-21-30-16,8 21-53 0,-4 0-210 15</inkml:trace>
          <inkml:trace contextRef="#ctx0" brushRef="#br0" timeOffset="-9715.1392">12321-1180 467 0,'0'0'346'0,"0"0"-315"15,0 0 54-15,0 0-44 16,0 0-39-16,0 0-2 16,-9-9-19-16,-8 9-124 15,-17 2-126-15</inkml:trace>
          <inkml:trace contextRef="#ctx0" brushRef="#br0" timeOffset="-14810.1014">9270-63 736 0,'0'0'6'16,"0"0"61"-16,0 0 24 16,0 0-49-16,0 0-15 15,0 0 2-15,-87-109 18 16,66 58-26-16,-4-16-2 16,-4-15-8-16,0-5-11 15,-1-3 4-15,6 13-1 16,5 25-2-16,11 19-1 0,6 19 5 15,2 11-5-15,0 3 0 16,0 0-3-16,0 0-4 16,15 19-4-16,18 12 11 15,8 10-1-15,-1 4 2 16,1 2 1-16,-9 1 1 16,-3-3-2-16,-4-6 2 15,-7-3-1-15,-2-9 1 16,-4-7-2-16,-6-7 1 15,-3-7-2-15,-2-6 1 16,2 0-1-16,-3 0 8 16,0 0-5-16,0-19 5 15,0-23-2-15,0-21-4 0,0-17 0 16,0-10-2-16,0 0 0 16,0 4 1-16,6 13-1 15,5 19 0-15,0 19-2 16,3 14 2-16,-5 13-4 15,0 8-7-15,-1 0 7 16,10 11 3-16,3 21 1 16,8 15 0-16,5 11 0 15,-4 2 0-15,1 2-7 16,-1 0 7-16,2-11 2 16,-4-3-2-16,-4-9-6 15,1-11-26-15,1-4-12 0,0-9-45 16,3-15-73-1,-1 0-62-15,-4-29-325 0</inkml:trace>
          <inkml:trace contextRef="#ctx0" brushRef="#br0" timeOffset="-14156.845">9912-718 694 0,'0'0'62'15,"0"0"26"-15,0 0 1 16,0 0-59-16,0 0-10 15,0 0 7-15,-118 129-20 16,118-81-6-16,0 0 2 16,0-1-2-16,15-5-1 15,6-6 0-15,5-13 0 16,1-7-5-16,-1-9-4 0,1-7 3 16,-1 0-11-16,-4-9 12 15,-2-19 5-15,-7-2 0 16,-8 0-7-16,-5 2 4 15,0 1 0-15,-12 0 3 16,-7 2 0-16,-4 2-6 16,9 9 5-16,1 1-2 15,8 4-7-15,5-4 2 16,0-2-48-16,0-5 7 16,18 2 23-16,3 1 21 0,1 3-1 15,0 1 6 1,0 7 0-16,-2 5-2 0,0 1 1 15,-2 0-7-15,-4 7 8 16,2 15 6-16,-3 4 12 16,0 5 2-16,-4 0 5 15,0 0 3-15,-2-3-13 16,2-4 8-16,-1-5-12 16,1-6-8-16,0-6 0 15,-2-1-3-15,2-6-7 16,1 0 7-16,6-13 2 15,6-25 5-15,-1-17 5 16,4-13-7-16,-9 1-5 16,-10 3 1-16,-6 7 3 15,0 8 2-15,-26 12-5 0,-8 13 12 16,-5 13 2-16,0 11 4 16,3 0-8-16,4 21-11 15,7 8-7-15,5 1-19 16,10 0-18-16,5-3-28 15,5-8-58-15,0-10-80 16,5-9-292-16</inkml:trace>
        </inkml:traceGroup>
      </inkml:traceGroup>
    </inkml:traceGroup>
    <inkml:traceGroup>
      <inkml:annotationXML>
        <emma:emma xmlns:emma="http://www.w3.org/2003/04/emma" version="1.0">
          <emma:interpretation id="{C61247BB-C30B-4657-BDD5-0A1B63738485}" emma:medium="tactile" emma:mode="ink">
            <msink:context xmlns:msink="http://schemas.microsoft.com/ink/2010/main" type="paragraph" rotatedBoundingBox="20340,2204 25323,1574 25512,3067 20528,3697" alignmentLevel="3"/>
          </emma:interpretation>
        </emma:emma>
      </inkml:annotationXML>
      <inkml:traceGroup>
        <inkml:annotationXML>
          <emma:emma xmlns:emma="http://www.w3.org/2003/04/emma" version="1.0">
            <emma:interpretation id="{6C46F62D-A46F-4AC6-81EE-0EC5326B6F22}" emma:medium="tactile" emma:mode="ink">
              <msink:context xmlns:msink="http://schemas.microsoft.com/ink/2010/main" type="inkBullet" rotatedBoundingBox="20395,2642 22279,2403 22376,3174 20493,3413"/>
            </emma:interpretation>
            <emma:one-of disjunction-type="recognition" id="oneOf4">
              <emma:interpretation id="interp8" emma:lang="" emma:confidence="0">
                <emma:literal>→</emma:literal>
              </emma:interpretation>
            </emma:one-of>
          </emma:emma>
        </inkml:annotationXML>
        <inkml:trace contextRef="#ctx0" brushRef="#br0" timeOffset="702922.1845">6873 1972 597 0,'0'0'340'16,"0"0"-340"-16,0 0-17 16,0 0 17-16,138-142 34 15,-67 75-14-15,17 3-11 16,15-2-5-16,12 8 0 15,1 11-2-15,3 8 2 0,-5 15 0 16,1 9-3-16,-5 10-1 16,-8 5 0-16,-12 0 3 15,-14 4-3-15,-10 13-1 16,-8-1 1-16,-12 1 0 16,-8-8 0-16,-11-1 0 15,-11-4 0-15,-7-1 5 16,-7-3-5-16,-2 0 1 15,0 0 6-15,0-19-7 16,-6-13-3-16,-20-7-53 16,-11-3-27-16,-3 3-39 15,-10 7-73-15,-2 7-4 16,-1 8 153-16,8 7 46 16,0 1 83-16,7 5 65 0,12-2-10 15,7 2-25-15,9 1-24 16,5-4-15-16,5 7-34 15,0-6-32-15,8-2-7 16,21-9 1-16,14-3 1 16,9 2 0-16,6 0 2 15,2 3 3-15,-1 10-6 16,1 5-1-16,-4 0 1 16,0 0 0-16,-10 2-2 15,-4 16 3-15,-7 8-3 16,-9 8-6-16,-6 13 6 15,-7 6 6-15,-8 4-1 0,-5 0 4 16,0-7-1-16,0-5 6 16,-5-8 8-16,-3-16-1 15,0-9-1-15,7-11-6 16,1-1 8-16,-3 0 7 16,-1-1 6-16,-9-22-5 15,-6-11-29-15,-4-11-1 16,-1-11 0-16,-2-9 0 15,-1-3 0-15,1 4 0 16,-1 3 5-16,6 14-1 16,3 8-4-16,2 12 1 15,5 7 5-15,2 10 0 16,5 5-2-16,2 1-3 0,-1 4-2 16,3 0-7-16,0 0-40 15,0 0-36-15,0-5-93 16,-4-14-338-16</inkml:trace>
      </inkml:traceGroup>
      <inkml:traceGroup>
        <inkml:annotationXML>
          <emma:emma xmlns:emma="http://www.w3.org/2003/04/emma" version="1.0">
            <emma:interpretation id="{CED6FEE5-BFE9-491C-AAB8-4D0937905615}" emma:medium="tactile" emma:mode="ink">
              <msink:context xmlns:msink="http://schemas.microsoft.com/ink/2010/main" type="line" rotatedBoundingBox="22519,1928 25323,1574 25512,3067 22708,3421"/>
            </emma:interpretation>
          </emma:emma>
        </inkml:annotationXML>
        <inkml:traceGroup>
          <inkml:annotationXML>
            <emma:emma xmlns:emma="http://www.w3.org/2003/04/emma" version="1.0">
              <emma:interpretation id="{C1929E4D-34BF-4F42-B613-07A15162BAE4}" emma:medium="tactile" emma:mode="ink">
                <msink:context xmlns:msink="http://schemas.microsoft.com/ink/2010/main" type="inkWord" rotatedBoundingBox="22519,1928 25323,1574 25512,3067 22708,3421"/>
              </emma:interpretation>
              <emma:one-of disjunction-type="recognition" id="oneOf5">
                <emma:interpretation id="interp9" emma:lang="" emma:confidence="0">
                  <emma:literal>sited.</emma:literal>
                </emma:interpretation>
                <emma:interpretation id="interp10" emma:lang="" emma:confidence="0">
                  <emma:literal>fatal.</emma:literal>
                </emma:interpretation>
                <emma:interpretation id="interp11" emma:lang="" emma:confidence="0">
                  <emma:literal>Vital.</emma:literal>
                </emma:interpretation>
                <emma:interpretation id="interp12" emma:lang="" emma:confidence="0">
                  <emma:literal>$ital.</emma:literal>
                </emma:interpretation>
                <emma:interpretation id="interp13" emma:lang="" emma:confidence="0">
                  <emma:literal>$itd.</emma:literal>
                </emma:interpretation>
              </emma:one-of>
            </emma:emma>
          </inkml:annotationXML>
          <inkml:trace contextRef="#ctx0" brushRef="#br0" timeOffset="705856.602">10105 1214 750 0,'0'0'4'0,"0"0"29"15,0 0 33-15,0 0-42 16,0 0 35-16,0 0-5 16,75-70-26-16,-63 35-3 15,-4-4-10-15,-6 1-7 16,-2 4-5-16,0-1 3 16,-6 8-6-16,-13 3-1 15,-4 9 1-15,1 10 4 16,-3 5-2-16,1 0-2 15,5 23 1-15,3 5 0 16,9 2 2-16,7 4-3 16,0 4-1-16,7 2-3 15,19-2 3-15,5-1 0 16,5-2 1-16,0 1-6 16,5-1 6-16,1-1-2 0,-2 0 1 15,1 2 1-15,-5-1 0 16,-2 2-5-16,-5 1-2 15,-9 6-5-15,-7 0 2 16,-7 3 4-16,-6 0 2 16,0-3 4-16,-5-5 0 15,-16-5 1-15,-5-8 5 16,-1-16 7-16,-2-10 24 16,0 0-2-16,2-10-18 15,-2-27-3-15,7-15-9 16,2-6-4-16,8-12-1 15,11 6-1-15,1-2-6 0,0 2-12 16,21 6-6-16,6 4 2 16,-1 10 3-16,1 14 6 15,-4 12 4-15,-2 8 1 16,-1 10 7-16,-1 0-4 16,1 4 3-16,-2 23 3 15,2 0 0-15,-6 7 1 16,-1-4 2-16,2 0-2 15,-6-6 0-15,-1-2-1 16,-3-12-7-16,-1 0-22 16,-2-7-85-16,-2-3-61 15,0-7-208-15</inkml:trace>
          <inkml:trace contextRef="#ctx0" brushRef="#br0" timeOffset="706038.1183">10312 817 906 0,'0'0'6'15,"0"0"63"-15,0 0-28 16,0 0-32-16,0 0-9 16,0 0-14-16,7-13-70 15,15 4-27-15,-5 0-210 16</inkml:trace>
          <inkml:trace contextRef="#ctx0" brushRef="#br0" timeOffset="706458.3829">10567 1045 824 0,'0'0'3'16,"0"0"1"-16,0 0 21 15,0 0-17-15,0 0-6 0,89-121 2 16,-44 89-4-1,8 2-9-15,2 7-48 0,-7 7-112 16,-3 7-208-16</inkml:trace>
          <inkml:trace contextRef="#ctx0" brushRef="#br0" timeOffset="706290.3538">10547 529 435 0,'0'0'462'15,"0"0"-430"-15,0 0 56 16,0 0-36-16,0 0-41 15,0 0-3-15,22 94 41 16,2-39-25-16,1 11-10 16,0 1 5-16,-2 7-10 15,-1-6 1-15,-2 2-10 16,0-4 0-16,-1-7-9 16,-3-10-25-16,-4-11-25 0,-7-14-43 15,-5-9-56-15,0-15-139 16</inkml:trace>
          <inkml:trace contextRef="#ctx0" brushRef="#br0" timeOffset="706911.1607">11117 1106 218 0,'0'0'448'0,"0"0"-443"16,0 0-5-16,0 0 48 16,0 0 12-16,0 0-27 15,62-68-1-15,-52 41-6 16,-5 2-6-16,-5 2-2 0,0 3-2 16,-18 1-9-1,-11 5 9-15,-5 6-9 0,-4 8-7 16,2 0-2-16,-1 10 2 15,10 18 5-15,-1 8-5 16,9 3 5-16,11-1 4 16,5-5 7-16,3-3-14 15,3-3-4-15,14-4 2 16,6-5-1-16,2-8-2 16,-3-5 1-16,2-5-6 15,1 0 7-15,-2-9 1 16,2-14 1-16,-3-1-1 0,-2 0-2 15,-3 1 2 1,1 5 1-16,-5 5-1 0,0 3 0 16,1 2 1-16,-1 4-1 15,2 3 0-15,7 1 0 16,2 0 0-16,5 0-2 16,2-4-15-16,-1-3-43 15,2-9-48-15,-10-8-167 16</inkml:trace>
          <inkml:trace contextRef="#ctx0" brushRef="#br0" timeOffset="707167.4008">11239 192 618 0,'0'0'135'0,"0"0"47"0,0 0-78 15,0 0-28-15,0 0-43 16,0 0-26-16,-38 15-6 15,40 35 0-15,16 7 19 16,4 12-7-16,1-2 6 16,5 5-3-16,-1 6-6 15,5-2-3-15,-1 0-5 16,-4-1 1-16,2-8-3 16,0-8-10-16,2-8-40 15,-1-10-57-15,-1-21-77 16,-7-16-384-16</inkml:trace>
          <inkml:trace contextRef="#ctx0" brushRef="#br0" timeOffset="707356.8935">11777 791 1006 0,'0'0'28'16,"0"0"-8"-16,0 0 51 15,0 0-39-15,0 0-32 16,0 0-1-16,0 0-19 16,7-10-71-16,-7 2-107 15,0 3-594-15</inkml:trace>
          <inkml:trace contextRef="#ctx0" brushRef="#br0" timeOffset="704198.1442">8988 1188 623 0,'0'0'36'15,"0"0"70"-15,0 0-16 16,0 0-34-16,0 0-31 16,0 0 3-16,127-111 12 15,-54 83-15-15,4 4-4 0,-5 6 0 16,-4 9-7 0,-7 9-3-16,-3 0-7 0,-5 13-4 15,-7 23 0-15,-7 9 4 16,-7 11-4-16,-15 4 7 15,-11 4 5-15,-6 0 2 16,-1-2 0-16,-25-2-1 16,-11-5 4-16,-2-4-5 15,2-6 2-15,2-12-6 16,4-10 10-16,9-9-12 16,-1-7-2-16,9-3-3 15,1-2-1-15,4-2-7 16,2 0-21-16,7 0-21 15,0-10-47-15,3-14-75 16,16-3-293-16</inkml:trace>
          <inkml:trace contextRef="#ctx0" brushRef="#br0" timeOffset="703829.1284">9498 1008 589 0,'0'0'12'0,"0"0"23"16,0 0 79-16,0 0-34 16,0 0-17-16,0 0-14 15,0 0-5-15,-4-5-8 0,1 5 2 16,1-4-1-1,-2 0-6-15,0 0-14 0,-3-1-8 16,4-1 3-16,-2 3-1 16,1-1-3-16,2 3-1 15,0-4 6-15,-3 5-5 16,-1-4 6-16,-1-2-6 16,1 2-2-16,-1 1 4 15,1 1-3-15,-1-1 1 16,6 3-1-16,-4-1-1 15,2 1 2-15,-4 0-3 16,-3 0-1-16,-7 0-2 16,-1 0 0-16,-1 0 3 15,0 0-3-15,3 6-2 16,3 0 2-16,5-2 3 16,3-1-5-16,5 6 0 15,-3 9-3-15,3 10 3 0,0 5-1 16,0 2 1-16,0-2-4 15,11-4 4-15,-3-2 4 16,2 5-4-16,-1 3-5 16,3 5 5-16,-2 2 4 15,-1-1-2-15,-2-1-2 16,0-6-1-16,-5-4 1 16,-2-6-3-16,0-5-1 15,0-11-5-15,0-1-29 16,0-7 9-16,0 0-8 0,0 0-21 15,0-15-32 1,-5-12-107-16,-17-8-140 0</inkml:trace>
          <inkml:trace contextRef="#ctx0" brushRef="#br0" timeOffset="704979.6717">9777 1070 747 0,'0'0'33'0,"0"0"34"16,0 0 29-16,0 0-62 15,0 0-24-15,0 0 28 16,53 73-7-16,-38-50-8 16,-2 2-5-16,1 3-15 15,-5 3 6-15,1 0-4 16,-2 0-2-16,-3 0-2 15,3-9-1-15,-4 0-18 0,0-10-13 16,1-4-32-16,-1-8-25 16,-1 0-74-16,-3-6-111 15</inkml:trace>
          <inkml:trace contextRef="#ctx0" brushRef="#br0" timeOffset="705172.3512">9788 817 777 0,'0'0'21'0,"0"0"67"15,0 0 13-15,0 0-49 16,0 0-21-16,0 0-22 0,-21-20-9 16,21 14-7-1,0 1-41-15,14 0-47 0,2 5-127 16,-4 0-241-16</inkml:trace>
          <inkml:trace contextRef="#ctx0" brushRef="#br0" timeOffset="704693.8168">9883 1211 696 0,'0'0'225'16,"0"0"-214"-16,0 0 67 15,0 0-5-15,0 0-44 16,0 0-20-16,26-4-4 0,-18 4-5 16,7 14 0-1,-5 0 0-15,3 1 2 0,-4 0 0 16,-5-6-2-1,1-5-1-15,-5-4 0 0,0 0-5 16,0 0 6-16,0 0 3 16,0 0-2-16,2 0 3 15,-2 0-2-15,2 0-2 16,-2 0 4-16,0 0-2 16,0 0 5-16,3 0-4 15,-3 0-3-15,0 0-1 16,1 0-1-16,2 0 0 0,1 0-3 15,-1 0 5 1,3 0 2-16,-3 0-2 0,1 0-2 16,-2 0 1-16,1 0 1 15,-2 0 0-15,-1 0 0 16,0 0 1-16,0 0 1 16,0 0-4-16,0 0 2 15,0 0-20-15,0 0-33 16,0 7-19-16,0 1-33 15,0-2-38-15,-6-3-130 16</inkml:trace>
        </inkml:traceGroup>
      </inkml:traceGroup>
    </inkml:traceGroup>
  </inkml:traceGroup>
</inkml:ink>
</file>

<file path=ppt/ink/ink3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24.6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7F84834-9741-41D8-AC1E-4F452A5E3672}" emma:medium="tactile" emma:mode="ink">
          <msink:context xmlns:msink="http://schemas.microsoft.com/ink/2010/main" type="inkDrawing" rotatedBoundingBox="20245,2658 24702,1123 24728,1198 20270,2733" semanticType="underline" shapeName="Other">
            <msink:sourceLink direction="with" ref="{3B20868A-83C3-459A-92FF-B92D11AEC127}"/>
            <msink:destinationLink direction="with" ref="{23156220-27C0-4944-8400-ADFC2ADFCFCA}"/>
          </msink:context>
        </emma:interpretation>
      </emma:emma>
    </inkml:annotationXML>
    <inkml:trace contextRef="#ctx0" brushRef="#br0">67 1503 257 0,'0'0'82'16,"0"0"38"-16,0 0-35 15,0 0-25-15,0 0-16 16,0 0 10-16,0 0 2 15,-67-3 2-15,66 3 5 16,1 0-23-16,0 0-27 16,0 0-3-16,0 0-1 15,0 0-9-15,0 0-1 16,0 0-3-16,8 0-10 0,19-3 14 16,10-1 0-1,13-4 1-15,12-5 3 16,13-6-3-16,12-8-1 0,16-8 3 15,21-5-1-15,18-4-2 16,9-4 6-16,7 0-6 16,3 0-1-16,-3 1 0 15,3-6 0-15,0 1 2 16,0-4 0-16,-6-2-1 16,6 2 2-16,4-2 0 15,5 1 6-15,1 1-7 16,-1-1 2-16,-7-3 0 15,-5-4 2-15,-2-1 5 0,-6 2-1 16,-10 6 5-16,-5 0-6 16,-10 13-8-16,-3 0 11 15,-8 3-9-15,-11 9 7 16,-8 6-1-16,-18 4-7 16,-19 4 5-16,-26 9 1 15,-15 1-6-15,-11 4 0 16,-6 4 15-16,0 0 13 15,0 0-17-15,0 0-2 16,0 0-6-16,-16 0-4 16,-28 5-72-16,-27 20-73 15,-30 4-127-15</inkml:trace>
  </inkml:traceGroup>
</inkml:ink>
</file>

<file path=ppt/ink/ink3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25.1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156220-27C0-4944-8400-ADFC2ADFCFCA}" emma:medium="tactile" emma:mode="ink">
          <msink:context xmlns:msink="http://schemas.microsoft.com/ink/2010/main" type="inkDrawing" rotatedBoundingBox="20604,2702 23883,1481 23956,1676 20676,2897" semanticType="callout" shapeName="Other">
            <msink:sourceLink direction="with" ref="{07F84834-9741-41D8-AC1E-4F452A5E3672}"/>
          </msink:context>
        </emma:interpretation>
      </emma:emma>
    </inkml:annotationXML>
    <inkml:trace contextRef="#ctx0" brushRef="#br0">0 1355 672 0,'0'0'0'15,"0"0"-31"-15,59-120 14 16,21 68-17-16,22-10 13 15,18-1 18-15,16-1 3 0,14-5 8 16,9 2 25-16,10-1-11 16,3-5-1-16,4 4 8 15,-2-3 2-15,9 5-1 16,8 2-8-16,5 4 1 16,1 0-6-16,-2 5-7 15,-17-2 2-15,-18 7 7 16,-23 5 1-16,-28 13-6 15,-28 5 1-15,-27 10 3 16,-25 6 7-16,-16 4-7 16,-7 4 12-16,-6 4 46 15,0-1-31-15,0-2-23 16,0 2-6-16,0 1-6 0,0 0-5 16,0-1-4-16,3 1 1 15,-3-3-1-15,0 3-1 16,0 0 0-16,0 0-1 15,0 0-13-15,0 0-11 16,0 0-13-16,0 4-31 16,0 19-81-16,-22-9-179 15</inkml:trace>
  </inkml:traceGroup>
</inkml:ink>
</file>

<file path=ppt/ink/ink3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9:15.1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A84383-6D04-4D11-B31D-F90ABFBDFB78}" emma:medium="tactile" emma:mode="ink">
          <msink:context xmlns:msink="http://schemas.microsoft.com/ink/2010/main" type="writingRegion" rotatedBoundingBox="18429,4673 20634,4813 20505,6847 18301,6708">
            <msink:destinationLink direction="with" ref="{0A617E8D-82FB-48EA-86E1-EC1391CFB42F}"/>
          </msink:context>
        </emma:interpretation>
      </emma:emma>
    </inkml:annotationXML>
    <inkml:traceGroup>
      <inkml:annotationXML>
        <emma:emma xmlns:emma="http://www.w3.org/2003/04/emma" version="1.0">
          <emma:interpretation id="{7EC31C3F-2270-46D3-B40A-7CE92FB8E21C}" emma:medium="tactile" emma:mode="ink">
            <msink:context xmlns:msink="http://schemas.microsoft.com/ink/2010/main" type="paragraph" rotatedBoundingBox="18429,4673 20634,4813 20505,6847 18301,6708" alignmentLevel="1"/>
          </emma:interpretation>
        </emma:emma>
      </inkml:annotationXML>
      <inkml:traceGroup>
        <inkml:annotationXML>
          <emma:emma xmlns:emma="http://www.w3.org/2003/04/emma" version="1.0">
            <emma:interpretation id="{2982BF6F-89A1-4F38-8ECB-AA9FCE5C45D3}" emma:medium="tactile" emma:mode="ink">
              <msink:context xmlns:msink="http://schemas.microsoft.com/ink/2010/main" type="line" rotatedBoundingBox="18429,4673 20634,4813 20505,6847 18301,6708"/>
            </emma:interpretation>
          </emma:emma>
        </inkml:annotationXML>
        <inkml:traceGroup>
          <inkml:annotationXML>
            <emma:emma xmlns:emma="http://www.w3.org/2003/04/emma" version="1.0">
              <emma:interpretation id="{D5FBB8EA-0493-46A1-8E29-DAC4484DDBB3}" emma:medium="tactile" emma:mode="ink">
                <msink:context xmlns:msink="http://schemas.microsoft.com/ink/2010/main" type="inkWord" rotatedBoundingBox="18429,4673 20634,4813 20505,6847 18301,6708">
                  <msink:destinationLink direction="to" ref="{FCFB48B1-DE02-4143-A593-92BD889DADA9}"/>
                  <msink:destinationLink direction="from" ref="{FCFB48B1-DE02-4143-A593-92BD889DADA9}"/>
                  <msink:destinationLink direction="from" ref="{0D111225-D432-48B6-B284-C9A297F6B101}"/>
                </msink:context>
              </emma:interpretation>
              <emma:one-of disjunction-type="recognition" id="oneOf0">
                <emma:interpretation id="interp0" emma:lang="" emma:confidence="1">
                  <emma:literal/>
                </emma:interpretation>
              </emma:one-of>
            </emma:emma>
          </inkml:annotationXML>
          <inkml:trace contextRef="#ctx0" brushRef="#br0">304-2071 20 0,'0'0'30'15,"0"0"31"-15,0 0-21 16,0 0-21-16,0 0 25 15,0 0-25-15,0 0 25 16,-95 0-32-16,87 0 8 0,2 0-4 16,-2 0 1-16,7 0 35 15,1 0-29-15,0 0-13 16,0 0-8-16,0 0-2 16,0 0-3-16,0 0-1 15,0 0-2-15,10 0 0 16,12 0 2-16,10-2 2 15,3-12 2-15,4 0 0 16,4-3 0-16,2 3 0 16,-1-1-8-16,-5 3-7 15,-6 2-7-15,-8 5 15 16,-5 1 1-16,-14 4 4 0,-2 0-5 16,-4 0-7-16,0 0 11 15,0 0 3-15,-26 9 3 16,-8 13-2-16,-16-2-1 15,-1 6 2-15,6-5-2 16,-8 2 0-16,6-5 5 16,8 1-4-16,10-4 1 15,10-6 1-15,9-5 6 16,9-4-8-16,1 0-1 16,0 0-27-16,16 0 27 15,10-2 0-15,4-13 0 16,5 0 0-16,-3-1 0 15,3 2 3-15,-5 1-3 0,1 0 1 16,-5 2-1-16,-1 3 0 16,-12 3-3-16,-5 1 1 15,-5 4 2-15,-3 0 0 16,0 0 8-16,-16 0 21 16,-17 0-29-16,-8 17 1 15,-8 3-1-15,1 2 0 16,5-2 11-16,2-7-2 15,10 1 3-15,11-4 13 16,10-6-17-16,6-4 0 16,4 0-8-16,0 0-8 15,8 0-40-15,18-8 46 16,8-12 2-16,5 3 0 16,-1-4 0-16,-3 4 0 0,-2 8-1 15,-7-1-1-15,-4 6 1 16,-5 3 1-16,-8 1-2 15,-3 0 1-15,-6 0-7 16,0 0 8-16,0 0 2 16,-15 8 17-16,-8 8-7 15,-3 1 5-15,1-3-9 16,5-3 3-16,5-4 5 16,7-3-5-16,0-2 15 15,6-2-13-15,2 0-13 16,0 0 1-16,0 0-3 0,0 0-9 15,0 0-10 1,0 0 7-16,0 0 6 0,0 0 6 16,0 0-5-16,0 0 3 15,0 0 3-15,0 0 1 16,0 0-1-16,0 0 1 16,0 0-6-16,0 0 6 15,0 0 0-15,0 0 0 16,0 0 0-16,0 0-1 15,0 0-4-15,0 3-33 16,0 1-2-16,0 2 13 16,0-5 7-16,0 7-24 15,2-6 23-15,6 2-20 16,-4-1 4-16,0-3-32 0,1 3-4 16</inkml:trace>
          <inkml:trace contextRef="#ctx0" brushRef="#br0" timeOffset="128.6575">273-1928 79 0,'0'0'31'15,"0"0"-28"-15,0 0-3 16,0 0-18-16,0 0-53 16</inkml:trace>
          <inkml:trace contextRef="#ctx0" brushRef="#br0" timeOffset="65760.3508">711-1935 423 0,'0'0'43'0,"0"0"-8"16,0 0 4-16,0 0 24 16,0 0-31-16,0 0-24 15,-1 0-1-15,1 0 1 16,0 0 40-16,0 0-17 15,0 10 0-15,0 3-10 16,0 8 32-16,4 6-13 0,0 14 3 16,-2 10-14-1,-2 5-12-15,0 10 2 0,0 2 0 16,3 2-10-16,1-12-3 16,5-6-3-16,1-8-1 15,3-7 4-15,1-10-6 16,5 4 0-16,7-7 2 15,6-4-2-15,9-4 0 16,10-5-4-16,7-7 4 16,6 0 0-16,5-4 7 15,7 0-6-15,3-18-2 16,-5-2 2-16,-1-1 0 16,-6 1-1-16,-11 2 0 15,-6 5 3-15,-14-1-3 16,-4 8 0-16,-9-1 0 0,-7 1 0 15,-7 1 0 1,-5 5 3-16,-3 0-3 0,-1 0 0 16,0 0-4-16,0 0 4 15,0 0 0-15,0 0-29 16,0 0-14-16,0 0-57 16,-13 0-82-16,-1 0-107 15</inkml:trace>
          <inkml:trace contextRef="#ctx0" brushRef="#br0" timeOffset="66368.7469">1622-1587 273 0,'0'0'269'0,"0"0"-251"16,0 0-18-16,0 0 21 16,0 0-15-16,0 0 0 15,22-3 11-15,7 3 17 16,-3 3-14-16,0 11-9 15,2 4 7-15,-5 9 0 16,-1 4-7-16,-7 10-3 16,-6 9 3-16,-6 5 2 15,-3 6 1-15,0 0-3 16,-9-7-2-16,-4 7 11 16,-10-8-6-16,4-8 14 15,-1-9 1-15,3-12 12 0,4-4-18 16,4-12 11-16,2 0 6 15,2-8 3-15,-1 0-1 16,-1-8-12-16,0-24-27 16,1-11 0-16,2-7-2 15,-1-1 0-15,2 3-1 16,-1 4 0-16,0 1 2 16,-1 1 1-16,0 6-2 15,0-3 8-15,1 8 5 16,0-1-2-16,-1 10-11 15,2 2 8-15,2 7-1 16,1 3-7-16,-3 4 9 0,3-2-8 16,0 4-2-16,0 4 1 15,0 0 0-15,0 0 6 16,0 0-7-16,0 0-1 16,0 0-5-16,0 0 6 15,0 0 1-15,0 0 1 16,0 0-4-16,0 0-3 15,0 0 0-15,0 0-6 16,0 0-15-16,0 0 3 16,0 0 4-16,13 4-26 15,0 1-24-15,3-1-36 16,1-4-80-16,-4 0-49 0</inkml:trace>
          <inkml:trace contextRef="#ctx0" brushRef="#br0" timeOffset="-117116.7105">621-1939 305 0,'0'0'89'0,"0"0"-2"15,0 0-5-15,-123 0-10 16,94 0-22-16,6 0 1 16,-6 0-20-16,4 0-12 15,3 0-5-15,2 0 15 16,-2 0-13-16,0 5-10 16,-2 6-4-16,2 1 8 15,2-1 4-15,-2-2-8 0,5 1-6 16,2-5 3-1,-1 2 17-15,4-6-7 0,2-1 5 16,2 0-8-16,0 0 15 16,4 0 8-16,3 0 0 15,1 0-6-15,0 0-17 16,0 0 0-16,0 0-2 16,0 0-8-16,0 0-5 15,23 0 4-15,14 0 0 16,16 0 2-16,9-8-1 15,13-7 7-15,-2-4-6 16,4 5 2-16,-5-1-3 16,-6 6 0-16,-7 0 0 15,-4 1 0-15,-7 3 0 16,-6 1-1-16,-8-1 1 0,-8 5 1 16,-9-3-1-1,-8 3 0-15,-3 0 0 0,-6 0 3 16,0 0-3-16,0 0 13 15,0 0 11-15,0-3 8 16,-12 0-4-16,-14 3-23 16,-7-2-3-16,-10 2-4 15,-4 0-17-15,-7 0-7 16,-1 0-16-16,-5 0-10 16,2 5-15-16,-6 6-11 15,1-2-29-15,8 5 43 16,5-1 5-16,8 2 48 0,6-3 10 15,7-1 1 1,9-6 31-16,9-1 52 0,7-3 10 16,4-1-35-16,0 3-40 15,0-3-3-15,0 0-5 16,0 0-6-16,22 0-2 16,17 0 14-16,19-4-1 15,7-4 2-15,11 3-9 16,2-2-1-16,-1 3 7 15,-5 2-13-15,0 2 6 16,-12 0-3-16,-2 0-1 16,-7 0 0-16,-7 0-3 15,-5 0 1-15,-6 0-2 16,-8 0 2-16,-12 2-1 16,-1-2 0-16,-12 0 0 0,0 0 10 15,0 1 15-15,0-1 15 16,0 0-3-16,0 0-14 15,0 0-9-15,0 0-4 16,0 0-6-16,0 0-3 16,0 0-2-16,0 0-9 15,0 0-31-15,0 0-29 16,17-13-58-16,2-22-112 16,-3-12-253-16</inkml:trace>
          <inkml:trace contextRef="#ctx0" brushRef="#br0" timeOffset="-101849.3574">256-1700 547 0,'0'0'4'0,"0"0"-4"16,0 0 2-16,0 0 13 15,0 0 23-15,0 0-10 16,0 0-19-16,-25 3-1 16,25-3-8-16,0 0 12 15,0 0-8-15,0 0 6 16,0 0-9-16,0 0 7 16,0 0-7-16,0 0-1 0,0 0-1 15,0 0-5-15,0 0 6 16,12 0 0-16,4 0 0 15,1 0 0-15,2 0 0 16,4 0 0-16,-4 0 2 16,3 0-2-16,-4 0 0 15,-3 0 0-15,-2 0 0 16,-6 0 0-16,-2 0-4 16,-4 0 5-16,-1 0-1 15,0 0 1-15,0 0 4 16,0 0-4-16,0 0 8 15,0 0-2-15,0 0 1 16,0 0-4-16,0 0-2 0,0 0-2 16,0 0-1-16,0 0 1 15,0 0 0-15,0 0-3 16,3 0 2-16,-3 0 1 16,0 0 0-16,0 0 1 15,0 0-1-15,0 0 2 16,0 0-2-16,0 0 0 15,0 0 0-15,0 0 0 16,0 0 0-16,0 0 1 16,0 0 1-16,0 0-2 15,0 0-3-15,0 0 3 16,0 0-14-16,0 0-11 0,0 0-9 16,0 0-33-1,0 4-94-15,-12 2-101 16</inkml:trace>
          <inkml:trace contextRef="#ctx0" brushRef="#br0" timeOffset="-98835.3367">256-2009 363 0,'0'0'38'16,"0"0"9"-16,0 0 68 15,0 0-44-15,0 0-10 16,0 0-2-16,-47 15-27 0,47-15-17 16,0 0-10-1,0 0-5-15,0 4-6 16,0 1-1-16,18 5 2 0,15-4 5 15,11-6 1-15,14 0 6 16,7 0 6-16,12-5 6 16,2-11-7-16,6-3-8 15,-7 6-4-15,2-1 2 16,-3 1-2-16,-2 2 0 16,-7 0 5-16,-13 2-4 15,-14 2-1-15,-14 3 0 16,-13 4-2-16,-6 0 2 15,-8 0 0-15,0 0 7 16,0 0 22-16,0 0-7 16,0 0 0-16,0 0 8 0,-11 0 0 15,-20 6-24-15,-15 8-6 16,-14 12 0-16,-5-1-2 16,-10 3 2-16,-1-2-2 15,2-3 2-15,3-4 0 16,7-6 2-16,9-2-2 15,12-6 0-15,9 3 0 16,13-4 1-16,10-2 0 16,7-2-1-16,4 0-6 15,0 0-7-15,10 0-23 16,28 0 14-16,17-16 18 16,13-14 4-16,12-4 3 15,-8-1-2-15,1-1-1 16,-5 5 0-16,-3 3 1 0,-5 1 3 15,-2 7-3-15,-9 3 0 16,-7 3 0-16,-8 5-1 16,-13 2 1-16,-9 6-1 15,-8 1 1-15,-4 0-1 16,0 0 6-16,0 0 0 16,0 0 20-16,-29 4-4 15,-17 13-22-15,-15 10-5 16,-11 8-6-16,0-5 9 15,12-2 0-15,9-7 2 16,16-7-2-16,6-2-4 0,12-6 2 16,8-2 0-16,6-4-6 15,3 0-5-15,0 0-39 16,20 0-16-16,19-14 62 16,14-8 8-16,9-6 4 15,3-5-2-15,-1 0-2 16,-2 4 0-16,-6 2 0 15,-10 5 0-15,-11 5 2 16,-11 4 0-16,-10 6-2 16,-9 7 0-16,-2 0 0 15,-3 0 33-15,0 0 14 16,0 0-11-16,-7 0-10 0,-19 0-21 16,-13 9-5-1,-12 15-4-15,-3 2-3 0,2-3 2 16,6 0-1-16,12-9 5 15,8-1 0-15,12-6-13 16,6-3 7-16,4-1 6 16,4-3-24-16,0 0-55 15,16 0-11-15,23-4 73 16,13-23 11-16,15-6 2 16,1-10 5-16,-2 0 0 15,-8 5 1-15,-12 9-2 16,-14 8 2-16,-9 8-2 15,-13 6 4-15,-7 7-1 0,-3 0-1 16,0 0 66 0,-16 0-25-16,-19 20-42 0,-14 8 1 15,-7 8-1-15,-4 5 0 16,3-3 0-16,8-11 0 16,14-3 0-16,9-11 0 15,10-3 3-15,8-5-7 16,8-1 3-16,0 0-9 15,2 0-36-15,26-3 24 16,13-1 2-16,4 0 2 16,10-17 6-16,0-7 12 15,-6 0-2-15,-10 5 2 16,-14 4-3-16,-12 12 1 16,-12 3 1-16,-1 0 1 0,0 0 35 15,-23 3-11 1,-13 20-24-16,-9 12-1 15,-17 9-4-15,1 3 3 0,-3 1-11 16,9-8-2-16,10-11 8 16,14-5 7-16,11-8-1 15,11-6-13-15,9-5-5 16,0-5-15-16,12 0-22 16,26 0 45-16,5-19 11 15,8-9 0-15,1-4 0 16,-1 5 1-16,-5-1 0 15,-8 6-1-15,-12 6-1 16,-8 8-1-16,-11 7 2 0,-7 1 6 16,0 0 45-16,-12 0 1 15,-18 10-50-15,-9 16-2 16,-11 13 0-16,0 1-1 16,-7 4 1-16,5-2-1 15,5-6-2-15,10-2-3 16,15-14 4-16,9-10 1 15,13-9-5-15,0-1-28 16,0 0-10-16,26 0 40 16,7-11 4-16,6-2 3 15,5-14-3-15,5-1-2 16,-4 4 1-16,-3 1 1 0,-10 6-1 16,-14 8 1-1,-13 5 0-15,-5 4 0 0,0 0 43 16,-8 0 9-16,-18 13-50 15,-12 9-2-15,-1 10 12 16,0-1-1-16,-2-1 10 16,8-3 16-16,5-7-9 15,6-3 7-15,6-3-10 16,8-8-17-16,3-2-3 16,5 0-3-16,0-4-2 15,0 0-3-15,0 0-2 16,0 0-5-16,0 1 2 15,0 1 7-15,0-2 1 0,0 0 0 16,0 0-1 0,0 3 1-16,0-3 1 0,0 0 2 15,0 0 1-15,0 0-1 16,0 0 5-16,0 0-6 16,0 0 4-16,0 0-3 15,0 0 0-15,0 0-3 16,0 0 0-16,0 0 1 15,0 0-1-15,0 0 0 16,0 0 0-16,0 0 0 16,0 0 0-16,0 0-1 15,0 0 1-15,0 0-2 16,0 0 2-16,0 0 0 16,0 0 0-16,0 0-2 0,0 0 2 15,0 0 0-15,0 0 0 16,0 0-1-16,0 0-6 15,0 0 6 1,0 0 1-16,0 0 0 0,0 0-1 16,0 0 1-16,0 0 1 15,0 0-1-15,0 0 0 16,2 0 0-16,-2 0 0 16,0 0 1-16,0 0 0 15,0 0 4-15,0 0-2 16,0 0 0-16,0 0-2 15,0 0 4-15,0 0-5 16,0 0 0-16,0 0 1 16,0 0 1-16,0 0-2 15,0 0 0-15,0 0 0 0,0 0 0 16,3 0 1-16,-3 0 0 16,0 0 0-16,0 0 13 15,0 0-1-15,0 0-4 16,0 0 2-16,0 0-6 15,0 0-1-15,0 0-3 16,0 0 2-16,0 0-3 16,0 0 0-16,1 0 0 15,-1 0 2-15,0 0-1 16,0 0-1-16,0 0-1 0,0 0 0 16,7 0-22-1,5 8-59-15,5 2 39 0,-4 0-87 16,-13-5-262-16</inkml:trace>
          <inkml:trace contextRef="#ctx0" brushRef="#br0" timeOffset="581841.7079">923-2859 245 0,'0'0'10'0,"0"0"-10"0,0 0 6 15,0 0 2-15,0 0 17 16,0 0 38-16,-54-59 7 16,48 56-22-16,-2-4-15 15,-4 6 7-15,3-6 0 16,-2 6-8-16,1-4-2 15,-6-1-5-15,-3 1-10 16,-6-3-1-16,-4 3-2 16,-4-1 20-16,-2-1-11 15,-7 3 3-15,1 0 8 16,-4 2-21-16,-1 0 14 0,-6 2 14 16,-1 0-33-1,0 0 1-15,6 2 6 0,10 6 14 16,5 5-20-16,-2 4-1 15,1 2-2-15,0 3 0 16,1 2 1-16,0 8 10 16,0 2-11-16,-4 2 0 15,1 3 0-15,2-4 4 16,2 5-5-16,5 1 11 16,1-1-8-16,6 1-6 15,6 0 10-15,-3-1-6 16,8 2-1-16,0-6-2 0,7 3-1 15,1-7 1 1,0-4 0-16,0-2-1 0,0-2-4 16,0 2 4-16,9 5 1 15,1 5 3-15,4-3 9 16,-5 0-1-16,4-9-12 16,2-1 1-16,5 1 1 15,0-5-2-15,-1 1 1 16,3-1-1-16,1-6-2 15,3 2 2-15,8-2 0 16,-7 2 0-16,9-1 1 16,-4-1 0-16,5-4 2 15,-3-3-3-15,1 3 0 0,0-5-2 16,7 3 2 0,9-2 8-16,7-3-5 0,6 4 1 15,1-4 2-15,-3 0-3 16,2-2-1-16,-7 0-2 15,-2 0 0-15,-3 0-1 16,-1-6 1-16,0-5 2 16,7 3-2-16,-5-7 1 15,11-5 0-15,4-7-1 16,6-8 1-16,-1-2-1 16,-1-8 0-16,-2 2-3 15,-8-1 3-15,-7 1 0 16,-10 5 0-16,-8 5 3 15,-11 1-3-15,-9 6 0 0,-8 3 0 16,-5 3 1-16,-4-6 0 16,0-2 4-16,0-7-4 15,0-4 2-15,0-4-1 16,-4 3 0-16,-1 2-2 16,4 1 0-16,-6 6 1 15,0 1-1-15,-2 3 1 16,-4-1 7-16,-2 4 0 15,-2-2-3-15,-6-4 8 16,-1-2-5-16,-5 2-5 16,-1-4-1-16,-2 11 5 15,2 2-4-15,2 5-1 16,0 5-1-16,2 5 7 0,2 3-8 16,1 1 1-16,2-2 0 15,4 4 0-15,4-2-1 16,5 2-2-16,7 0-14 15,1 0-9-15,0 0-34 16,0 0-26-16,6 0-90 16,19 10-113-16,1 12-12 15</inkml:trace>
          <inkml:trace contextRef="#ctx0" brushRef="#br0" timeOffset="-115155.6547">1697-2530 554 0,'0'0'15'15,"0"0"-14"-15,0 0 82 16,0 0 52-16,0 0-32 0,0 0-43 16,0 0-8-1,0 0-8-15,0 0-9 0,0 0-2 16,0 0-10-16,0 0-5 15,0-4-2-15,-4-4 3 16,-3 0-7-16,1-7-2 16,-1 0-1-16,0-10-9 15,2-5 6-15,4-5-6 16,-2 3 0-16,-2 2 3 16,4 4-3-16,-6 7 1 15,2-1 6-15,-3-2-1 16,-2 1 0-16,-3-2 2 0,-12 0 2 15,3 7-6 1,-7-2 5-16,-4 5-4 0,-2-2 1 16,-4 8-4-1,-3-2-2-15,-3 1 0 0,1 4 1 16,-2 1-1-16,-1 1 2 16,2 0 1-16,-5 0-5 15,-1 2 4-15,-3-2-4 16,8 2 4-16,1 0-2 15,0 0 0-15,3 0 1 16,3 0-1-16,1 0 1 16,6 8-1-16,-1 3-1 15,-1-2 1-15,4 1 0 16,1 2 0-16,-2-4 1 16,-2 0 0-16,-2-1-1 0,-3 3 1 15,-4 3-2 1,3-2-3-16,0 2 3 0,-2-5 1 15,7 5 4-15,0-6-4 16,2 0 0-16,-1-1-4 16,-2 4 8-16,-5-1-8 15,0 2 8-15,-2 4-5 16,5-2 2-16,5 3-1 16,-6 2 0-16,9-5 0 15,3 3 0-15,6-2 0 16,2-2-2-16,2 3 2 15,3-6 0-15,0 13-1 0,0 3 0 16,3 3 0 0,-6 4 0-16,7-1 1 15,1 2 0-15,0 0-3 0,4 2 3 16,-2 4 0-16,6 0 0 16,0-4 0-16,0-3-1 15,0-1 2-15,0-5-2 16,10-5-1-16,3 6 1 15,3-6 1-15,2 5 0 16,-1 1-1-16,3-2 0 16,1 2 1-16,0-5 0 15,-2-3 0-15,5 0 0 16,-3-4 0-16,1-2 0 0,3-3-1 16,-2 3 1-16,2-8-1 15,-1 4 1-15,-1 1 0 16,5-5 1-16,-5-1-1 15,2 0 0-15,1 0 0 16,-1 0 1-16,-2-2 0 16,4-2-1-16,0 5 0 15,3-5-1-15,-1 0 1 16,4 0 0-16,-1 0 0 16,0 0 0-16,-1 0 0 15,3 0 0-15,0 0 0 16,4-5 0-16,-4 0 0 0,1 0 0 15,-6 1 1 1,0-1-1-16,-1-5-1 0,4 5 0 16,0-4 1-1,5 0 0-15,1-4 0 0,-5 4 0 16,-1 2-1-16,0-1 1 16,-1 3 0-16,2-1 0 15,-1-1 0-15,0 1 0 16,0-2 1-16,-3 1-2 15,0-1 1-15,-3 0 0 16,-1 0 0-16,1-2 1 16,3 0-1-16,-2-3 2 15,1 2-2-15,-1-2 0 16,2 0 0-16,0-2 0 16,2-4 0-16,-2 2 0 0,-2 1 0 15,-2 2 0-15,-3 2 0 16,-2 3 0-16,-8 1 0 15,-2-2 0-15,-1 1 0 16,-2 2-1-16,2-5 3 16,4-3-2-16,3-3 0 15,1-1-1-15,2-2 1 16,-2 4 0-16,3 0 1 16,-6 4-1-16,-1 0 3 15,-5 0-7-15,0 1 7 16,-4 3-3-16,2 0 0 15,1-4 1-15,0-2-1 0,-2 4 1 16,-4-3-1 0,3 0 5-16,-4-2-3 0,3 5 0 15,-3-6-2-15,0 2 2 16,0 0 3-16,0-2-4 16,0 2 1-16,0 3 8 15,0-4-4-15,0 1-4 16,0 4 0-16,-7-4 1 15,1 6-1-15,-2-3-1 16,0 5 6-16,1-1 0 16,1 3-4-16,-1-2 6 15,1 0-3-15,-1 4 2 16,3-3-4-16,-2 2 3 0,1 1-2 16,2-1-1-1,2 4 0-15,-2 0-1 0,3 0-2 16,-1 0 0-16,1 0-1 15,0 0 0-15,0 0 0 16,0 0 2-16,0 0-1 16,0 0-1-16,0 0 0 15,0 0-1-15,0 0 1 16,0 0 0-16,0 0 1 16,0 0-1-16,0-4-2 15,0 4 1-15,0 0-1 16,0 0 0-16,0 0-12 0,0 0-10 15,0 0-10 1,0 0-9-16,0 0-25 0,0 0-44 16,0 0-66-16,0 8-102 15</inkml:trace>
          <inkml:trace contextRef="#ctx0" brushRef="#br0" timeOffset="584713.3729">161-2238 512 0,'0'0'74'0,"0"0"-58"16,0 0 4-16,0 0 67 15,0 0-15-15,0 0-31 16,0 0-17-16,0 0-7 16,0 4 2-16,6 5-9 15,13 2 17-15,3 0-1 16,5-1-20-16,15 3 15 15,14-7-6-15,7-2 10 16,8-1-9-16,6-3-9 0,-3 0-3 16,13 0-2-16,0-3 7 15,8-2-9-15,0 1 1 16,-8 0 1-16,-10 0-2 16,-9-2-1-16,-10 4 1 15,-14-2-1-15,-8 2 1 16,-8-4 0-16,-6 6 0 15,-4-2 0-15,-3-3 0 16,1 5-1-16,-6 0 2 16,-1 0-1-16,1 0 4 15,-9 0-2-15,4 0-3 16,-5 0 3-16,3 0 6 16,-3 0-1-16,0 0-2 0,0 0 7 15,0 0-3-15,1 0 1 16,-1 0-3-16,0 0-2 15,0 0-5-15,0 0 10 16,0 0-7-16,0 0 1 16,0 0-2-16,0 0-2 15,0 0 2-15,0 0-2 16,0 0 0-16,0 0 1 16,3 0 0-16,-3 0-1 15,0 0 1-15,0 0 0 16,0 0 0-16,0 0 1 15,0 0-1-15,0 0-1 0,0 0 0 16,0 0 1-16,0 0 0 16,0 0-1-16,0 0 1 15,0 0 0-15,1 0-1 16,-1 0 1-16,0 0 0 16,0 0-1-16,0 0 1 15,0 0-2-15,3 0 1 16,-3-3-4-16,0 3-6 15,2 0-13-15,-2 0-34 16,3 0-11-16,1 0-84 16,-4 0-70-16,0-6-73 15</inkml:trace>
        </inkml:traceGroup>
      </inkml:traceGroup>
    </inkml:traceGroup>
  </inkml:traceGroup>
</inkml:ink>
</file>

<file path=ppt/ink/ink3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44.3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04C0D1-2236-4C71-940D-B23FCA9B6BAC}" emma:medium="tactile" emma:mode="ink">
          <msink:context xmlns:msink="http://schemas.microsoft.com/ink/2010/main" type="writingRegion" rotatedBoundingBox="13755,11188 16177,11087 16211,11919 13790,12020">
            <msink:destinationLink direction="with" ref="{73F2175E-83B3-4D81-8799-EA90F838FD1E}"/>
          </msink:context>
        </emma:interpretation>
      </emma:emma>
    </inkml:annotationXML>
    <inkml:traceGroup>
      <inkml:annotationXML>
        <emma:emma xmlns:emma="http://www.w3.org/2003/04/emma" version="1.0">
          <emma:interpretation id="{0EA12B48-C704-4CD2-9A89-1C6D7F37F39F}" emma:medium="tactile" emma:mode="ink">
            <msink:context xmlns:msink="http://schemas.microsoft.com/ink/2010/main" type="paragraph" rotatedBoundingBox="13755,11188 16177,11087 16211,11919 13790,12020" alignmentLevel="1"/>
          </emma:interpretation>
        </emma:emma>
      </inkml:annotationXML>
      <inkml:traceGroup>
        <inkml:annotationXML>
          <emma:emma xmlns:emma="http://www.w3.org/2003/04/emma" version="1.0">
            <emma:interpretation id="{63F4E0B8-D354-4D41-89B6-7EE60F0BCB1A}" emma:medium="tactile" emma:mode="ink">
              <msink:context xmlns:msink="http://schemas.microsoft.com/ink/2010/main" type="line" rotatedBoundingBox="13755,11188 16177,11087 16211,11919 13790,12020"/>
            </emma:interpretation>
          </emma:emma>
        </inkml:annotationXML>
        <inkml:traceGroup>
          <inkml:annotationXML>
            <emma:emma xmlns:emma="http://www.w3.org/2003/04/emma" version="1.0">
              <emma:interpretation id="{A24A4613-729B-4CC3-9341-408F6C05A954}" emma:medium="tactile" emma:mode="ink">
                <msink:context xmlns:msink="http://schemas.microsoft.com/ink/2010/main" type="inkWord" rotatedBoundingBox="13755,11188 16177,11087 16211,11919 13790,12020"/>
              </emma:interpretation>
              <emma:one-of disjunction-type="recognition" id="oneOf0">
                <emma:interpretation id="interp0" emma:lang="" emma:confidence="1">
                  <emma:literal/>
                </emma:interpretation>
              </emma:one-of>
            </emma:emma>
          </inkml:annotationXML>
          <inkml:trace contextRef="#ctx0" brushRef="#br0">-3733 3706 730 0,'0'0'94'0,"0"0"40"16,0 0-30-16,0 0-75 15,0 0-29-15,0 0 2 16,21 68 10-16,0-29 5 15,-2 8 4-15,-2-6-2 16,2-4-5-16,-6-5-12 16,-3-13 3-16,-1-5-3 15,-5-9-2-15,-1-5 0 16,-3 0 0-16,0-5 2 16,0-20 0-16,0-16-2 0,0-13 2 15,1 6-2-15,4 3 2 16,-1 17-2-16,3 10 0 15,1 8 0-15,5 10 0 16,0 0-6-16,6 0-3 16,8 13 9-16,-5 14-1 15,0-2 1-15,-2 8-4 16,-3-5-13-16,-3-5-11 16,-6 1-14-16,-2-11-23 15,-6-6-106-15,0-7-123 16</inkml:trace>
          <inkml:trace contextRef="#ctx0" brushRef="#br0" timeOffset="503.6512">-3255 3758 41 0,'0'0'673'0,"0"0"-669"0,0 0 23 16,0 0 17-16,0 0-31 16,0 0 3-16,74-16 0 15,-69-7-3-15,-5-5 1 16,0 2 11-16,-12-2 5 16,-8 9-15-16,-2 6 5 15,3 7 20-15,-4 6 4 16,4 0-5-16,2 15-9 15,1 12-2-15,7 5-7 16,6 6 3-16,3 2-16 16,0 8 4-16,16-2 5 0,6-4-5 15,4-5-7 1,6-10-5-16,-6 0 1 0,7-7-2 16,-5-6-6-16,8-9-40 15,-4-5-52-15,4-9-54 16,-4-21-203-16</inkml:trace>
          <inkml:trace contextRef="#ctx0" brushRef="#br0" timeOffset="144.61">-3578 3511 757 0,'0'0'28'15,"0"0"-9"-15,0 0 17 16,0 0-36-16,0 0-64 15,0 0-166-15</inkml:trace>
          <inkml:trace contextRef="#ctx0" brushRef="#br0" timeOffset="871.6691">-2822 3586 222 0,'0'0'522'0,"0"0"-494"0,0 0 75 15,0 0-86-15,0 0-15 16,0 0-2-16,37-52 0 16,-24 48-1-16,6 4 1 15,-1 0 10-15,1 0-5 16,-5 17-4-16,-1 7 6 16,-6 10-3-16,-7 2 12 15,0 6 0-15,0 5 2 16,-20 4 2-16,1 0-3 15,-4 0-2-15,6-11 2 16,6-13 4-16,4-12 0 16,7-10-7-16,0-5-13 0,9 0-2 15,20 0 1-15,9-24 0 16,-1-3 3-16,2-5 0 16,4 8-3-16,-7 2-56 15,-7 13-53-15,-13 9-138 16</inkml:trace>
          <inkml:trace contextRef="#ctx0" brushRef="#br0" timeOffset="-680.393">-4940 3558 762 0,'0'0'24'0,"0"0"-23"0,0 0 42 15,126-79-5-15,-46 61-3 16,3 9-2-16,-2 9-16 15,-4 0 3 1,-5 9-10-16,-9 23-9 0,-8 9 6 16,-13 7-6-16,-16 7 1 15,-16 5 6-15,-10 13 14 16,-4 2 4-16,-36 7 3 16,-12 3-10-16,-7-10 2 15,-1-16-7-15,10-13-3 16,6-17-3-16,8-10-6 15,13-12 1-15,9-5-3 16,4-2-25-16,6 0-26 0,4-9-64 16,0-15-83-16,28-9-58 15,3-4-197-15</inkml:trace>
          <inkml:trace contextRef="#ctx0" brushRef="#br0" timeOffset="-1024.4741">-4572 3414 731 0,'0'0'67'16,"0"0"-43"-16,0 0 52 15,0 0 3-15,0 0-52 16,0 0-6-16,5 10 2 16,-4 31-2-16,3 10 4 15,-4 15-2-15,0 8 5 16,0 4-13-16,0 1 5 15,-10-5-10-15,-3-6-6 0,5-11-1 16,-1-16-2 0,4-14 4-16,0-8-5 0,5-10-4 15,0-4-19-15,0-5-30 16,-5 0-8-16,0 0-50 16,-7-18-133-16</inkml:trace>
          <inkml:trace contextRef="#ctx0" brushRef="#br0" timeOffset="-380.1567">-4205 3955 305 0,'0'0'85'0,"0"0"74"16,0 0-60-16,122-123-46 16,-90 72 11-16,9 3-27 15,-11-2-10-15,3 4 5 16,-14 14 0-16,-6 2-6 0,-8 13 13 16,-5 6 15-1,0 8 14-15,-15 3-33 0,-7 0-10 16,-7 24-10-16,3 13-4 15,5 3-1-15,5 4-1 16,11 0-2 0,5-2 3-16,0 0-9 0,25-3 0 15,2-3-2-15,10-5-2 16,-5-8 3-16,4-7-29 16,-1-8-39-16,0-8-42 15,-2 0-71-15,-4-9-111 16</inkml:trace>
          <inkml:trace contextRef="#ctx0" brushRef="#br0" timeOffset="7262.1383">-3107 3934 214 0,'0'0'52'0,"0"0"18"15,0 0 10-15,89-130-35 16,-67 96 15-16,-6-2-15 16,-8 6 3-16,-3 6-5 15,-5 3 33-15,0 7-15 16,0 6 13-16,-8 3-20 16,-6 5-13-16,-2 0-11 15,-4 0-8-15,1 9-8 16,-2 13-8-16,5 2-3 15,3 5 4-15,8 2 2 16,5 7 4-16,0-6-10 16,0 7 6-16,5-8-3 0,13-4 2 15,5 1-2-15,-4-5-2 16,6-9-3-16,-1 1-1 16,2-6 1-16,-4-4-1 15,3-1-5-15,-6 0-38 16,-4-3-66-16,-4 3-201 15</inkml:trace>
        </inkml:traceGroup>
      </inkml:traceGroup>
    </inkml:traceGroup>
  </inkml:traceGroup>
</inkml:ink>
</file>

<file path=ppt/ink/ink3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45.5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205533A-4AA1-4F70-BAB2-2996512DDEDB}" emma:medium="tactile" emma:mode="ink">
          <msink:context xmlns:msink="http://schemas.microsoft.com/ink/2010/main" type="writingRegion" rotatedBoundingBox="14869,12321 14673,17209 14043,17183 14240,12295">
            <msink:destinationLink direction="with" ref="{FBF66832-F8A0-4AA2-9CD8-7C7AAE284D4C}"/>
          </msink:context>
        </emma:interpretation>
      </emma:emma>
    </inkml:annotationXML>
    <inkml:traceGroup>
      <inkml:annotationXML>
        <emma:emma xmlns:emma="http://www.w3.org/2003/04/emma" version="1.0">
          <emma:interpretation id="{D12A5110-40F0-44C3-B5DE-A8058EF5CA30}" emma:medium="tactile" emma:mode="ink">
            <msink:context xmlns:msink="http://schemas.microsoft.com/ink/2010/main" type="paragraph" rotatedBoundingBox="14869,12321 14673,17209 14043,17183 14240,12295" alignmentLevel="1"/>
          </emma:interpretation>
        </emma:emma>
      </inkml:annotationXML>
      <inkml:traceGroup>
        <inkml:annotationXML>
          <emma:emma xmlns:emma="http://www.w3.org/2003/04/emma" version="1.0">
            <emma:interpretation id="{B94A458F-BFB6-4677-90DF-C4AF1231187E}" emma:medium="tactile" emma:mode="ink">
              <msink:context xmlns:msink="http://schemas.microsoft.com/ink/2010/main" type="line" rotatedBoundingBox="14869,12321 14673,17209 14043,17183 14240,12295"/>
            </emma:interpretation>
          </emma:emma>
        </inkml:annotationXML>
        <inkml:traceGroup>
          <inkml:annotationXML>
            <emma:emma xmlns:emma="http://www.w3.org/2003/04/emma" version="1.0">
              <emma:interpretation id="{47492836-DB2B-474B-AB24-8DB8BB0A1753}" emma:medium="tactile" emma:mode="ink">
                <msink:context xmlns:msink="http://schemas.microsoft.com/ink/2010/main" type="inkWord" rotatedBoundingBox="14869,12321 14813,13708 14410,13692 14466,12304">
                  <msink:destinationLink direction="with" ref="{879FC352-EFBC-4289-B788-B78FA26FCD5A}"/>
                </msink:context>
              </emma:interpretation>
            </emma:emma>
          </inkml:annotationXML>
          <inkml:trace contextRef="#ctx0" brushRef="#br0">-4073 4972 793 0,'0'0'28'0,"0"0"-11"16,0 0 42-16,0 0-59 0,0 0-16 15,0 0-9-15,39 12-10 16,-28 11-30-16,-7 7-56 16,-4 5-112-16</inkml:trace>
          <inkml:trace contextRef="#ctx0" brushRef="#br0" timeOffset="174.8067">-3976 5383 176 0,'0'0'531'16,"0"0"-529"-16,0 0 94 16,0 0-13-16,0 0-69 0,0 0-8 15,0 115-3-15,0-95-3 16,0 3-47-16,0 4-87 15,0-4-204-15</inkml:trace>
          <inkml:trace contextRef="#ctx0" brushRef="#br0" timeOffset="526.8604">-3945 5832 798 0,'49'117'12'0,"-49"-117"42"16,5 0 35-16,-5 0-79 0,4 0-10 16,-4 0-11-1,0 0-70-15,0 0-105 16,0 0-256-16</inkml:trace>
          <inkml:trace contextRef="#ctx0" brushRef="#br0" timeOffset="358.3061">-3945 5832 677 0,'0'0'2'0,"0"0"8"16,0 0 57-16,0 0-60 0,0 0-7 16,0 0 0-16,9 20-2 15,-9-13-57-15,0 4-63 16,0-2-301-16</inkml:trace>
          <inkml:trace contextRef="#ctx0" brushRef="#br0" timeOffset="48968.2839">-4235 4546 57 0,'0'0'252'16,"0"0"-224"-16,0 0-7 16,0 0-8-16,0 0-13 15,0 0 0-15,0 0-1 16,1 0-9-16,-1 2-7 0,3-2 1 16,-3 0 15-1,0 0 0-15,0 0 1 0,0 0 0 16,2 2-1-16,1 2 0 15,-2-4 1-15,5 4 2 16,-6-3-2-16,4-1 0 16,-4 3 0-16,0-2 0 15,0 4 0-15,4-5 0 16,-4 5-1-16,0-5 1 16,0 3 0-16,0-3 0 15,0 0 0-15,0 0 1 16,0 0-1-16,0 1 1 0,0-1 0 15,0 5-1 1,0-5 1-16,0 0 3 0,0 0-4 16,0 0 0-16,5 0-4 15,-5 4 7-15,0-4-6 16,1 3 6-16,2 0-7 16,-1-3 2-16,1 4 1 15,-2-4-22-15,2 5 4 16,-3-1 5-16,0-4 3 15,0 4 8-15,0 0 3 16,0-1 0-16,0-3 3 16,0 0 39-16,0 4-30 15,0-4 2-15,0 3 5 16,0-3-13-16,0 0 1 16,0 4-7-16,-3-4 0 0,3 0 0 15,0 2-1-15,0-2 1 16,0 0-1-16,0 0-9 15,0 0-10-15,0 4 10 16,0-4 4-16,0 0-17 16,0 0-20-16,0 0 24 15,0-4-46-15</inkml:trace>
        </inkml:traceGroup>
        <inkml:traceGroup>
          <inkml:annotationXML>
            <emma:emma xmlns:emma="http://www.w3.org/2003/04/emma" version="1.0">
              <emma:interpretation id="{EA7EA5A2-047B-4803-9A54-4F6302ED65C9}" emma:medium="tactile" emma:mode="ink">
                <msink:context xmlns:msink="http://schemas.microsoft.com/ink/2010/main" type="inkWord" rotatedBoundingBox="14590,14695 14582,14903 14550,14902 14559,14694">
                  <msink:destinationLink direction="with" ref="{879FC352-EFBC-4289-B788-B78FA26FCD5A}"/>
                </msink:context>
              </emma:interpretation>
              <emma:one-of disjunction-type="recognition" id="oneOf0">
                <emma:interpretation id="interp0" emma:lang="" emma:confidence="1">
                  <emma:literal/>
                </emma:interpretation>
              </emma:one-of>
            </emma:emma>
          </inkml:annotationXML>
          <inkml:trace contextRef="#ctx0" brushRef="#br0" timeOffset="955.7187">-4142 6935 666 0,'0'0'114'0,"0"0"-98"0,0 0 76 15,0 0-31-15,0 0-57 16,0 0 0-16,17 28-4 15,-15 0 0-15,0 4-46 16,0 5-79-16,-2 0-41 16,0 11-301-16</inkml:trace>
        </inkml:traceGroup>
        <inkml:traceGroup>
          <inkml:annotationXML>
            <emma:emma xmlns:emma="http://www.w3.org/2003/04/emma" version="1.0">
              <emma:interpretation id="{E2418AE1-F71F-49D9-AE8B-398E7A443849}" emma:medium="tactile" emma:mode="ink">
                <msink:context xmlns:msink="http://schemas.microsoft.com/ink/2010/main" type="inkWord" rotatedBoundingBox="14632,15366 14627,15515 14609,15514 14615,15365"/>
              </emma:interpretation>
              <emma:one-of disjunction-type="recognition" id="oneOf1">
                <emma:interpretation id="interp1" emma:lang="" emma:confidence="1">
                  <emma:literal/>
                </emma:interpretation>
              </emma:one-of>
            </emma:emma>
          </inkml:annotationXML>
          <inkml:trace contextRef="#ctx0" brushRef="#br0" timeOffset="1140.2229">-4074 7607 744 0,'0'0'33'0,"0"0"-26"16,0 0 99-16,0 0-64 15,0 0-33-15,0 0-9 16,0 70 0-16,0-56-1 16,0 3-34-16,0 4-79 15,0 6-107-15</inkml:trace>
        </inkml:traceGroup>
        <inkml:traceGroup>
          <inkml:annotationXML>
            <emma:emma xmlns:emma="http://www.w3.org/2003/04/emma" version="1.0">
              <emma:interpretation id="{7BE23235-FB6B-4140-9B43-9F9BA138D8AD}" emma:medium="tactile" emma:mode="ink">
                <msink:context xmlns:msink="http://schemas.microsoft.com/ink/2010/main" type="inkWord" rotatedBoundingBox="14707,15997 14704,16075 14691,16075 14694,15996"/>
              </emma:interpretation>
              <emma:one-of disjunction-type="recognition" id="oneOf2">
                <emma:interpretation id="interp2" emma:lang="" emma:confidence="1">
                  <emma:literal/>
                </emma:interpretation>
              </emma:one-of>
            </emma:emma>
          </inkml:annotationXML>
          <inkml:trace contextRef="#ctx0" brushRef="#br0" timeOffset="1327.7238">-3993 8238 740 0,'0'0'133'16,"0"0"-129"-1,0 0 81-15,0 0-30 0,0 0-42 16,0 0-13-16,-3 65 0 15,3-65-24-15,0 0-52 16,-6 4-138-16,-2 5-231 16</inkml:trace>
        </inkml:traceGroup>
        <inkml:traceGroup>
          <inkml:annotationXML>
            <emma:emma xmlns:emma="http://www.w3.org/2003/04/emma" version="1.0">
              <emma:interpretation id="{F7D70FBC-3A8A-4F88-89DE-96539B72B6BB}" emma:medium="tactile" emma:mode="ink">
                <msink:context xmlns:msink="http://schemas.microsoft.com/ink/2010/main" type="inkWord" rotatedBoundingBox="14442,16793 14426,17199 14043,17183 14060,16778"/>
              </emma:interpretation>
              <emma:one-of disjunction-type="recognition" id="oneOf3">
                <emma:interpretation id="interp3" emma:lang="" emma:confidence="1">
                  <emma:literal/>
                </emma:interpretation>
              </emma:one-of>
            </emma:emma>
          </inkml:annotationXML>
          <inkml:trace contextRef="#ctx0" brushRef="#br0" timeOffset="2302.7959">-4647 9215 408 0,'0'0'236'0,"0"0"-187"15,0 0 42-15,0 0 13 16,3-116-62-16,19 94-14 16,7 1 4-16,5 8-14 15,4 3-11-15,4 6-1 16,-3 4-6-16,3 0 0 15,-5 18 4-15,-4 6-7 16,-7 9 6-16,-3 9 0 16,-14 4 0-16,-8-1 18 0,-1 8-3 15,-1-12-1-15,-18 0-4 16,-3-12 1-16,4-7-8 16,0-12-5-16,4-7-1 15,5-3 0-15,5 0-33 16,2 0-28-16,2 0-48 15,0-9-153-15,10-13-138 16</inkml:trace>
        </inkml:traceGroup>
      </inkml:traceGroup>
    </inkml:traceGroup>
  </inkml:traceGroup>
</inkml:ink>
</file>

<file path=ppt/ink/ink3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16.1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779EEB-4CA1-4042-A128-009A74BA3C79}" emma:medium="tactile" emma:mode="ink">
          <msink:context xmlns:msink="http://schemas.microsoft.com/ink/2010/main" type="inkDrawing" rotatedBoundingBox="2163,11573 6120,10723 6602,12965 2645,13815" hotPoints="6077,12270 4372,13976 2666,12270 4372,10565" semanticType="container" shapeName="Circle">
            <msink:sourceLink direction="with" ref="{5BE767BB-2A00-444B-A0AA-7B628F29BA9C}"/>
            <msink:destinationLink direction="with" ref="{DD92C5C9-4164-489D-A2DA-E87087DC24AC}"/>
            <msink:destinationLink direction="with" ref="{9565BFC5-57BD-423F-872A-FCB50E987E80}"/>
            <msink:destinationLink direction="with" ref="{134C685E-05F3-4376-AC03-381F588C97FC}"/>
          </msink:context>
        </emma:interpretation>
      </emma:emma>
    </inkml:annotationXML>
    <inkml:trace contextRef="#ctx0" brushRef="#br0">3477 359 439 0,'0'0'33'0,"0"0"-33"16,0 0 37-16,0 0-7 15,0 0 14-15,0 0 3 16,0 0-12-16,-132-112-23 15,110 102 21-15,-7 1-13 16,-1-4-18-16,-3 4 15 16,-2 3 1-16,-7-5-8 0,-3 0-2 15,0 1 0 1,-6 0 13-16,-4 2-15 0,-5 3 0 16,1 2 1-16,-9 3 5 15,-9 0-4-15,-4 0-6 16,-3 13 0-16,7 10 4 15,0-1-6-15,4 3 0 16,1-3 2-16,-1 2 4 16,-1-5-5-16,9-2 2 15,3-7 6-15,2-1 4 0,6 2 11 16,-5-7-14 0,0 3-9-16,-1-1 6 0,1-1 7 15,-5 4-7-15,0-1-3 16,-4 1 9-16,0 6-10 15,-1 4 3-15,1-2 0 16,4 7-5-16,-4 4 1 16,0-5 0-16,0 7 4 15,4-2-3-15,5-5-3 16,-1 2-2-16,5 4 2 16,4-1 2-16,0 0-2 15,4 4 0-15,0 3 2 16,-4 5-2-16,1-5 2 15,2 8-2-15,6-9 0 16,1-6 2-16,9 7-2 0,-4-3 0 16,8 6 1-1,1-10-1-15,8-5 1 0,2 1 2 16,-1-1-5-16,2 8 3 16,3-3-1-16,0 0 0 15,0 0 2-15,4-5-4 16,1 9 2-16,-3 6 0 15,7-1-1-15,3 5 1 16,1 0-1-16,-5 3 2 16,5 2 0-16,0 8-1 15,0 2 0-15,0-2-1 16,0-5 1-16,0-8 0 0,0-4 3 16,6-2-3-1,3-3-4-15,1-5 4 0,-1 0-1 16,-1 0 1-16,5-2 0 15,0-1 3-15,1 3-6 16,6-1 5-16,-3 1-4 16,6-1 4-16,9 1-5 15,-1 1 5-15,11-1-3 16,0-4 1-16,3 0 0 16,4-4 1-16,6-2-1 15,0-3 1-15,5-2-3 16,12 2 2-16,14-2-1 15,7-3 1-15,10-1 3 16,-2 0-3-16,0-3-1 16,-1-2 0-16,-2-1-5 0,-1-3 6 15,-11 0 5-15,-3 0-5 16,-5 0 0-16,-5 0 0 16,-1-7 0-16,5-4 0 15,-5 3 0-15,5-2 0 16,-1 5 0-16,-4-3 0 15,1 6-2-15,-5-1 2 16,0-7 0-16,0 5 2 16,5-3 0-16,-4 3-2 15,0-4 1-15,-6 3-2 0,1 2 0 16,-1 0 1 0,-8-2 0-16,4 2-1 0,1 0-5 15,-1-1 6 1,1-3 3-16,-5-6-3 15,-6 1-4-15,0-11 4 0,-2 0 5 16,-8-9-2-16,-1 4-2 16,-1-2 1-16,-2 3-1 15,3 0 0-15,-6 1-1 16,4-1 4-16,-1-5-4 16,-2 5 0-16,-2 0-1 15,-2-4 1-15,1-2 1 16,4-1 3-16,-7-2-5 15,5-1 3-15,-1-2-2 16,-8 2 2-16,0 1 4 16,-4-5 0-16,-2-4 1 15,-2-1 1-15,-2-1-2 0,-9-7 4 16,-4-8-1-16,0-11-2 16,0-1-6-16,-13-7 3 15,-16-4-4-15,-1-5 0 16,-2-2 4-16,0-1-2 15,0 12 3-15,4 8 3 16,-1 13-4-16,3 7 14 16,-6 2-5-16,5-1-6 15,-4 5 4-15,-6 2-8 16,-1-2 7-16,-1 3-4 0,-8 1-3 16,-6 4 0-16,2 12 2 15,2 1 0-15,-7 7-5 16,6 6 2-16,0 1-1 15,14 5 0-15,3 2-1 16,7 2 0-16,-2 4-4 16,0 0-35-16,-9 41-40 15,-11 38-46-15,-41 28-121 16,-41 9-465-16</inkml:trace>
  </inkml:traceGroup>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20.3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93611BF-7326-44DC-9317-1951DDAE6C99}" emma:medium="tactile" emma:mode="ink">
          <msink:context xmlns:msink="http://schemas.microsoft.com/ink/2010/main" type="inkDrawing" rotatedBoundingBox="2414,13822 6309,12738 7024,15306 3129,16390" hotPoints="6869,14378 4716,15833 2317,14834 4470,13379" semanticType="container" shapeName="Ellipse">
            <msink:sourceLink direction="with" ref="{21F0EA54-449D-43F0-9A44-911E0775308C}"/>
            <msink:destinationLink direction="with" ref="{134C685E-05F3-4376-AC03-381F588C97FC}"/>
            <msink:destinationLink direction="with" ref="{0676D36C-015E-497A-88D9-70FD69387D7E}"/>
          </msink:context>
        </emma:interpretation>
      </emma:emma>
    </inkml:annotationXML>
    <inkml:trace contextRef="#ctx0" brushRef="#br0">3735 655 255 0,'0'0'137'16,"0"0"-81"-16,0 0-1 0,0 0 42 15,0 0-2-15,0 0-32 16,-33-101 16-16,24 86-34 15,-4 2 6-15,-6-1-21 16,5 0 0-16,-3-1-1 16,-1 0 4-16,-2 2-6 15,2-2-16-15,-3 2 8 16,-7 3-4-16,5-2-7 16,-5 3-6-16,1-5 5 15,-4 5-2-15,-2-1 2 16,-2-3-1-16,-3 2-2 15,-4 2-2-15,3-5-1 16,-3 6 5-16,-4 3 0 16,-2 0-5-16,-3 5-2 0,-4 0 1 15,1 0 0-15,2 0 4 16,0 0-4-16,1 5 0 16,5 0 0-16,-8 3 0 15,3 2 1-15,2-6 0 16,-6-4 0-16,0 4-1 15,0-4 0-15,-1 0 0 16,6 0-3-16,2 0 2 16,1 0 1-16,-2 1-3 15,4 3 2-15,3 2 1 16,-9-2 0-16,2-3 0 16,0 7-3-16,-7-4 3 0,1-3 0 15,0 5 1-15,0-6-1 16,-4 0 0-16,5 0 2 15,0 0-2-15,4 0 2 16,-1 0-3-16,0 0 2 16,0 0-1-16,3 0 4 15,-7 0-8-15,0 0 4 16,0 0 0-16,1 7 1 16,1 3 3-16,2 0-4 15,-4-1 0-15,4 6 0 16,0-2 0-16,8 5 0 15,-4-5-4-15,1 6 4 16,2-5 0-16,2-1 1 0,0 3-2 16,3-4-1-16,-3 4 2 15,1 2 0-15,9 0-1 16,-4 0 1-16,9-2 0 16,5 1 0-16,-7 1-3 15,7 6 6-15,-5 3-6 16,3 1 3-16,-2 4 0 15,2 2-2-15,-3 7 2 16,0 0 0-16,4 6 0 16,1-6 5-16,3 6-10 15,9 3 8-15,1 1-8 16,5 1 4-16,0 2 1 0,4-2 3 16,0 1-3-1,0-2-2-15,0-3 2 0,0 12-1 16,4-7 1-16,5 7 1 15,-1-10-1-15,1 1-1 16,3-4 1-16,1-1 0 16,0-5 0-16,0-3 0 15,1-5-1-15,5 0-2 16,3 2 4-16,-8-5-1 16,10 6 1-16,-3-3 0 15,1-1-2-15,7 2 1 16,-3 1-3-16,8-3 3 15,0 0-1-15,4-2-3 0,3-2 0 16,8-2-2 0,2-2 4-16,0-3 2 0,-1-1-6 15,3-1 2-15,2-1 4 16,4-4-4-16,-4 5 4 16,5 0-1-16,-5-3 1 15,4 0-5-15,1 2 5 16,-2-4 0-16,1 0-1 15,-1-4 1-15,-3 4 0 16,-4-6 1-16,-9 1-2 16,2-3 1-16,-2 3 0 15,0 0 1-15,1 0-1 16,4-4 1-16,-5 3-1 16,1-1 1-16,8-3-1 0,4-1 2 15,5-1-4-15,-1 2 1 16,5 0 1-16,-4 0 1 15,-8-1-1-15,4-3 0 16,2 0 0-16,6 0 0 16,-4 0 4-16,4 0-4 15,-5 0 0-15,0-11-1 16,1 2 1-16,-5-6-3 16,-7 6 1-16,0 0 4 15,5 0-3-15,-2 0 1 16,0 3-4-16,3-3 4 15,-4 1 0-15,0-3 1 16,-4 2-1-16,-2-6 0 0,2 4 2 16,-8-2-6-16,-2 1 7 15,0-6-4-15,-1 5 2 16,-1-6-2-16,-4 4 0 16,3-3 1-16,-2 0 0 15,2-6 1-15,-1-8-2 16,4-5 1-16,-1-8 0 15,-1-2 1-15,-4 4 2 16,-1-3-3-16,-6 9-1 16,0 0-1-16,-10 5 2 15,5-4 0-15,-8 2-1 16,3 2 1-16,2 0 0 0,-7-6 0 16,5 10 0-1,-4-8 0-15,-3-2-1 0,3 1 2 16,-5-1-1-16,3-2 0 15,-5-1 0-15,3-2-1 16,0-2 2-16,-1-7-1 16,5-1 0-16,0 1 0 15,-1 5 0-15,1 0 0 16,-3-4 0-16,1 5 0 16,0 3 1-16,-2 2-1 15,-1 3 0-15,0-1 0 16,-4 5 0-16,0-7 0 15,0 3 1-15,0 2-1 0,0-6-1 16,0 5 1 0,0-1 2-16,0 2-2 0,-4 2 2 15,0 3-2-15,-8-3 6 16,3 3-6-16,-2-2 5 16,1 4-5-16,1 2 0 15,-4-5 2-15,-2 8 1 16,5 1-3-16,1-3 1 15,1 2 0-15,-5 4 0 16,4-2 0-16,-7 4 0 16,3-1 4-16,0-1-3 15,-5-2-1-15,-5 2 6 16,4-1-7-16,2 3 1 16,-6-2 3-16,4 1-3 15,2 2 0-15,-1 3 0 0,-1 5 3 16,5-2 4-16,1 4-8 15,-5 1 0-15,-1 2 4 16,5-3-1-16,-3 0-3 16,-1 5 0-16,2-2 0 15,5 0 2-15,0 4-2 16,3-3 0-16,-1 3-1 16,0-3 1-16,5 3-1 15,4-4 3-15,-7 4-4 16,2-4-1-16,-2 0-1 15,1-1-14-15,-7-3 4 16,5-2 5-16,-6-3-11 0,3 2-27 16,-1 3-8-16,6 7-3 15,-2 1-65-15,-18 29-112 16</inkml:trace>
  </inkml:traceGroup>
</inkml:ink>
</file>

<file path=ppt/ink/ink3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17.7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0743A8-04C3-469A-ACD6-D0C271E5742E}" emma:medium="tactile" emma:mode="ink">
          <msink:context xmlns:msink="http://schemas.microsoft.com/ink/2010/main" type="inkDrawing" rotatedBoundingBox="4792,12932 4818,12973 4807,12980 4781,12939" shapeName="Other"/>
        </emma:interpretation>
      </emma:emma>
    </inkml:annotationXML>
    <inkml:trace contextRef="#ctx0" brushRef="#br0">0 0 214 0,'0'0'24'0,"0"0"-21"16,0 0-3-16,0 0 0 16,0 0 3-16,0 0-2 15,0 0 2-15,0 0-2 16,0 0 2-16,4 3 1 16,-4-3 4-16,0 0-1 15,5 0-2-15,-5 0-2 16,0 0-3-16,0 0 1 15,4 0-1-15,1 2 0 16,-5 2 0-16,4 7-1 16,0-4-24-16,-4 7-109 0</inkml:trace>
  </inkml:traceGroup>
</inkml:ink>
</file>

<file path=ppt/ink/ink3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24.0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499213-366A-4573-A2FC-05F76CD55038}" emma:medium="tactile" emma:mode="ink">
          <msink:context xmlns:msink="http://schemas.microsoft.com/ink/2010/main" type="inkDrawing" rotatedBoundingBox="2479,16730 6605,15363 7442,17889 3316,19257" hotPoints="7215,16848 5129,18526 2583,17699 4669,16022" semanticType="enclosure" shapeName="Ellipse">
            <msink:destinationLink direction="with" ref="{134C685E-05F3-4376-AC03-381F588C97FC}"/>
            <msink:destinationLink direction="to" ref="{67E61149-C38F-4F44-9AD2-AD998810AE1D}"/>
          </msink:context>
        </emma:interpretation>
      </emma:emma>
    </inkml:annotationXML>
    <inkml:trace contextRef="#ctx0" brushRef="#br0">3809 804 628 0,'0'0'22'0,"0"0"-22"15,0 0 13-15,-62-113-6 16,47 82 46-16,-2-5 18 15,-4-3-35-15,1 3-11 16,-3 2 13-16,-5 1-9 16,-4 6-2-16,-4-5 3 15,-5 5-11-15,-5 3-4 16,-5-3-7-16,-4 4 6 16,-7 3 8-16,-2 2-7 15,-10 4-1-15,-7 1-7 16,-14-1 4-16,-15 4-8 15,-4 0-3-15,-10 3 6 16,-2 1 0-16,-2 6-3 16,1 0-2-16,2 10-1 0,13 9-1 15,2 9-2-15,9 7 3 16,2 2 0-16,-1 5 0 16,4-3 3-16,-4-3-2 15,9-4-1-15,-1 6-3 16,10-7 3-16,0 2 0 15,6 4 1-15,3-4 5 16,-1 2-6-16,9 4 1 16,-2 3-1-16,-3-1 0 15,-6 4-3-15,-6 8 7 16,1 2-7-16,6 10 4 16,6-1-2-16,13 6-4 0,5-5 3 15,5-5 2-15,8-5 1 16,12-3-1-16,8-1-1 15,5 4-2-15,9 11 1 16,4 3 2-16,0 14-2 16,4 0 6-16,14 1-5 15,4-5 1-15,7 0 0 16,1-4 0-16,12 6-3 16,3-1 3-16,9-10-1 15,10 0 1-15,8-7 0 16,8-4 0-16,5-5 1 15,-2-3-1-15,4-7-3 16,-1-6 1-16,4-8 1 16,3-2-4-16,1-7 5 15,-1-2-1-15,-3-10 3 0,-3-9-4 16,4 4 1-16,-1-4 1 16,3 0 0-16,5 0 2 15,8-13-2-15,-1 3-1 16,12-3 1-16,2 2 1 15,9-2 1-15,-5-5-1 16,-8 2-1-16,-4 5 0 16,-5 2-1-16,-4-6 1 15,-8 2 0-15,-7-7-4 16,0-3 4-16,-10 4 0 0,-9-7 5 16,-4 2-5-1,-4-7 0-15,-5 1-3 0,0-7 3 16,-3 1 0-16,-1-6 5 15,-5-2-2-15,1 5-3 16,-4-4 0-16,4 2-3 16,-1-6 8-16,-3-1-7 15,4 3 4-15,-1-6-4 16,-1 1 2-16,5-1 0 16,-8-9 0-16,-6-11 3 15,0-2-3-15,-8-6-6 16,-1 1 6-16,1 7 0 15,-5 1 0-15,-6 2 1 16,-8 3 5-16,-7 5-5 16,-2-13 1-16,0 2-2 0,-2-3 1 15,-15-1-1 1,-8 1 5-16,3 6-1 0,1 6 8 16,-7 3-4-16,5 7 9 15,-9 1-8-15,0-4-5 16,-14 5 2-16,-4-1 2 15,1 3-7-15,-6-2 4 16,4 3 3-16,5-3-1 16,6 7-4-16,-2 2 2 15,0 5 0-15,3 8 0 16,-6 4-4-16,5 1 2 16,-7 9 1-16,1 0 0 0,-1 4-1 15,4 3-2-15,5 1 4 16,12 6-5-16,-2 0 0 15,14 0 0-15,-3 0 0 16,3 0-3-16,-6 0-22 16,-2 23-27-16,1 24-50 15,-26 23-104-15,-30 7-279 16</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17.9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F431DA1-BC74-4401-BEF2-3D7336B9DEDE}" emma:medium="tactile" emma:mode="ink">
          <msink:context xmlns:msink="http://schemas.microsoft.com/ink/2010/main" type="inkDrawing" rotatedBoundingBox="1171,3010 2931,2301 3456,3606 1696,4314" hotPoints="2895,3502 2086,4217 1298,3478 2107,2763" semanticType="container" shapeName="Ellipse"/>
        </emma:interpretation>
      </emma:emma>
    </inkml:annotationXML>
    <inkml:trace contextRef="#ctx0" brushRef="#br0">1777 194 466 0,'0'0'106'15,"0"0"-41"-15,0 0-15 0,0 0 0 16,0 0 13-16,0 0-17 16,0 0 4-16,0 0-10 15,-8-8-13-15,8 7 2 16,-5 1-6-16,-3-4 1 16,-1-2-11-16,-3 6 2 15,4-3 9-15,-5-1-9 16,-1 0-2-16,1-2-2 15,-3-5-3-15,3 6 1 16,-4-4 6-16,4 0-2 16,0 4-7-16,-3-2-2 15,3 1 1-15,0-3-3 16,-5 5 9-16,2-2-6 0,3-1 6 16,-8 2-8-1,3 0 2-15,-2 0 1 0,3 1-3 16,-5-1 2-16,-3-2-4 15,3 0-1-15,5 5 5 16,-6-1-2-16,4-1 0 16,-3 0 1-16,2 1-4 15,-2-1 0-15,-4 0 6 16,1 1-3-16,-1 3 2 16,-1-2-3-16,-1 2-2 15,-2-1 0-15,-4-2 0 16,-2 3 1-16,4 0-1 15,0 0 1-15,5 0-1 16,0 0 0-16,3 0 0 0,-2 0-1 16,3 0 1-16,4 0 3 15,-3 0-3-15,0 0 0 16,-3 0-2-16,4 0 2 16,3 0-1-16,-6 0-1 15,2 4 2-15,-1 1 0 16,4 5 0-16,-3-5-1 15,-3 4 1-15,4 1 0 16,-5-1-1-16,-3 3-1 16,-2 3 1-16,-2 1 1 15,2 0 1-15,2-2 1 16,3-6 0-16,4 1-2 16,-2 1 0-16,6-7 0 0,1 3-4 15,2-4 8-15,5 1-4 16,6-3 0-16,-9 6 0 15,4-1 0-15,-4-1-1 16,0 1 0-16,-3 2-4 16,-1-1 5-16,4 2 0 15,0 1-2-15,-8 5 1 16,8 3-2-16,0 0 3 16,-4 6 0-16,2-3-1 15,5 2-3-15,1 1 3 0,1-9 1 16,-1 0 4-1,9-1-4-15,-9 5-5 16,9-2 5-16,0 1 0 0,0 3 0 16,0 3-1-16,0 7 0 15,0 2-3-15,0-1 8 16,0 1-4-16,0 1 0 16,5 1 0-16,-1 0-4 15,-4-5 8-15,4-2-8 16,5-4 8-16,-5 1-4 15,5 2 0-15,-3-2 0 16,3-1-2-16,5-6-3 16,-5 2 5-16,4 1-2 15,0-1 2-15,1 0 2 16,1 2-2-16,-2-3-2 0,4 2 2 16,-8-1 0-16,11 3 0 15,-2-3 0-15,4 2 0 16,-4 3-1-16,6-3 1 15,-3 3 0-15,-2-1 0 16,4-6-1-16,-5 2 1 16,-1-1 0-16,4-1 1 15,-4-4-1-15,0 4 0 16,4-4-1-16,-4-2 0 16,5 0 0-16,-3 1-2 15,4-7 1-15,-6 2 0 16,5-2 2-16,3-1-3 15,1 3 0-15,-1-4 3 0,-4 1-4 16,1-2 3-16,3 0 1 16,-4-2 0-16,1 0-2 15,-1 0 1-15,0 0 1 16,1 0 0-16,3 0 0 16,1 0 0-16,-7 0 0 15,8-6 0-15,-5 1 0 16,0-2 1-16,2 2-1 15,-6-4-1-15,-1 2 1 16,3 1 0-16,-2 0 3 16,-5-1-3-16,1 0 0 15,5 0-2-15,-6 2-1 16,-4 0 3-16,8-5 5 16,-6 3-5-16,7-4 0 0,0 1 0 15,-5-3 0-15,0 6 0 16,3 0 0-16,1-1-2 15,-4-1 4-15,-2-1-1 16,2 0 0-16,1-3-1 16,-5 4 0-16,4 0 0 15,0-6 0-15,1 0-1 16,5-6 2-16,-6 4-1 16,5-3 0-16,-8-1 1 15,9-2-1-15,-6 2 0 16,4-2-2-16,-7 6 2 15,-1 0 0-15,6 3 4 0,-7-3-4 16,5 1 0-16,-4-2-3 16,1-1 3-1,2 1 0-15,-1-3 1 0,2 2-1 16,-4 0 3-16,4-6-2 16,-3-1-1-16,5-3 1 15,-2 1-1-15,-4 5 0 16,-1 4-3-16,-3-2 8 15,-1 7-10-15,0-7 5 16,2-1 0-16,-1-3 1 16,5-6-1-16,-2 1 1 15,-3-4-1-15,3 6 0 16,-3 4 0-16,-5 1 0 0,4 0 1 16,-4-2 1-16,5-2-1 15,-5 4-1-15,4 5 0 16,-4-1 0-1,0 2 0-15,0 0 0 0,0 0 1 16,4-4-1-16,1 7 0 16,-5 3 0-16,0 5 0 15,0 0 0-15,1 5 2 16,-1-1 0-16,0 2-2 16,0-4 6-16,0 3-5 15,3 1-1-15,-2 0 1 16,-1-3-1-16,0 3 0 15,0 0-2-15,0 0 2 0,0 0-20 16,3 0-55 0,13 3-58-16,15 19-75 0,6 4-12 15</inkml:trace>
  </inkml:traceGroup>
</inkml:ink>
</file>

<file path=ppt/ink/ink3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53.4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901A73-0C2A-49D5-9A7C-D75A37E1490B}" emma:medium="tactile" emma:mode="ink">
          <msink:context xmlns:msink="http://schemas.microsoft.com/ink/2010/main" type="inkDrawing" rotatedBoundingBox="4674,16695 6187,16518 6294,17425 4780,17602" hotPoints="6213,17050 5471,17527 4682,17134 5424,16657" semanticType="enclosure" shapeName="Ellipse"/>
        </emma:interpretation>
      </emma:emma>
    </inkml:annotationXML>
    <inkml:trace contextRef="#ctx0" brushRef="#br0">1283 95 428 0,'0'0'12'16,"0"0"42"-16,0 0 38 15,0 0-14-15,-124-66-10 16,92 58-22-16,5 1 19 15,-10 4-34-15,6 3 7 16,-11-2-9-16,2 2-9 16,-2-4-2-16,0 4-8 0,-1 0 4 15,1-4 0-15,-5 4-7 16,4 0-2-16,1 0 6 16,0 0 3-16,2 0-9 15,-2 10 3-15,0 0-1 16,3 2-1-16,1 3 2 15,-1 2-1-15,-7 2 2 16,4-1-9-16,3 6 2 16,1-1-1-16,7 2 1 15,2 1 0-15,8-2-1 16,3 3-1-16,-2-3 0 0,7-7 0 16,4 3 2-16,-4-2-2 15,4 9 0-15,-5 5 0 16,4 7 0-16,1-3 0 15,5-4 0-15,4-5-1 16,0-3-1-16,0 3 2 16,0-3-4-16,4 9 3 15,13-5 1-15,8-1 0 16,1 1-1-16,8 0-1 16,5-1 2-16,7-3 1 15,5-5-1-15,8 4-4 16,1-9 4-16,-1 1 0 0,-1-2-1 15,-3-3 0 1,4-7 2-16,0-1-3 0,0-2 1 16,-3 0 1-16,3-2 0 15,1-12-1-15,-5-9 1 16,-3 1 0-16,-1-1-2 16,-1-1 2-16,1-3 1 15,-10 3-1-15,4-3-1 16,-8 0 1-16,-2-7 0 15,-1 6 0-15,-4 0-3 16,-7 4 3-16,5 2 0 16,-11 2 0-16,-2 3 0 15,-1 3 0-15,-5-3 0 0,0 2 1 16,-1 0-2 0,-3-2 8-16,-4-2-8 0,2-5 4 15,-3 0-3-15,0-2 6 16,0 3-6-16,0 3 16 15,-4-3-10-15,-9 5 7 16,-5-4 7-16,-6 6-3 16,2-3-2-16,-12 6-8 15,4-1 5-15,-3 1-4 16,2 5-2-16,-1 2 5 16,9 6-4-16,6 0 0 15,-1 0-7-15,8 0 4 16,4 0-2-16,2 0-2 15,1 0 3-15,3 0-2 16,0 0 1-16,0 0-3 0,0 0 1 16,0 0-6-1,0 0-25-15,0 0-22 0,0 0-29 16,0 0-28-16,0 0-176 16,3-10 20-16</inkml:trace>
  </inkml:traceGroup>
</inkml:ink>
</file>

<file path=ppt/ink/ink3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32.1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65BFC5-57BD-423F-872A-FCB50E987E80}" emma:medium="tactile" emma:mode="ink">
          <msink:context xmlns:msink="http://schemas.microsoft.com/ink/2010/main" type="inkDrawing" rotatedBoundingBox="6108,10528 11785,10010 11909,11368 6231,11885" semanticType="callout" shapeName="Other">
            <msink:sourceLink direction="with" ref="{E4779EEB-4CA1-4042-A128-009A74BA3C79}"/>
            <msink:sourceLink direction="with" ref="{ECFDB3D4-CEB2-4760-AF06-1DD52A9535C6}"/>
          </msink:context>
        </emma:interpretation>
      </emma:emma>
    </inkml:annotationXML>
    <inkml:trace contextRef="#ctx0" brushRef="#br0">51 1555 99 0,'0'0'49'0,"0"0"-31"16,0 0-5-16,0 0 41 16,0 0-8-16,0 0-36 15,0 0 26-15,-38 19-10 16,34-19 12-16,0 0 25 0,-1-5-12 16,5 1-5-1,-4 4-3-15,4 0-12 0,0 0 2 16,0 0-15-16,0 0-13 15,0 0 6-15,0-5-2 16,0 5 0-16,0 0 4 16,0 0 4-16,0-1 12 15,0-3-2-15,0 0-2 16,0-5-10-16,0-6 5 16,0-4-12-16,0-5-2 15,9 1-4-15,1-5 5 16,1-3 5-16,5-6-10 15,-2-1 9-15,0-2-3 16,3-1 0-16,7 4-2 0,-7-6 0 16,6 9-6-16,0 2 2 15,4 0 4-15,2 0-3 16,1 1-3-16,12-7 4 16,6-5-4-16,13-1 4 15,17-7-1-15,8-2-1 16,8 1 4-16,8-2 0 15,-2 3-2-15,8 0 1 16,3 10-1-16,-7 2-2 16,-4 0 1-16,-5 9-2 15,-7-1 1-15,-7 6-2 16,-2 2 3-16,-3 4-3 16,3-2 1-16,-2 3 2 0,-3 2-2 15,5-1-1-15,6-2 3 16,4 5 1-16,17 0 2 15,-3-3-6-15,8-4 6 16,-1 4-4-16,-3-7 6 16,3 6-3-16,-4-5 3 15,-10 4-3-15,0 4 0 16,-11-3 1-16,-12 9-3 16,-5-1-3-16,-7 2 4 15,-3 4-2-15,-7 4 0 16,-3 0-2-16,7 0 1 15,0 0 0-15,6 0-1 16,6 9-2-16,2 0 2 16,8 4 1-16,10-2-1 0,0 2 5 15,2 2-5-15,-5 2-4 16,-12-3 3-16,-4 3 0 16,1-1-1-16,-6 8 2 15,-3-6 0-15,4 5 3 16,-9 0-6-16,-3-2 3 15,-1-1 0-15,-5 4 0 16,1-2 0-16,-2 1 0 16,0 1 0-16,-3-1 0 15,-3-4 0-15,-1 3 0 16,-4-7 0-16,-3 4 0 0,-2-3 3 16,-5 3-3-1,0-4-3-15,-3 3 2 0,3 2 2 16,-6-2-1-16,3-5 2 15,3 6-2-15,-9-4 0 16,5 1 0-16,1 0 0 16,-8-1 1-16,1 2-1 15,2 5 1-15,0-7-1 16,-3 8 0-16,-3-5 0 16,2 1 0-16,-2-4-1 15,-1 2 0-15,1-2 1 16,-1 0 1-16,-5-4 0 15,5 1-1-15,-8-4 0 16,3-2 2-16,1 2-2 0,-2-1 0 16,1 0-2-16,0 2 2 15,-2-5 0-15,2 5 2 16,1-8-2-16,-3 3 0 16,0 2 0-16,1-3-1 15,-3 1 1-15,0 3-2 16,0 6 1-16,0 2-10 15,0 3-16-15,-9 6-12 16,-4-7-22-16,-3 11-38 16,-3 6-33-16,-8 10-25 15,-5 7-93-15</inkml:trace>
  </inkml:traceGroup>
</inkml:ink>
</file>

<file path=ppt/ink/ink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33.4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5FBCD10-3339-4E71-8ACC-F106232B4223}" emma:medium="tactile" emma:mode="ink">
          <msink:context xmlns:msink="http://schemas.microsoft.com/ink/2010/main" type="writingRegion" rotatedBoundingBox="11439,12356 11648,11072 12214,11165 12004,12448">
            <msink:destinationLink direction="with" ref="{15F719CF-E47D-44C1-8D4C-3F62A9AA9E84}"/>
          </msink:context>
        </emma:interpretation>
      </emma:emma>
    </inkml:annotationXML>
    <inkml:traceGroup>
      <inkml:annotationXML>
        <emma:emma xmlns:emma="http://www.w3.org/2003/04/emma" version="1.0">
          <emma:interpretation id="{8FC62C68-A9DE-4622-B305-C5B7BEEC94C6}" emma:medium="tactile" emma:mode="ink">
            <msink:context xmlns:msink="http://schemas.microsoft.com/ink/2010/main" type="paragraph" rotatedBoundingBox="11439,12356 11648,11072 12214,11165 12004,12448" alignmentLevel="1"/>
          </emma:interpretation>
        </emma:emma>
      </inkml:annotationXML>
      <inkml:traceGroup>
        <inkml:annotationXML>
          <emma:emma xmlns:emma="http://www.w3.org/2003/04/emma" version="1.0">
            <emma:interpretation id="{34932562-CFFC-42CA-BEE9-83D19B33892E}" emma:medium="tactile" emma:mode="ink">
              <msink:context xmlns:msink="http://schemas.microsoft.com/ink/2010/main" type="line" rotatedBoundingBox="11439,12356 11648,11072 12214,11165 12004,12448"/>
            </emma:interpretation>
          </emma:emma>
        </inkml:annotationXML>
        <inkml:traceGroup>
          <inkml:annotationXML>
            <emma:emma xmlns:emma="http://www.w3.org/2003/04/emma" version="1.0">
              <emma:interpretation id="{762C4ADE-A561-4BE2-8516-3C108245A10F}" emma:medium="tactile" emma:mode="ink">
                <msink:context xmlns:msink="http://schemas.microsoft.com/ink/2010/main" type="inkWord" rotatedBoundingBox="11598,12382 11604,12345 11830,12382 11823,12418"/>
              </emma:interpretation>
              <emma:one-of disjunction-type="recognition" id="oneOf0">
                <emma:interpretation id="interp0" emma:lang="" emma:confidence="1">
                  <emma:literal/>
                </emma:interpretation>
              </emma:one-of>
            </emma:emma>
          </inkml:annotationXML>
          <inkml:trace contextRef="#ctx0" brushRef="#br0">0 0 231 0,'0'0'57'0,"0"0"-32"0,0 0 18 16,0 0 2-1,0 0-22-15,0 0-12 0,0 0 2 16,0 0 0-16,0 0-2 15,0 0 2-15,0 0-2 16,0 0 5-16,0 0 1 16,0 0 3-16,0 0-13 15,0 0-7-15,0 0 0 16,9 0-3-16,11 0 3 16,9 0-8-16,3 0-42 15,4 0-4-15,2 0-16 16,-6 0-25-16,4 0-5 15</inkml:trace>
        </inkml:traceGroup>
        <inkml:traceGroup>
          <inkml:annotationXML>
            <emma:emma xmlns:emma="http://www.w3.org/2003/04/emma" version="1.0">
              <emma:interpretation id="{71BCA0A9-6E20-433C-9A5C-951D7A8E5B3C}" emma:medium="tactile" emma:mode="ink">
                <msink:context xmlns:msink="http://schemas.microsoft.com/ink/2010/main" type="inkWord" rotatedBoundingBox="12053,12056 12056,12040 12071,12043 12068,12058"/>
              </emma:interpretation>
              <emma:one-of disjunction-type="recognition" id="oneOf1">
                <emma:interpretation id="interp1" emma:lang="" emma:confidence="0">
                  <emma:literal>.</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w</emma:literal>
                </emma:interpretation>
                <emma:interpretation id="interp5" emma:lang="" emma:confidence="0">
                  <emma:literal>3</emma:literal>
                </emma:interpretation>
              </emma:one-of>
            </emma:emma>
          </inkml:annotationXML>
          <inkml:trace contextRef="#ctx0" brushRef="#br0" timeOffset="110760.1753">458-339 60 0,'0'0'2'0,"0"0"2"15,0 0-4-15,0 0 0 16,0 0-3-16,0 0-60 15</inkml:trace>
        </inkml:traceGroup>
        <inkml:traceGroup>
          <inkml:annotationXML>
            <emma:emma xmlns:emma="http://www.w3.org/2003/04/emma" version="1.0">
              <emma:interpretation id="{ECFDB3D4-CEB2-4760-AF06-1DD52A9535C6}" emma:medium="tactile" emma:mode="ink">
                <msink:context xmlns:msink="http://schemas.microsoft.com/ink/2010/main" type="inkWord" rotatedBoundingBox="11578,11506 11648,11072 12044,11137 11973,11571">
                  <msink:destinationLink direction="with" ref="{9565BFC5-57BD-423F-872A-FCB50E987E80}"/>
                </msink:context>
              </emma:interpretation>
              <emma:one-of disjunction-type="recognition" id="oneOf2">
                <emma:interpretation id="interp6" emma:lang="" emma:confidence="1">
                  <emma:literal/>
                </emma:interpretation>
              </emma:one-of>
            </emma:emma>
          </inkml:annotationXML>
          <inkml:trace contextRef="#ctx0" brushRef="#br0" timeOffset="-681.5707">13-943 245 0,'0'0'49'0,"0"0"47"0,0 0-4 15,0 0-43-15,0 0-13 16,0 0-15-16,-19-17-14 16,19 17-7-16,0 0-1 15,0 0 1-15,10 2 5 16,12 13 31-16,6 2-14 16,-6-3 5-16,2 5-7 15,-1-5-1-15,-1 0 2 16,1-2-5-16,-5-7-1 15,-1 1-9-15,-4-1 2 0,3-5 6 16,-7 0 0-16,4 0 0 16,0-5 12-16,0-14 11 15,3-9-22-15,-7-2-3 16,4-5 5-16,0-6-6 16,0 7-1-16,3-2-8 15,6-2-2-15,-9 5 6 16,4 1-4-16,-1 10-2 15,-7 7 1-15,-5 7 0 16,-4 4 8-16,0-1 7 16,0 5-3-16,0 0-1 15,0-6 7-15,0 6 1 16,0 0-1-16,0-4-7 0,0 4-4 16,0-5 9-1,-9 5-15-15,-5-4-2 0,4 0 1 16,-6 3 6-16,1-9-7 15,-2 9 3-15,1-1-2 16,0 2 6-16,1 0 3 16,-2 0-8-16,-2 0-2 15,6 0 0-15,-1 2 0 16,1 9 0-16,-6-2 0 16,6 0 1-16,2 2 1 15,3-3-2-15,-1 2 1 16,0-6 1-16,5 1-2 0,4-5 0 15,-6 0-1 1,6 0-14-16,0 0-17 0,0 0-22 16,0 13-37-16,0 6-74 15,0 5-45-15,-1-2-186 16</inkml:trace>
        </inkml:traceGroup>
      </inkml:traceGroup>
    </inkml:traceGroup>
  </inkml:traceGroup>
</inkml:ink>
</file>

<file path=ppt/ink/ink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37.6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CA4ECA3-4457-4381-9EF1-4AE35B56F13B}" emma:medium="tactile" emma:mode="ink">
          <msink:context xmlns:msink="http://schemas.microsoft.com/ink/2010/main" type="inkDrawing" rotatedBoundingBox="9579,10672 10921,12178 9501,13444 8159,11938" semanticType="container" shapeName="Other"/>
        </emma:interpretation>
      </emma:emma>
    </inkml:annotationXML>
    <inkml:trace contextRef="#ctx0" brushRef="#br0">1428 361 519 0,'0'0'40'15,"0"0"-33"-15,0 0 33 16,0 0-18-16,-132-64 15 16,110 45 0-16,-5-1 5 15,8-2-9-15,2 1-9 16,-8-2 17-16,3-1-19 15,-10 5 17-15,5 0-29 0,-10 0 13 16,6 6-9-16,-3-2-3 16,-1 6-1-16,-7 0-7 15,3 0 12-15,-7 3-12 16,1-2 8-16,-2 8-5 16,2 0 6-16,-5-3-9 15,-1 3 0-15,7 0 0 16,2 0 1-16,-3 7 6 15,9 6-10-15,-5 6 0 16,2 1-1-16,4 8 5 16,-10 3-7-16,9 4 7 15,-2 1-7-15,2-1 3 16,4-1 0-16,11-7 0 0,-7 2 2 16,13 3-2-1,2-1 0-15,0 7 1 0,3-1-1 16,4 5 0-16,-1 0 0 15,3-1-1-15,2 5-1 16,-1-8 2-16,3 3 0 16,0 1 2-16,0-1-1 15,0-3-1-15,3 0 5 16,6-3-5-16,6 2 0 16,3 1 2-16,-3-1-1 15,5 1 4-15,5-2-2 16,1-1-2-16,3 5-1 0,1 2-1 15,-2 0 1-15,4 3 0 16,-4-3 2-16,3-1-1 16,-3-3 1-16,0-10-2 15,-5-5 0-15,-1-1 3 16,1-5-3-16,0 0 0 16,4 1 1-16,0 0-1 15,0-4 1-15,5 9-1 16,0-5-1-16,4 2 1 15,-4-2 1-15,4-1-1 16,-8 0 0-16,4-4 4 16,0 1-4-16,0 0-2 15,0-1 2-15,4-3 0 16,-9 4 3-16,5-6-2 16,-4-3-1-16,4-1 0 0,-5 2 0 15,5-6 1-15,0 0 3 16,4 0-3-16,-4 0 0 15,5 0 0-15,-5 0 5 16,4-15-4-16,-1 1 1 16,2-4 3-16,1-1-2 15,-2-3 7-15,5-6-1 16,-5 4-2-16,6-3-8 16,3-1 5-16,-6 4 1 15,3 1-4-15,-7-3 0 16,3 2-2-16,0-4 0 15,-3 0 1-15,2 1 2 0,-6-7 3 16,2-2-5-16,-5-4 1 16,-1-3 0-16,-1 4 0 15,-8 3-1-15,2 4 6 16,-7 9-7-16,-4-1 2 16,-1-7 0-16,-2 2 0 15,2 0 2-15,-3-3-2 16,0-3 3-16,-1-7-1 15,2 0-3-15,-2 4 1 16,1 1 0-16,-5 10-1 16,0-5-1-16,0 4 1 15,0-1 1-15,0-2 1 16,-15 1-2-16,-2-6 2 0,-2 1-1 16,-3-8-2-1,-3 4 5-15,-5-5-6 0,1 2 5 16,-6-1-7-16,-6 2 3 15,5 8 0-15,-2 2 4 16,1 2-4-16,2 3 0 16,-3 2 0-16,3 0 0 15,2 5 6-15,-2 6-3 16,3-6-1-16,0 4-2 16,3 6 2-16,-1 0-1 15,-2-1 1-15,4 6-2 16,-5-5 2-16,3 5-2 0,-8 4 0 15,3-10-1-15,-1 6 1 16,0 0 1-16,-5-1-1 16,6 1 0-16,0 0 1 15,-2-2 4-15,2 2-5 16,1 4-2-16,8 0 2 16,-3 0 3-16,5 0-1 15,5 0-2-15,-4 0 0 16,5 0 0-16,4 0 0 15,-4 0 0-15,2 0 0 16,-1 4-1-16,0 3 1 16,-8 0 0-16,5 1 0 15,1-3 0-15,1 5 1 16,-1-2-2-16,5-2 1 16,-3 3 0-16,3-4 1 0,3-1-1 15,-1 4 0-15,2-7 0 16,1 3 0-16,1 2 0 15,-1-5 0-15,0 3 0 16,2-4 1-16,3 4-2 16,-1 0 1-16,2-3 0 15,2-1 0-15,-2 0-1 16,2 0 2-16,-2 0-1 16,3 0 0-16,-2 0 0 15,-1 0 1-15,2 4-1 16,1-4 0-16,0 0 0 15,0 6-1-15,0-6-18 0,0 4-37 16,4 15-33-16,30 16-27 16,14 21 45-16,7 10-144 15,-9 5-130-15</inkml:trace>
  </inkml:traceGroup>
</inkml:ink>
</file>

<file path=ppt/ink/ink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41.5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A22EBD-4C8B-48E7-8709-15EFFAA3AF94}" emma:medium="tactile" emma:mode="ink">
          <msink:context xmlns:msink="http://schemas.microsoft.com/ink/2010/main" type="inkDrawing" rotatedBoundingBox="7964,17013 9967,15650 11416,17781 9413,19143" hotPoints="10956,17358 9698,18617 8439,17358 9698,16099" semanticType="container" shapeName="Circle"/>
        </emma:interpretation>
      </emma:emma>
    </inkml:annotationXML>
    <inkml:trace contextRef="#ctx0" brushRef="#br0">2053 252 362 0,'0'0'141'0,"0"0"-33"16,0 0-35-16,0 0-26 16,0 0 20-16,0 0-13 15,-115-47-13-15,92 37-7 16,-3-8-4-16,-8 5-3 16,0-4 6-16,-4 0 6 15,0-1-27-15,3 2 6 0,-5 3 5 16,8-1-3-1,-9 0-3-15,5 1-7 0,-6 4 2 16,4 0 0-16,-1-1-1 16,-7 5-7-16,-1 1-2 15,4 0 0-15,-4 3 6 16,-2 1-5-16,2 0 2 16,2 0-4-16,-1 0 7 15,-5 0-8-15,-2 0 3 16,-1 0-3-16,-1 5 2 15,0 4-1-15,-5 1-1 16,1 3 1-16,1 5 0 0,3 3-1 16,2-1 0-16,6 4 0 15,-4 7 3-15,9 0-3 16,3 5 0-16,1 2-1 16,3-2 2-16,2 6 0 15,2-5-1-15,-2 9 0 16,7-4 1-16,-11 9 4 15,10-4-5-15,2 8-2 16,8-8 2-16,-1-3 1 16,10 4-1-16,3-6 0 15,-2 4-1-15,7 2 0 0,0 6-3 16,0 2 8 0,12 0-3-16,5 2-1 0,-2 0 0 15,5 6-1-15,5-6 1 16,2 9 0-16,5-6 0 15,-6-2-2-15,3 1 2 16,-3-2-2-16,5 6 2 16,2 5 0-16,-7-9 0 15,3-5 1-15,-6-9-1 16,5-4 0-16,-2-1 2 16,2-2-2-16,4-4 0 15,-9 0 0-15,4-4 0 16,1-3 0-16,4-4 0 15,-6 0 1-15,0-2 0 0,-1-5-1 16,-4-3 0-16,-2-1 0 16,9-2 0-16,-9 2 0 15,8-2-1-15,-1-2 3 16,2 4-1-16,8-8-1 16,-4 4-1-16,9 1 1 15,1-7 0-15,-3 7 0 16,3-6 0-16,-4-4 1 15,1 0-1-15,3 0 1 16,-6 0-1-16,6 0 1 16,3 0 0-16,-4 0-1 15,1 0 0-15,3 0 2 16,-9-8-2-16,9-1 1 0,-3-10 2 16,2 1-4-16,4-2 1 15,5-1 0-15,2 1 2 16,5-3-1-1,-1-2 0-15,-2 8-1 0,-2-7 0 16,-3 3-3-16,-2 2 2 16,-4-4 1-16,-5 3 1 15,-1-6-1-15,-4-1 1 16,1 3-5-16,-5-4 7 16,0 0-3-16,-5 0 0 15,1-6 0-15,-2 3 0 16,-2-1 2-16,-2 3-2 0,-7-2 0 15,2-2 1 1,2 0-1-16,-6-2 0 0,-3 1 4 16,-1-2-4-16,0-2 0 15,-1 1 2-15,-3-5-2 16,0 5-1-16,0-5 1 16,-5 10 0-16,0-6 0 15,0 1 2-15,0-1-2 16,0 3 1-16,0-2-1 15,0-1 0-15,0 2 1 16,0 3 0-16,0 1-1 16,-5 4 4-16,-5 0-7 15,2 0 8-15,2 1-5 0,-6 0 1 16,6 3-1 0,-7-3 0-16,5-7 0 0,-7 6-1 15,2 0 2-15,0 4 0 16,3-4-1-16,-8 6-3 15,4 3 3-15,-1-2 3 16,4 1-2-16,-4 1-2 16,1 1 0-16,1 0 1 15,-2-1 3-15,2 4-3 16,-4-4 3-16,1 2-6 16,0-5 6-16,1 2-7 15,-2 3 4-15,1-3 0 16,-1 1 7-16,4 1-7 15,-5 1-6-15,-1 7 6 0,5-4 0 16,1-2 4-16,-5 2-3 16,-1 1-1-16,2-2 0 15,3 2 0-15,-4 6 1 16,-2-4-1-16,2 1 1 16,-3 1 0-16,0 4 0 15,0-3-1-15,3 3 1 16,5 1 0-16,-3-1 0 15,3 1-1-15,0 3 0 16,-4 1 2-16,-7 0-2 16,7-4 2-16,7 4-2 15,6 0-8-15,-1 0-8 16,5 0-19-16,0 0-29 16,0 0-72-16,-4 0-216 15</inkml:trace>
  </inkml:traceGroup>
</inkml:ink>
</file>

<file path=ppt/ink/ink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25.5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E6E3AA8-0794-4797-991D-0A4D7D04DCEB}" emma:medium="tactile" emma:mode="ink">
          <msink:context xmlns:msink="http://schemas.microsoft.com/ink/2010/main" type="inkDrawing" rotatedBoundingBox="3062,18146 4676,17991 4703,18264 3088,18419" semanticType="strikethrough" shapeName="Other">
            <msink:destinationLink direction="to" ref="{67E61149-C38F-4F44-9AD2-AD998810AE1D}"/>
          </msink:context>
        </emma:interpretation>
      </emma:emma>
    </inkml:annotationXML>
    <inkml:trace contextRef="#ctx0" brushRef="#br0">310 2406 385 0,'0'0'0'15,"0"0"-6"-15,0 0-29 16,0 0 35-16,0 0 24 16,0 0-14-16,0 0-9 15,0 0-1-15,0 4 0 16,5 5 37-16,8 2-5 16,3 2-10-16,5 2 17 0,-3 3-16 15,6-1 8-15,-2-3-12 16,1 7-7-16,5-2-5 15,-2 3 10-15,3 1-1 16,-3-5 0-16,-4-5-11 16,-2-2-5-16,-2-3 8 15,-10-7-7-15,-2 3 7 16,-1-4-8-16,3 0 1 16,2 0 4-16,3 0-3 15,0-4 18-15,5-10-2 16,2-9 4-16,-2 3-9 15,3-7 1-15,4 2-6 16,-3 4-4-16,0 8-3 0,2-2 3 16,-2 10-4-16,1 1 0 15,9 4 0-15,-1 0 0 16,6 0-4-16,-6 0 4 16,2 0 8-16,-5 9-8 15,4 0 3-15,-6 4-3 16,3 1 7-16,-8-1-3 15,-2 1 8-15,-3-3-7 16,0-1-4-16,-3-7 4 16,-4 1-4-16,-5-2-1 15,1-2 7-15,-4 0-7 16,-1 0 0-16,3 0 5 0,-3 0-1 16,1 0-2-16,7 0-2 15,3 0 0-15,-2-6 0 16,4-2 3-16,0 3-5 15,-3-3 7-15,2 2-5 16,4 2 0-16,-3-3-4 16,4 4 4-16,1 0 5 15,6-1-5-15,-2 1 0 16,3-1 0-16,1 4 0 16,0 0 0-16,-1 0 0 15,-4 0-6-15,-6-4 8 16,4 4-2-16,-2 0 4 15,1-6-4-15,-4 3 0 16,5-8 0-16,3-2 1 16,-3-1-1-16,4 1 0 0,3-6 0 15,-4 1 1-15,-2 4-1 16,2 0-3-16,-9 1 3 16,0 3 1-16,-2 1 1 15,2-3-1-15,-4 5 0 16,0-3-1-16,-5 3 0 15,1 4 1-15,-4-1 0 16,-1 0 8-16,0 4 5 16,0 0 6-16,0 0 13 15,0 0 4-15,0 0-14 16,0 0-6-16,0 0-1 16,0 0-4-16,0 0-3 0,0-4 0 15,0 4-5-15,0 0 1 16,0 0-3-16,0 0-2 15,0 0 0-15,0 0 0 16,0 0 0-16,0 0 0 16,0 0 0-16,0 0 0 15,0 0-1-15,0 0 1 16,0 0-1-16,0 0-6 16,0 0-9-16,0 0-11 15,0 0-26-15,0 0-35 16,0 0-38-16,0 8-129 15</inkml:trace>
  </inkml:traceGroup>
</inkml:ink>
</file>

<file path=ppt/ink/ink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47.9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F719CF-E47D-44C1-8D4C-3F62A9AA9E84}" emma:medium="tactile" emma:mode="ink">
          <msink:context xmlns:msink="http://schemas.microsoft.com/ink/2010/main" type="inkDrawing" rotatedBoundingBox="10809,11339 13845,10522 14325,12305 11289,13122" hotPoints="14367,11650 12699,12503 10993,11730 12661,10877" semanticType="container" shapeName="Ellipse">
            <msink:sourceLink direction="with" ref="{F5FBCD10-3339-4E71-8ACC-F106232B4223}"/>
          </msink:context>
        </emma:interpretation>
      </emma:emma>
    </inkml:annotationXML>
    <inkml:trace contextRef="#ctx0" brushRef="#br0">1077-374 519 0,'0'0'30'16,"0"0"-30"-16,0 0 17 15,0 0 60-15,0 0-16 16,0 0-25-16,0 0-8 16,0-4 10-16,0 4-2 15,-2 0 3-15,0 0 8 16,-3 0-15-16,-1 0-11 15,-2 0-11-15,-8 0-4 16,0 0 4-16,1 0-4 0,2 0-1 16,-10 0 8-16,-3 0-1 15,-2 10-4-15,-9-1-3 16,0-1-1-16,1 3-4 16,-5-4 12-16,5-1 3 15,-2-2-11-15,2 3 0 16,1-7 1-16,8 0 7 15,-7 0 2-15,4 0-3 16,-2 0 9-16,5 0-8 16,-5-7-6-16,8-1 4 15,-3 2 0-15,5 0-3 16,3-2-1-16,-1 3-2 16,0-7 4-16,1 2-8 0,-9 1 1 15,2-6-1-15,3 2 8 16,-10-6-5-16,2 1 0 15,-5-2 0-15,4 0-1 16,-4-1 1-16,8 3 1 16,-5-1 4-16,7 1-3 15,-6-4-1-15,9-2-2 16,-5 4 3-16,6-2-5 16,8 2 1-16,5 0-1 15,-7-4 1-15,4-4 0 16,2-1-1-16,2 5 0 15,3 1 0-15,-3 1 0 16,8-1 0-16,-5-4 0 0,1 3 0 16,4 1 0-16,0 4 0 15,0 0 0-15,-5-5 0 16,5 4 0-16,0-4 1 16,0 8-1-16,0-2 0 15,0 1-1-15,0-7-1 16,5 1 2-16,4 4-1 15,-1 0 0-15,1 5 1 16,1-3-1-16,2 4 1 16,4-7 0-16,-3 2 0 15,6-10-1-15,2 0 0 16,7 1 1-16,-6 3 2 16,2-4-1-16,-1 10-1 15,2-5-1-15,0 6 1 0,-6 0-1 16,1 3 0-16,0 1-1 15,-1-1 2-15,3-5 0 16,5 6 1-16,-5-3-1 16,4 0 0-16,5-4 0 15,-1 1 0-15,6-3-1 16,-1 1 1-16,3 1 3 16,0-4-3-16,1 6 1 15,-1-1-2-15,-4-1 2 16,1 7 1-16,0-1-2 15,1-4 0-15,2 9 0 16,-10-5 1-16,2 6-1 0,-2-2-2 16,-5 4 2-16,4-1 3 15,-12 0-3-15,2-1 1 16,1 3-1-16,1-5 0 16,-1 6 4-16,7-5-1 15,0 5-2-15,-4-6 0 16,8 1 0-16,-5 0-2 15,2 0 2-15,1 3-2 16,1 2 2-16,-1-1-1 16,-5-5 0-16,1 10 0 15,5-3 0-15,-6-3 0 16,4 6 0-16,0-4 0 16,0 1 0-16,2 3 0 0,-5-3 0 15,3 3 2 1,2 0-2-16,-2-4 0 0,3 4-2 15,-8 0 2-15,8 0 1 16,-7 0-1-16,4-4 2 16,3 4-2-16,-3 0 0 15,3 0 0-15,-2 0 1 16,0 0-1-16,1 0 0 16,-5 0 0-16,4 0 0 15,-5 0 0-15,1 0-1 16,5 0 1-16,-5 0 0 15,9 0 0-15,-6 0 0 0,5 0 2 16,2 4-3-16,-3 5 2 16,1-4-2-16,-1 4 3 15,-2-5-3-15,-5 3 2 16,-3 1-2-16,1-2 1 16,-7-3 0-16,7 7 0 15,-1-5 1-15,-3-1-2 16,5 1 1-16,-2 5 0 15,2-2 0-15,0 1 1 16,3 5 0-16,-8-9 0 16,0 10-1-16,1-6 0 15,2 2-1-15,-5 4-2 16,1-3 3-16,1-4 1 0,3 5 1 16,-5-3-2-16,1 2 0 15,-3-1-3-15,3-6 3 16,-6 4-1-16,1 1 2 15,0-1-1-15,2 0 3 16,1 4-3-16,-1-4 0 16,2 5-3-16,1-4 3 15,0 1 0-15,-3 2 1 16,0-3-1-16,-3-2 0 16,2 1 0-16,-4-5 0 15,-1 6 0-15,2-6 0 16,0 5-1-16,-3-5 1 15,2 7-1-15,1-3-1 16,-2-3 1-16,-1-1 1 0,-2 3 2 16,1 1-2-16,1 1 0 15,2 1 0-15,-3-5 0 16,-4-1 0-16,4 0 1 16,-3 2-1-16,3-2-1 15,-1 5 1-15,0-1 0 16,2-1 1-16,-1 6-4 15,2-2 6-15,-1 0-3 16,-1 2 0-16,4 3 0 16,-4 6 0-16,-4 2 1 0,3 0-1 15,1-1 1 1,-2-4-1-16,-2-2 0 16,-1 3 0-16,3-2 0 0,-3 5 0 15,1-6 1-15,-1 2-2 16,0 1 1-16,0 3 0 15,0-4 1-15,0-2-1 16,0 7 0-16,0-10 0 16,-5 3 0-16,-4 3 0 15,0 2 4-15,-5 2-3 16,5 0-2-16,0-6 3 16,-1 0-4-16,-1 5 2 15,0 1-2-15,-5 0 4 16,0-2-2-16,8-3 0 15,-2-2 0-15,-3 3-1 0,4-3 0 16,-10-1 1-16,2 8 2 16,-2-3-2-16,-9-1 2 15,9-2-2-15,2-5 0 16,4-3-5-16,-3-2 5 16,4-2 1-16,4-3-1 15,-1 3 0-15,3-1 0 16,-7-1 0-16,-1 5 0 15,-4 2 0-15,-1-3 0 16,-1 6 1-16,-2-5-2 16,0 6 3-16,-5-6-1 15,4 6-1-15,1-4-2 16,-1-1 1-16,-1 0 2 0,3 4-1 16,-7-5 1-16,9 4-1 15,2-4 0-15,-3 5 4 16,-1-5-9-16,2 2 10 15,-4 2-5-15,4 2 0 16,-2-1 0-16,-3-1 0 16,1 2 0-16,-3-2 0 15,-1 2 0-15,3-6 0 16,0 2 1-16,-2 0-1 16,-1-1-1-16,0-1 1 15,4-1 1-15,-6-2 1 16,3-3-4-16,4 2 2 0,-1 1 0 15,4-2 1 1,1-4-1-16,5 4 0 0,-7-4 0 16,3 4 2-16,-1-3-2 15,-2 3-1-15,0 2 1 16,1-6 0-16,-9 0 0 16,6 4 0-16,3-3 0 15,-5-1 0-15,2 4 3 16,5 0-3-16,-8-4 0 15,5 0 0-15,5 0 0 16,-2 4 0-16,-4-3 0 16,6-1 0-16,0 0 0 15,-8 0-1-15,4 0 0 16,-3 0 1-16,2 6 3 16,-2-6-3-16,5 0 1 0,-1 0-2 15,-5 0 0-15,6 0 1 16,2 0 0-1,-5 0 0-15,-2 0 0 0,0 0 0 16,-5 0 0-16,-1 0-1 16,-1 0 2-16,-1 0-1 15,4 0 0-15,-6 0 0 16,9 0 0-16,-2 0 0 16,3 0-4-16,5 0 3 15,-2-6 1-15,1 6 1 16,4 0-1-16,1 0 0 15,0 0-1-15,-6 0 3 16,9-1-2-16,-6 1 0 0,1-4 1 16,1 4-4-16,-1 0 4 15,-1-4-2-15,6 4 2 16,-3 0-1-16,2-4 1 16,2 4-1-16,0 0-1 15,0 0 1-15,5 0 0 16,0-1 0-16,-1 1 0 15,5 0 3-15,-4 0-3 16,4 0 0-16,-4 0 2 16,4 0-1-16,0 0-1 15,-5 0 0-15,5 0 0 16,0-4 0-16,-4 4 0 16,4 0 0-16,-6 0 0 15,6 0 0-15,0 0 0 0,0 0 0 16,0 0 0-16,0 0-1 15,0 0 2-15,0 0-2 16,0 0 2-16,0 0-1 16,-1 0 0-16,1 0 1 15,0 0-1-15,0 0 0 16,0 0 0-16,0 0 0 16,0 0 0-16,0 0 0 15,0 0 0-15,0 0 0 16,0 0 0-16,0 0 2 0,0 0-2 15,0 0 0 1,0 0 0-16,0 0-2 0,0 0 2 16,0 0 2-16,0 0-1 15,0 0-2-15,0 0 3 16,0 0-2-16,0 0 0 16,0 0 1-16,0 0 0 15,0 0-2-15,0 0 3 16,0-6-2-16,0 6 0 15,-3 0 0-15,3 0 0 16,0 0 0-16,0 0 1 16,0 0-2-16,0 0 1 15,0 0 0-15,0 0 2 16,0 0-2-16,0 0-1 16,0 0 0-16,0 0 2 0,0 0-2 15,0 0 2-15,0 0-1 16,0 0 0-16,0 0 0 15,0 0-1-15,0 0 1 16,0 0 0-16,0 0 0 16,0 0 0-16,0 0 0 15,0 0 2-15,0 0-2 16,0 0-2-16,0 0 2 16,0 0 1-16,0 0-1 15,0 0 0-15,0 0 0 16,0 0-1-16,0 0 1 15,0 0 0-15,0 0 0 0,0 0 0 16,0 0 0-16,0 0-1 16,0 0 1-16,0 0-1 15,0 0 1-15,0 0 0 16,0 0 1-16,0 0-1 16,0 0 0-16,0 0 0 15,0 0 0-15,0 0-1 16,0 0 0-16,0 0 1 15,0 0 0-15,0 0 1 16,0 0 0-16,0 0-1 16,0 0 0-16,0 0-1 15,0 0 0-15,0 0 1 0,0 0-1 16,0 0 2 0,0 0-1-16,0 0 0 15,0 0 0-15,0 0 0 0,0 0 0 16,0 0 0-16,0 0-1 15,0 0 2-15,0 0-1 16,0 0 0-16,0 0 0 16,0 0 0-16,0 0-1 15,0 0 1-15,0 0 1 16,0 0-1-16,0 0-1 16,0 0 1-16,0 0-1 15,0 0 1-15,0 0 0 16,0 0 0-16,0 0 1 15,0 0 0-15,0 0-1 16,0 0 0-16,0 0-1 0,0 0 2 16,0 0-1-16,0 0 0 15,0 0 0-15,0 0 0 16,0 0 0-16,0 0 0 16,0 0 0-16,0 0 0 15,0 0 0-15,0 0 0 16,0 0-1-16,0 0 1 15,0 0 1-15,0 0-1 16,0 0 0-16,0 0 0 16,0 0 0-16,0 0 0 15,0 0 0-15,0 0 0 16,0 0 0-16,0 0-1 16,0 0 2-16,0 0-1 0,0 0 0 15,0 0 0-15,0 0-2 16,0 0-7-16,0 0-13 15,0 0-22-15,0 0-43 16,14 24-34-16,4-1-12 16,-18 0-154-16</inkml:trace>
  </inkml:traceGroup>
</inkml:ink>
</file>

<file path=ppt/ink/ink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52.2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C7C635-0330-4D00-8925-EB9229E199F3}" emma:medium="tactile" emma:mode="ink">
          <msink:context xmlns:msink="http://schemas.microsoft.com/ink/2010/main" type="inkDrawing" rotatedBoundingBox="10827,16646 13718,15604 14362,17393 11472,18434" hotPoints="14056,16950 12815,18192 11574,16950 12815,15709" semanticType="container" shapeName="Circle"/>
        </emma:interpretation>
      </emma:emma>
    </inkml:annotationXML>
    <inkml:trace contextRef="#ctx0" brushRef="#br0">1320 1925 491 0,'0'0'49'0,"0"0"36"16,0 0-20-16,0 0-14 15,0 0-1-15,0 0 2 16,-129 37-18-16,98-37 2 16,-11 0-12-16,-4 0 8 15,-2 0-8-15,-11 0 25 0,-1 0-24 16,1 0 9 0,-4-6-20-16,8-1-1 0,7-3-13 15,0 1 10-15,2 4-2 16,-3-9-7-16,-2-5 0 15,2-1 0-15,-2-4 0 16,1-4 2-16,7-1-1 16,4 5 4-16,3 1-5 15,8 5 1-15,-1-9-2 16,3 3 1-16,4-4-5 16,-5-5 4-16,3-7 0 15,7-3 0-15,-3-9-1 16,7 3-1-16,5 1 1 15,7 8 0-15,1 1 0 16,0 12 0-16,0-1 1 0,0 0 0 16,0 1-1-16,0-6-2 15,6 0 3-15,2-3-1 16,1-9 1-16,3 1 0 16,-1-2 0-16,2 9 3 15,-3-1-3-15,4 3-3 16,3 2 3-16,2 0 0 15,-5 0 0-15,7 1-2 16,-1 0 1-16,3-1 1 16,3 1 0-16,2-4 0 15,-1-7 0-15,10 2 0 16,-7-4 2-16,12 2 0 0,5-4 2 16,2 5-4-16,5 1 1 15,2 10-1-15,6-3 0 16,7 6 5-16,5 2-4 15,5 6-1-15,10-4-1 16,-6 3 1-16,2 1-3 16,7-2 3-16,-7 6 0 15,2 3 0-15,5-1 0 16,-7 10 0-16,-4-1 0 16,-1 5 1-16,-12 0-1 15,2 0 0-15,-2 0 2 16,-4 9-2-16,-2-4-2 15,-11 4 2-15,-3-4 2 0,-6 3 0 16,-4-1-2-16,-3 0 0 16,-2-1-1-16,-7 3 1 15,0 4 0-15,0-3 0 16,0 0-1-16,6 3 1 16,-4-2 0-16,8 2 4 15,-5 1-4-15,6 0 1 16,-2 4-1-16,3 0 0 15,-2 0-1-15,2 5-3 16,-6 1 4-16,-2 0 1 16,-4-1 0-16,0 5-1 15,-1 3 1-15,0 2-1 16,-11 4 1-16,2-3 1 16,-1 1-1-16,-4 2-1 0,1-3 2 15,-3 6-1-15,-4-2-1 16,0 3 5-16,2-3-5 15,-3-1 2-15,1-4 1 16,-1-5 3-16,-4-5-4 16,0 4-1-16,0 1 5 15,0 4-5-15,0-4 8 16,-3-1 1-16,-7 1 0 16,-2-4-3-16,2-5-5 15,-4 3 2-15,1-3-1 16,0-4 0-16,-5 7 0 0,-2-3 0 15,-2 9-2 1,-5-4 0-16,-2 8 1 0,-2-5 2 16,-2 0 0-16,2 1 1 15,-2-4-1-15,2 3 3 16,2-4-5-16,-1-3-1 16,2 2-1-16,-2 1 0 15,2-3 1-15,-8 7-1 16,9-9 0-16,-5 1-4 15,4 0 8-15,-5 0-3 16,7-6-1-16,-11 5-3 16,10-5 3-16,-9 2 1 15,8-2 4-15,-5 1-5 16,6-5 0-16,0 2 1 0,1-1 0 16,3 3-1-16,-6-4-1 15,-2 0 1-15,-1 5 1 16,5-6-1-16,-2 3 0 15,0 2-1-15,5-6 2 16,0 0-1-16,-1-1 0 16,0 2 0-16,2 2-1 15,-3-1 1-15,-10 2 1 16,4 2-1-16,-10-2 0 16,-3 4 1-16,-4 0-1 15,-2-2 1-15,-4-3-1 16,5-1 0-16,8 0 1 15,8-3 0-15,6 3 3 0,-4 3-1 16,4-2 0-16,-3 0-3 16,3-5 3-16,-5 4 3 15,7-4-5-15,-8 4 5 16,8-3 5-16,-3 2-5 16,0-3 5-16,6 3-5 15,-6-1-3-15,7 0 3 16,5-1 0-16,-7-2 0 15,11-1-6-15,3 3 7 16,-3-6-7-16,9 1 1 16,-3-1 9-16,4 0-7 15,1 0 1-15,2 0-4 16,0 0 2-16,0 0 2 16,0 0-2-16,0 0 2 0,0 0-3 15,0 0-1-15,0 0-3 16,0 0 3-16,0 0 0 15,0 0 4-15,0 0-4 16,0 0 0-16,0 0 0 16,0 0 0-16,0 0 0 15,0 0 0-15,0 0 0 16,0 0 0-16,0 0-4 16,0 0 8-16,0 0-6 15,0 0 2-15,0 0-9 16,0 4 1-16,0-4-4 15,0 0-10-15,0 4-9 16,0-4-19-16,0 4 0 0,0-4-30 16,5 5-27-16,15 5-71 15,-3 3-62-15,-11-8-46 16</inkml:trace>
  </inkml:traceGroup>
</inkml:ink>
</file>

<file path=ppt/ink/ink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38.8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D2FE28-3750-4D74-833B-2D2962E6EC6F}" emma:medium="tactile" emma:mode="ink">
          <msink:context xmlns:msink="http://schemas.microsoft.com/ink/2010/main" type="writingRegion" rotatedBoundingBox="18433,7762 21228,7459 21327,8371 18532,8674">
            <msink:destinationLink direction="with" ref="{B20C7A9B-2A40-49B7-8134-9555BD7E57BD}"/>
          </msink:context>
        </emma:interpretation>
      </emma:emma>
    </inkml:annotationXML>
    <inkml:traceGroup>
      <inkml:annotationXML>
        <emma:emma xmlns:emma="http://www.w3.org/2003/04/emma" version="1.0">
          <emma:interpretation id="{A8633AA1-985C-4301-8E20-38AF1695E581}" emma:medium="tactile" emma:mode="ink">
            <msink:context xmlns:msink="http://schemas.microsoft.com/ink/2010/main" type="paragraph" rotatedBoundingBox="18433,7762 21228,7459 21327,8371 18532,8674" alignmentLevel="1"/>
          </emma:interpretation>
        </emma:emma>
      </inkml:annotationXML>
      <inkml:traceGroup>
        <inkml:annotationXML>
          <emma:emma xmlns:emma="http://www.w3.org/2003/04/emma" version="1.0">
            <emma:interpretation id="{DE48FB97-9F46-4F35-85F0-5947F784E251}" emma:medium="tactile" emma:mode="ink">
              <msink:context xmlns:msink="http://schemas.microsoft.com/ink/2010/main" type="line" rotatedBoundingBox="18433,7762 21228,7459 21327,8371 18532,8674"/>
            </emma:interpretation>
          </emma:emma>
        </inkml:annotationXML>
        <inkml:traceGroup>
          <inkml:annotationXML>
            <emma:emma xmlns:emma="http://www.w3.org/2003/04/emma" version="1.0">
              <emma:interpretation id="{D4B6E1E2-F2DC-4C5E-A8E3-48C5AA98BC99}" emma:medium="tactile" emma:mode="ink">
                <msink:context xmlns:msink="http://schemas.microsoft.com/ink/2010/main" type="inkWord" rotatedBoundingBox="18433,7762 20804,7505 20903,8417 18532,8674"/>
              </emma:interpretation>
              <emma:one-of disjunction-type="recognition" id="oneOf0">
                <emma:interpretation id="interp0" emma:lang="" emma:confidence="1">
                  <emma:literal/>
                </emma:interpretation>
              </emma:one-of>
            </emma:emma>
          </inkml:annotationXML>
          <inkml:trace contextRef="#ctx0" brushRef="#br0">12 90 365 0,'0'0'83'0,"0"0"-29"16,0 0 52-16,0 0 5 16,0 0-8-16,0 0-3 15,0 0-43-15,-9-43 4 16,6 41-2-16,3 2-16 16,0-3-4-16,0 3-5 15,0 0-5-15,0 0-11 16,0 0-9-16,0 0-9 15,0 9-1-15,0 32-6 16,3 14 7-16,12 15 4 16,1 5-4-16,-3-7 4 0,0-3-3 15,-2-5-1-15,-5-8 1 16,-1-5-1-16,-5-10 2 16,0-6 0-16,0-9 0 15,0-10 0-15,0-8 5 16,0-4-3-16,0 0 4 15,0 0 4-15,0-1 7 16,-9-26-6-16,-1-10-11 16,1-23-2-16,-1-7-2 15,6-14 0-15,2-9 1 16,2 4-1-16,0 2-2 0,0 19 1 16,0 20 0-1,0 16 2-15,0 15 1 16,0 10 0-16,0 4 0 0,0 0 0 15,0 0 0-15,0 0-2 16,0 0-1-16,0 18-2 16,2 23 0-16,0 16 5 15,3 12 1-15,-5 1-1 16,0-2 0-16,0-4 0 16,0-11 1-16,0-7-1 15,0-5 0-15,0-12 0 16,0-8 0-16,0-11 0 15,0-6 0-15,0-4 0 0,0 0-1 16,-3 0 1 0,3 0-1-16,0 0-5 0,0 2-3 15,-2-2-5-15,2 0-17 16,0 0-1-16,0 4-15 16,0-4-25-16,0 0-49 15,0 0-164-15,0 0-204 16</inkml:trace>
          <inkml:trace contextRef="#ctx0" brushRef="#br0" timeOffset="484.4172">-255 116 840 0,'0'0'35'0,"0"0"-33"15,0 0-2-15,0 0 0 16,0 0 12-16,141-32 20 15,-64 19 0-15,0 6-12 16,-1 7-12-16,-2 0 1 0,-4 26-1 16,-8 0-1-16,-7 11-3 15,-18 3 11-15,-13 6-11 16,-6 3 11-16,-14 5 9 16,-4 2-6-16,-4 8-1 15,-31 1 2-15,-19 9-6 16,-5-3 8-16,-6-3-6 15,8-11-2-15,2-12 2 16,10-17-14-16,13-9 5 16,7-14-3-16,14-5-3 15,6 0 0-15,5 0-23 16,0-8-53-16,8-26-32 0,19-13-29 16,11-8-68-16,4 3-84 15</inkml:trace>
          <inkml:trace contextRef="#ctx0" brushRef="#br0" timeOffset="800.0951">357 496 395 0,'0'0'53'0,"0"0"50"15,0 0-45-15,0 0-22 16,119-107-2-16,-80 64 16 16,-1-9-25-16,-3 3-14 15,-9 4 11-15,-10 6-13 16,-9 12 17-16,-7 9 23 15,0 4 9-15,0 4-13 16,-23 4-11-16,4 6 2 16,-3 0-11-16,3 0 1 0,5 4 2 15,1 20-22-15,4 9-4 16,6 17-2-16,3 4-2 16,0 1 2-16,22-5-1 15,4-9 1-15,6-7-2 16,3-3-10-16,4-8-20 15,-1-12-31-15,4-11-46 16,-3 0-39-16,-1-17 0 16,-8-18-172-16</inkml:trace>
          <inkml:trace contextRef="#ctx0" brushRef="#br0" timeOffset="1174.0935">852 194 561 0,'0'0'95'0,"0"0"54"16,0 0-25-16,0 0-68 15,0 0-38-15,0 0-13 16,-13-5-5-16,13 27 2 16,16 8-2-16,3 5 18 15,-2-1-13-15,2-1 8 16,-2-6-9-16,-4-8-2 16,-4-7-2-16,-5-5-2 15,-2-7 2-15,-2 0 0 16,0 0 4-16,0 0 0 15,0-15 3-15,0-18 0 16,0-9-5-16,0-4-2 16,7 9 0-16,2 9 0 15,2 10 0-15,-1 12-2 0,4 4-3 16,2 2 0-16,1 0 0 16,3 8 4-16,2 16-2 15,0 2 3-15,-5 2 0 16,1-3-6-16,-5-3 1 15,-2-3-7-15,-2-9-78 16,-5-2-56-16,-4-8-58 16,0 0-298-16</inkml:trace>
          <inkml:trace contextRef="#ctx0" brushRef="#br0" timeOffset="1355.6113">1039-132 869 0,'0'0'13'16,"0"0"5"-16,0 0 49 16,0 0-48-16,0 0-19 15,0 0-88-15,26-8-48 16,2 4-26-16</inkml:trace>
          <inkml:trace contextRef="#ctx0" brushRef="#br0" timeOffset="1880.361">1371 231 764 0,'0'0'11'0,"0"0"-7"0,0 0 18 16,0 0-22-16,0 0 0 15,0 0 0-15,33-38 7 16,-21 10-2-16,-3 1 3 15,-9 3 4-15,0 2 0 16,0 6 11-16,0 4 15 16,-9 7-7-16,-7 2 17 15,-1 3-20-15,-4 0-6 16,1 4-7-16,1 18-5 16,-1 8-2-16,5 5-5 0,5 7 1 15,9 0-4-15,1-5-1 16,0 4-2-16,20-12 0 15,8-6 2-15,5 0-1 16,2-14-3-16,5-9 0 16,1 0 0-16,4-13 1 15,-1-21 1-15,-5-10-2 16,-3-7 1-16,-8 0-3 16,-5 8 7-16,-13 5-5 15,-7 11 5-15,-3 13 2 16,0 8 1-16,-16 5 4 15,-4 1 18-15,5 0-9 16,-1 13-5-16,7 15-8 0,8 7-3 16,1 11-1-16,0-3-1 15,6 0 1-15,15-8-2 16,4-3-1-16,0-4-7 16,2-4-31-16,5-5-11 15,5-9-58-15,5-10 4 16,0 0-95-16</inkml:trace>
          <inkml:trace contextRef="#ctx0" brushRef="#br0" timeOffset="2195.6183">2095-112 822 0,'0'0'40'0,"0"0"35"0,0 0 26 16,0 0-34-16,0 0-36 16,0 0-10-16,-9-1 4 15,9 1-13-15,0 15 0 16,0 21-12-16,9 15 19 16,2 7-3-16,3 0-16 15,-3-6 1-15,-1 2 4 16,2-10-9-16,-3-3 4 15,-5-4-2-15,0-9 2 16,-4 0-12-16,0-4-17 16,0-2-22-16,0-1-19 0,0-5-61 15,0 2-174 1</inkml:trace>
        </inkml:traceGroup>
        <inkml:traceGroup>
          <inkml:annotationXML>
            <emma:emma xmlns:emma="http://www.w3.org/2003/04/emma" version="1.0">
              <emma:interpretation id="{CE8373FE-C2F9-4062-8533-670860577F33}" emma:medium="tactile" emma:mode="ink">
                <msink:context xmlns:msink="http://schemas.microsoft.com/ink/2010/main" type="inkWord" rotatedBoundingBox="21267,8041 21291,8038 21301,8128 21276,8130"/>
              </emma:interpretation>
            </emma:emma>
          </inkml:annotationXML>
          <inkml:trace contextRef="#ctx0" brushRef="#br0" timeOffset="2402.0678">2600 369 655 0,'0'0'59'16,"0"0"-52"-16,0 0 96 0,0 0-56 15,0 0-47-15,0 0-18 16,-9-75-103-16,-16 63-342 15</inkml:trace>
        </inkml:traceGroup>
      </inkml:traceGroup>
    </inkml:traceGroup>
  </inkml:traceGroup>
</inkml:ink>
</file>

<file path=ppt/ink/ink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9:00.1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0C7A9B-2A40-49B7-8134-9555BD7E57BD}" emma:medium="tactile" emma:mode="ink">
          <msink:context xmlns:msink="http://schemas.microsoft.com/ink/2010/main" type="inkDrawing" rotatedBoundingBox="17385,8015 20937,6224 22036,8404 18484,10196" hotPoints="22197,7955 20233,8849 18360,7778 20324,6884" semanticType="container" shapeName="Ellipse">
            <msink:sourceLink direction="with" ref="{DDD2FE28-3750-4D74-833B-2D2962E6EC6F}"/>
          </msink:context>
        </emma:interpretation>
      </emma:emma>
    </inkml:annotationXML>
    <inkml:trace contextRef="#ctx0" brushRef="#br0">877 2583 522 0,'0'0'36'16,"0"0"-36"-16,-115-5 36 16,75-10-5-16,-5-7-7 15,-13-10 26-15,1-7 37 16,-1-11-12-16,6-2-48 16,-2-2 1-16,9 2-2 15,4 1 10-15,2 4-23 16,6 3 13-16,0 0-15 15,2-5 2-15,8-3 7 0,-6-7-12 16,4-7 4-16,5 0-7 16,1 4-2-16,2 0 4 15,4-3-1-15,-2 6 6 16,6-3-10-16,5-4 1 16,4 2-1-16,0-5-1 15,0-2 2-15,13 0-1 16,12-4 0-16,4 0-2 15,8-7 0-15,4-4 0 16,8 5 0-16,-1 12-1 16,3 12 1-16,3 7 2 15,-5 7-2-15,0 3 1 16,-1 9-1-16,2-4 0 0,2 2 0 16,7-4 0-1,9 0 0-15,6-5 0 0,11 7 0 16,7-1 1-16,7 5 1 15,11 1-1-15,2 2-1 16,-6 5-3-16,-3 3 2 16,-7 3 1-16,-7 2 2 15,-3 6 0-15,0-1-2 16,-5 6 0-16,-1 4 1 16,1 0-1-16,0 0 0 15,0 4-1-15,1 6 1 16,-3-1 0-16,-2 2 0 15,-4 0 5-15,-5-1-3 16,-6 0 1-16,-2 0 0 0,-5-3-2 16,0 3 1-16,-3-1-2 15,-1 0 3-15,-3 1-1 16,-6 3-1-16,0 2-1 16,-3 4 1-16,0 0 2 15,6 6-2-15,-1 3 2 16,2 2 4-16,2 10 1 15,-2-1-8-15,1 0 2 16,-5 1 7-16,-4-1-6 16,-6 3-2-16,-5 0 0 15,-5 2 1-15,-5-3 7 16,-1 5-5-16,-3 0-3 16,-3 1 0-16,2-6 1 0,-3 1 5 15,-5-6-5-15,0-6-2 16,-4 5 0-16,0-2 3 15,0 1 0-15,0 2-3 16,-2-1 4-16,-9 3-1 16,-2-5-2-16,2 2 0 15,-4 0 2-15,1-3-2 16,1-5 0-16,-5-3 0 16,-1 7 2-16,-4 0-1 15,0-1-1-15,-2-2-1 16,1-4 1-16,-2 4 1 15,-5 4-2-15,2-4 4 0,0-2-4 16,-1 5 1 0,2-10-1-16,-1 7-1 0,0-5-1 15,0 3 2-15,-3 2 0 16,-4-1 3-16,0 0-2 16,-5 1-1-16,2-2 0 15,-3-2 0-15,3-4 0 16,1 1-4-16,3-2 4 15,-1-1-1-15,-3 6 3 16,-8-1-1-16,-5-5-1 16,-15 10 0-16,-14 1 0 15,-10 2 0-15,-9 1 0 16,4-3-1-16,4-2 0 0,16 1-1 16,3 1 4-1,5-7-1-15,4 7 1 0,-1-1-2 16,1-1 1-16,0 1 0 15,-3 0-1-15,-9 7 0 16,-9 0 2-16,-4 1-1 16,-3-5-1-16,5-8-1 15,9-3 1-15,1 2 0 16,6-8 0-16,7 1-1 16,7 0 0-16,7-2 1 15,0-3 0-15,7 2-1 16,-5-2 2-16,-1-1-1 15,2 1 0-15,11-2 0 16,4-2 0-16,10-6 1 0,3 4 0 16,1-4 0-16,5 0-1 15,2 0 0-15,7 0-1 16,1 0 2-16,2 0-1 16,1 0 0-16,-3 0 0 15,3 0 1-15,-2 0 0 16,-2 0 0-16,-5 0-1 15,1 0 0-15,-3 0-4 16,3 0 4-16,2 0 4 16,-1 0-4-16,1 0 0 15,-1 0-1-15,5 4 2 16,-1-4-5-16,3 2 4 16,0 0-15-16,0 0-14 15,0-2-29-15,0 10-29 16,0 7-36-16,-14 11-99 0,-37 1-39 15</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22.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8C7956-3624-4F11-B2ED-49228854DF7D}" emma:medium="tactile" emma:mode="ink">
          <msink:context xmlns:msink="http://schemas.microsoft.com/ink/2010/main" type="inkDrawing" rotatedBoundingBox="9817,2947 11260,2333 11746,3475 10303,4089" hotPoints="11419,3319 10728,4010 10037,3319 10728,2628" semanticType="container" shapeName="Circle">
            <msink:destinationLink direction="with" ref="{6EEC775B-B06B-46DD-9A4A-D0981CA5CB9D}"/>
          </msink:context>
        </emma:interpretation>
      </emma:emma>
    </inkml:annotationXML>
    <inkml:trace contextRef="#ctx0" brushRef="#br0">1314 153 447 0,'0'0'145'0,"0"0"-55"16,0 0 5-16,0 0-26 16,0 0-5-16,0 0-17 15,0 0-24-15,-68-31 0 16,49 27 0-16,0 0 1 15,-7 0 9-15,-3 2-20 0,-2 0 0 16,-9 2 11-16,-8 0-5 16,-7 0-9-16,-2 0-4 15,-7 0-1-15,9 0 4 16,0 0 3-16,0 4-7 16,0 0-1-16,1-2-3 15,9 0 2-15,-1-1 2 16,1 2 15-16,9 0-9 15,-9 4-1-15,3-2-9 16,1 4 2-16,5-3-3 16,8-3 6-16,4 7-5 15,2 1-1-15,0 2 0 16,2 8 0-16,2-7-2 0,5 6 3 16,0 1-3-1,-3 0 2-15,8 5-1 0,-4-2-1 16,6 3 2-16,-3 5-2 15,1 11 2-15,-5 4 2 16,5 0-2-16,1 0 0 16,6-11-2-16,1-6 2 15,0-5-1-15,0-1 1 16,0-2-2-16,0-2 1 16,4 0 1-16,12 8 0 15,-3 2 0-15,2-3 2 16,1-3-2-16,-2 0 0 0,5 3-1 15,-5-3 1-15,2 0 0 16,-1 0 0-16,4-1 0 16,-2-4 0-16,-2-3-1 15,4-3 1-15,-6 2 0 16,1-3 0-16,6-2 1 16,5-1-1-16,1 2-2 15,8-2 2-15,-3-1 0 16,6 3 0-16,-11-5 1 15,1-1-3-15,1 0 0 16,-2-1 2-16,3 2 0 16,2-2 0-16,2-3-1 15,-3 3-3-15,4 2 2 16,-2-3 2-16,0 3-4 16,-5-2-4-16,5-4 8 0,-9 0-1 15,-1 0 2 1,1 0-1-16,-4 0 0 0,1 0 0 15,1 0-2-15,0-4 2 16,-3-5 1-16,6-5 0 16,4-4-1-16,2-2 1 15,4 0-1-15,-4 0 0 16,-1 1 1-16,-4-1-1 16,4 1 0-16,-6-2-2 15,5 1 4-15,-6-7-2 0,1 3 1 16,4-3-1-1,1-7 0-15,4 2 2 0,-5 0-2 16,-5 4 0-16,1 1 0 16,-10 7 0-16,-7 1 0 15,3 1 0-15,-5-3-2 16,1-3 2-16,-1 4 6 16,0-7-1-16,1-3 2 15,0-6-4-15,0 4 0 16,-5 2 0-16,0 6-3 15,4 4 1-15,-4 2 3 16,0 5-3-16,0-1 0 16,0 3 2-16,0-2 0 15,0-1 0-15,0 0 2 16,0-2-5-16,0-1 0 0,-4-1 0 16,-1 2 6-16,-2 4-6 15,3-2 0-15,-1 9 1 16,1-3 2-16,0 3 0 15,-1-5 1-15,1 7 1 16,0-5-5-16,-5-1 3 16,0 0 6-16,-5-3-7 15,1 1 0-15,0-2 1 16,-2 0 2-16,2 3-4 16,-3-2-1-16,3 2 0 15,0 2 8-15,0 0-8 16,0 0 2-16,-2 2-1 0,5 0 0 15,-3 3-1 1,5-1 5-16,-6 0-1 0,0-1-2 16,4 4 0-16,1-2 0 15,0 3-1-15,5-4 1 16,4 3-1-16,-4 1-1 16,4 0 1-16,0 0 0 15,-5-3-1-15,5 3 0 16,0 0 1-16,0 0 0 15,0 0-1-15,0 0 0 16,0 0-1-16,0 0 0 16,0 0 2-16,0 0-3 15,0 0 3-15,0 0-1 0,0 0 0 16,0 0-1 0,0 0 1-16,0 0 0 0,0 0-2 15,0 0 2-15,0 0 0 16,0 0 0-16,0 0 0 15,0 0-1-15,0 0 1 16,0 0 0-16,0 0 0 16,0 0-1-16,0 0 1 15,0 0 0-15,0 0 1 16,0 0-1-16,0 0 0 16,0 0 0-16,0 0 0 15,0 0 0-15,0 0 1 0,0 0-2 16,0 0 2-1,0 0-2-15,0 0 1 0,0 0-1 16,0 0 1-16,0 0 0 16,0 0-2-16,0 0 0 15,0 0-1-15,0 0-1 16,0 0-2-16,0 0 4 16,0 0-1-16,0 0-7 15,0 0-6-15,0 0-16 16,0 0-9-16,0 0-21 15,0 0-46-15,0-3-25 16,9-14-43-16,-9-13-253 16</inkml:trace>
  </inkml:traceGroup>
</inkml:ink>
</file>

<file path=ppt/ink/ink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50.0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C0EE97-F5CA-41D9-9583-40EF25CA5A4D}" emma:medium="tactile" emma:mode="ink">
          <msink:context xmlns:msink="http://schemas.microsoft.com/ink/2010/main" type="inkDrawing" rotatedBoundingBox="11024,13356 13860,12557 14354,14314 11518,15113" hotPoints="14322,13409 12852,14393 11181,13814 12651,12829" semanticType="container" shapeName="Ellipse">
            <msink:destinationLink direction="with" ref="{E669E3ED-D1D3-4931-AE3B-58F922D7E88B}"/>
          </msink:context>
        </emma:interpretation>
      </emma:emma>
    </inkml:annotationXML>
    <inkml:trace contextRef="#ctx0" brushRef="#br0">906 1819 528 0,'0'0'31'0,"0"0"46"16,0 0-10-16,0 0 7 15,0 0 11-15,-116 0-29 16,95 0-24-16,4-3 5 15,-5-1-8-15,-1 1 2 16,4-1-2-16,-3 4-14 16,-5-2 9-16,4-2-9 15,-6 0-5-15,0-2-4 16,-5-6 5-16,-2 3-4 16,-5-6-1-16,1-4-5 0,-7-8 1 15,2 3-1-15,5-8 5 16,-7-3-5-16,7-8-1 15,3 0 0-15,4 2 0 16,7-1 1-16,1 0 1 16,5-3-2-16,6-2 0 15,0 1-2-15,6 0 1 16,0-1 1-16,6 0 0 16,2 0 0-16,0 6 0 15,0 3 0-15,0 7 0 16,0 3-1-16,0 0 1 15,10 5 1-15,-2-5-1 0,6-4 0 16,-1-1 0 0,4-3 0-16,8-3 0 0,-7-1-4 15,9 1 3-15,0 3 1 16,4 1 1-16,2-4-1 16,-1 3 0-16,4 3-1 15,-4 5 2-15,4 5-1 16,-1-5 0-16,0 5-2 15,6-4 2-15,-1 3 0 16,7-3 0-16,6-1 0 16,2 4 0-16,9-3 0 15,9 3 0-15,-1 1 6 16,5-1-6-16,0 7 0 0,-7-2 0 16,2 5 1-16,2 0 2 15,-1-4-2-15,4 9 1 16,1-6-1-16,-1 6 3 15,0-1-4-15,1 2 2 16,-10 8 0-16,5 0-2 16,-10 0-1-16,1 0 1 15,0 14 2-15,-4-1 0 16,3 2-2-16,-7-2 2 16,-7 1-2-16,-3 0 1 15,-5 0-1-15,-5-1 0 16,0 1 0-16,-5 5 0 15,-2-6 0-15,-2 3-1 16,5 3 1-16,-6-2 0 0,8 6 0 16,-7 1 0-16,4 0 1 15,1-2 2-15,-6-3-3 16,-1 4 0-16,-4-5-1 16,-3 1 1-16,-2 0-1 15,-2 0 2-15,-1 2 1 16,0-1-2-16,0 8 0 15,2-1 1-15,-6 0-1 16,-1 3 0-16,-3-3 0 16,-4 0 0-16,2-2 2 15,-3 1-2-15,0-2 1 16,0 8-1-16,0 0-1 16,0 2 1-16,-9-6 0 0,1-1 0 15,-1 5 0-15,-6 0-1 16,1 6 1-16,-4-6 3 15,5 0-2-15,-7-4-1 16,4-4 0-16,-1-2-2 16,-2-3 2-16,0 5 0 15,-3-1 1-15,3-4-2 16,-13 9 2-16,5-8-1 16,-1 4 0-16,2-1 0 15,3-4-4-15,-2 9 7 16,-1 0-7-16,-1 0 4 15,5-5 0-15,3 1 0 16,-1-2 0-16,4-3-1 16,1-6 1-16,2 1 1 0,-7-5-1 15,-2 6 0-15,0-2 0 16,-9 3 0-16,3 2 0 16,-1-1 0-16,0-3 6 15,-2 3-6-15,2 0 1 16,6-4 0-16,-4-4-1 15,3 5 1-15,3-1-1 16,-2-4 1-16,-1 6 1 16,-3 0-1-16,-4-2-1 15,1 1 1-15,-1 0 5 16,1-4 4-16,-11 7-4 0,-1-3 1 16,-3 6-4-16,-6-3-3 15,-7-2 4-15,2-2 3 16,-4-3-3-1,-2 2-2-15,3-5-1 0,2-3 1 16,-1-1-1-16,4-3 6 16,4 0-2-16,3 0 9 15,5 0-3-15,4 0-4 16,-1 0 1-16,0 0-2 16,-6-3 1-16,2-7-4 15,-1 5 3-15,2-3-3 16,1 3-5-16,14-5 6 15,5 10-1-15,6 0-3 16,7-4 0-16,2 4 0 0,3 0 1 16,4 0-1-16,0 0-4 15,0 0-16-15,0 0-21 16,0 0-10-16,0 19-21 16,0 28-42-16,22 13-36 15,1 9-82-15,-10-13-324 16</inkml:trace>
  </inkml:traceGroup>
</inkml:ink>
</file>

<file path=ppt/ink/ink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9:03.6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9FC352-EFBC-4289-B788-B78FA26FCD5A}" emma:medium="tactile" emma:mode="ink">
          <msink:context xmlns:msink="http://schemas.microsoft.com/ink/2010/main" type="inkDrawing" rotatedBoundingBox="15265,12750 15842,14852 14095,15332 13517,13230" semanticType="container" shapeName="Other">
            <msink:sourceLink direction="with" ref="{47492836-DB2B-474B-AB24-8DB8BB0A1753}"/>
            <msink:sourceLink direction="with" ref="{EA7EA5A2-047B-4803-9A54-4F6302ED65C9}"/>
          </msink:context>
        </emma:interpretation>
      </emma:emma>
    </inkml:annotationXML>
    <inkml:trace contextRef="#ctx0" brushRef="#br0">1033 2139 327 0,'0'0'7'15,"0"0"11"-15,0 0 12 16,-114-7 11-16,82-3 30 16,4-4-27-16,2-3-13 15,-7-2-11-15,2-2 0 16,-5-5-11-16,0-2 0 15,-9 1-1-15,1-11 1 16,-2-3-2-16,-6-16-7 0,-2-7 0 16,-7-11-1-16,-3-8 1 15,-2-9 0-15,-2-2 1 16,8 6-1-16,12 6 5 16,13 12-4-16,8 5 0 15,14 0-1-15,8-1 0 16,5-7 0-16,0 3 1 15,0-5-1-15,12 3-3 16,7 6 3-16,6 6 0 16,4 6 0-16,4 7-5 15,2 6-4-15,4-3-8 16,6 4 8-16,3-3 1 16,7-3-6-16,4 2 5 0,5-4-4 15,0 2 8-15,0 7-1 16,-3 8-2-16,1 8 6 15,-2 7-2-15,-5 8 4 16,-6 4-7-16,5 4 7 16,-2 7 1-16,6 18-1 15,3 6 1-15,3 7-2 16,2 10 2-16,3 1-1 16,-4-1 0-16,-6 2 0 15,-1-3 0-15,-7 5 2 16,-12-2 5-16,0 5-4 15,-4-4 6-15,-3 4 1 0,-1-4-1 16,-2 5-9-16,-3-1 6 16,3 6-6-16,-3-1 2 15,-3 6 2-15,0-3-4 16,-4-1 0-16,-6 6 0 16,-4 2 0-16,-6 5 0 15,-3 2 1-15,-5-2-1 16,-21 0 0-16,-11-1 4 15,-7 0-4-15,-5-3 0 16,1 1 0-16,-6-6-5 16,1-8 4-16,-3-6-2 15,-2-6-1-15,2-7-6 16,-2-13 10-16,7-2-3 0,6-10 3 16,4-7 3-16,8 0 0 15,7-3-3-15,3-4 6 16,2 0-6-16,1 0 1 15,6 0-1-15,1 0 1 16,-6 0-1-16,4-4 0 16,4 4 0-16,2-4 0 15,7 1 0-15,2 3 0 16,-4 0-7-16,4 0-25 16,0 0-63-16,0 0-60 15,0 17 65-15</inkml:trace>
  </inkml:traceGroup>
</inkml:ink>
</file>

<file path=ppt/ink/ink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02.7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BF66832-F8A0-4AA2-9CD8-7C7AAE284D4C}" emma:medium="tactile" emma:mode="ink">
          <msink:context xmlns:msink="http://schemas.microsoft.com/ink/2010/main" type="inkDrawing" rotatedBoundingBox="12520,14727 12521,14601 12522,14601 12521,14728" semanticType="verticalRange" shapeName="Line">
            <msink:sourceLink direction="with" ref="{C205533A-4AA1-4F70-BAB2-2996512DDEDB}"/>
          </msink:context>
        </emma:interpretation>
      </emma:emma>
    </inkml:annotationXML>
    <inkml:trace contextRef="#ctx0" brushRef="#br0">1 7 789 0,'0'0'2'16,"0"0"4"-16,0 0 58 15,0 0 16-15,0 0-43 16,0 0-30-16,0 0-6 15,-1-11-1-15,1 11 0 16,0 0-8-16,0 0-29 16,0 5-67-16,0 28-26 0,0 8 32 15,0 7-149-15</inkml:trace>
  </inkml:traceGroup>
</inkml:ink>
</file>

<file path=ppt/ink/ink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02.9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669E3ED-D1D3-4931-AE3B-58F922D7E88B}" emma:medium="tactile" emma:mode="ink">
          <msink:context xmlns:msink="http://schemas.microsoft.com/ink/2010/main" type="inkDrawing" rotatedBoundingBox="12567,15161 12610,15340 12603,15342 12560,15163" semanticType="callout" shapeName="Other">
            <msink:sourceLink direction="with" ref="{AAC0EE97-F5CA-41D9-9583-40EF25CA5A4D}"/>
            <msink:sourceLink direction="with" ref="{05749EAC-2507-429B-A703-183BE7B6F20C}"/>
          </msink:context>
        </emma:interpretation>
      </emma:emma>
    </inkml:annotationXML>
    <inkml:trace contextRef="#ctx0" brushRef="#br0">0 0 282 0,'0'0'319'16,"0"0"-316"-16,0 0 9 15,0 0 57-15,0 0-23 16,0 0-22-16,10 70-19 16,-5-55 0-16,-1-2-5 15,0 5-24-15,4-1-48 16,-1 7-39-16,-7-1-186 0</inkml:trace>
  </inkml:traceGroup>
</inkml:ink>
</file>

<file path=ppt/ink/ink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39.3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B75BD0-D22B-4CB2-A739-11B1EDE5671D}" emma:medium="tactile" emma:mode="ink">
          <msink:context xmlns:msink="http://schemas.microsoft.com/ink/2010/main" type="inkDrawing" rotatedBoundingBox="10394,12883 10897,15003 8925,15471 8421,13352" hotPoints="10831,14235 9795,15272 8758,14235 9795,13198" semanticType="container" shapeName="Circle"/>
        </emma:interpretation>
      </emma:emma>
    </inkml:annotationXML>
    <inkml:trace contextRef="#ctx0" brushRef="#br0">1424 2210 271 0,'0'0'87'16,"0"0"-31"-16,0 0 72 15,0 0-54-15,0 0-21 16,0 0 3-16,-22-24-1 0,6 16 9 16,-1-2-26-16,-1 1 1 15,-6-6-8-15,-2-2-12 16,-1-7-10-16,-6 6 4 16,3-5 1-16,-7 0 4 15,5 5 0-15,-4-1-5 16,3 4-3-16,1 2 3 15,6 9-3-15,-6-2-1 16,9 2 4-16,-5 4-8 16,5 0 1-16,1 0-2 15,3 0 2-15,-2 0-6 16,2 0 4-16,-6 14-2 16,3-4-2-16,-4 8 0 0,-3 1 0 15,3-1 4-15,-6 5-4 16,9 0-3-16,-9-1 3 15,4-2 6-15,2-1-5 16,2-1-1-16,6 0 1 16,1-3 3-16,-2-2-2 15,4 7 1-15,-2-2-2 16,4 3-1-16,-6 6 0 16,2 3 0-16,7-2 0 15,-3 8 1-15,-2-7-1 16,9 4 3-16,-1-2-3 15,1 1 1-15,2 1 0 0,-1 9 1 16,3-4-2 0,0 3 1-16,-2 5-4 0,-1-4 7 15,-3 6-6-15,3-4 4 16,1-2-2-16,0 5 2 16,-4 3 2-16,0 1-3 15,0 5-1-15,4-1-4 16,0 3 4-16,4-2 1 15,0-2 4-15,0-3-10 16,0-1 5-16,0-9-1 16,3 2 1-16,16-1 0 15,4-1 0-15,3-4 0 16,3 1 0-16,-2-1 0 0,2-5 0 16,5 0 0-1,-7 2 0-15,10-7 0 0,-7 1 0 16,3-5 0-16,-5 0 0 15,8 1 1-15,-1-7-1 16,3 3 0-16,4-6 0 16,-3-1 1-16,5 2 3 15,0-8-4-15,1-1-2 16,2 1 2-16,2-3 0 16,-8-4 0-16,5 0 0 15,-1 0 3-15,-3 0-3 16,-1 0 0-16,-1 0 0 0,1-11 1 15,1 1 1-15,3 0-2 16,-6-3 0 0,5-1 2-16,1 0-1 0,-2 0 1 15,4-3-2-15,-1 2 1 16,-5-3-3-16,1-2 2 16,-2 3 0-16,-9-3 2 15,2-2-2-15,-2-6-3 16,2-1 3-16,-2-8 0 15,2-3 0-15,-3-2 1 16,-1 1 1-16,-3 3-2 16,-2 1-1-16,-1 1 1 15,-10 8 0-15,0 0 1 16,-3 4 0-16,2-3 2 16,-5-6-1-16,2-4 5 15,-1-7 0-15,-3 0-4 16,1-2 0-16,-4 3-3 0,-2-4 2 15,0-1 0-15,0 4-2 16,0-2 3-16,-2-1 0 16,-9-3-1-16,-2 3-2 15,-1 0 0-15,4 15 0 16,1-4 6-16,0 5-5 16,1 1 0-16,-5-6 2 15,-3 4-3-15,-5-2 5 16,-2-3-1-16,-5 0 0 15,1-8-4-15,-5 6 2 0,6-3-2 16,3 7 1-16,-1 7 1 16,3 5-2-16,6-1 1 15,-9 5 5-15,-7-4 0 16,-2 1-4-16,-2 3 0 16,-10-5-1-16,3-4 1 15,-3 2-2-15,-4-2 0 16,2 0 0-16,2 5 0 15,3 4 0-15,2 8 0 16,3 0-1-16,0 1 1 16,2 3 0-16,-6 0 1 15,3 1 1-15,2 2-4 16,-4-2 6-16,3 2-4 16,-8 0 1-16,3 4 0 15,6 0-1-15,-9 0-5 0,9 0 0 16,-2 22-21-1,2 4-12-15,10 15-15 0,11 19-69 16,2 9-70-16,3 10-42 16,-3-1-241-16</inkml:trace>
  </inkml:traceGroup>
</inkml:ink>
</file>

<file path=ppt/ink/ink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03.3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40A141-6FCB-4A96-AAEF-B27F5AC5448E}" emma:medium="tactile" emma:mode="ink">
          <msink:context xmlns:msink="http://schemas.microsoft.com/ink/2010/main" type="writingRegion" rotatedBoundingBox="12688,15718 12732,15718 12732,16145 12688,16145"/>
        </emma:interpretation>
      </emma:emma>
    </inkml:annotationXML>
    <inkml:traceGroup>
      <inkml:annotationXML>
        <emma:emma xmlns:emma="http://www.w3.org/2003/04/emma" version="1.0">
          <emma:interpretation id="{AAD1E0A2-268E-42F8-B5D0-BC65430F78E2}" emma:medium="tactile" emma:mode="ink">
            <msink:context xmlns:msink="http://schemas.microsoft.com/ink/2010/main" type="paragraph" rotatedBoundingBox="12688,15718 12732,15718 12732,16145 12688,16145" alignmentLevel="1"/>
          </emma:interpretation>
        </emma:emma>
      </inkml:annotationXML>
      <inkml:traceGroup>
        <inkml:annotationXML>
          <emma:emma xmlns:emma="http://www.w3.org/2003/04/emma" version="1.0">
            <emma:interpretation id="{3EC85730-B91D-419B-BFAF-10EB8F7489D8}" emma:medium="tactile" emma:mode="ink">
              <msink:context xmlns:msink="http://schemas.microsoft.com/ink/2010/main" type="line" rotatedBoundingBox="12688,15718 12732,15718 12732,16145 12688,16145"/>
            </emma:interpretation>
          </emma:emma>
        </inkml:annotationXML>
        <inkml:traceGroup>
          <inkml:annotationXML>
            <emma:emma xmlns:emma="http://www.w3.org/2003/04/emma" version="1.0">
              <emma:interpretation id="{05749EAC-2507-429B-A703-183BE7B6F20C}" emma:medium="tactile" emma:mode="ink">
                <msink:context xmlns:msink="http://schemas.microsoft.com/ink/2010/main" type="inkWord" rotatedBoundingBox="12688,15718 12732,15718 12732,16145 12688,16145">
                  <msink:destinationLink direction="with" ref="{E669E3ED-D1D3-4931-AE3B-58F922D7E88B}"/>
                </msink:context>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b</emma:literal>
                </emma:interpretation>
              </emma:one-of>
            </emma:emma>
          </inkml:annotationXML>
          <inkml:trace contextRef="#ctx0" brushRef="#br0">165 983 100 0,'0'0'579'0,"0"0"-577"16,0 0 7-16,0 0 49 0,0 0-46 15,0 0-12 1,-18 0-5-16,18 0-43 0,0 0-25 15,0 0-32-15,0 0-69 16,0 0-174-16</inkml:trace>
          <inkml:trace contextRef="#ctx0" brushRef="#br0" timeOffset="-192.9963">136 556 613 0,'0'0'43'16,"0"0"-43"-16,0 0 10 15,0 0 54-15,0 0-40 16,0 0-20-16,0 43-1 16,0-39-3-16,0 0-4 15,0 7-3-15,0 6-21 0,0 2-37 16,0 9-77-16,0 0-109 16</inkml:trace>
        </inkml:traceGroup>
      </inkml:traceGroup>
    </inkml:traceGroup>
  </inkml:traceGroup>
</inkml:ink>
</file>

<file path=ppt/ink/ink3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11.2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AF5DFE-1B7F-4C4B-994E-BF9FBE4B53BB}" emma:medium="tactile" emma:mode="ink">
          <msink:context xmlns:msink="http://schemas.microsoft.com/ink/2010/main" type="writingRegion" rotatedBoundingBox="102,13165 2102,12268 2697,13594 697,14491"/>
        </emma:interpretation>
      </emma:emma>
    </inkml:annotationXML>
    <inkml:traceGroup>
      <inkml:annotationXML>
        <emma:emma xmlns:emma="http://www.w3.org/2003/04/emma" version="1.0">
          <emma:interpretation id="{015F7C83-E44F-44C7-A22F-19D5139E8BEC}" emma:medium="tactile" emma:mode="ink">
            <msink:context xmlns:msink="http://schemas.microsoft.com/ink/2010/main" type="paragraph" rotatedBoundingBox="102,13165 2102,12268 2697,13594 697,14491" alignmentLevel="1"/>
          </emma:interpretation>
        </emma:emma>
      </inkml:annotationXML>
      <inkml:traceGroup>
        <inkml:annotationXML>
          <emma:emma xmlns:emma="http://www.w3.org/2003/04/emma" version="1.0">
            <emma:interpretation id="{5D439EEB-24A0-4F33-863C-5074D5CE1046}" emma:medium="tactile" emma:mode="ink">
              <msink:context xmlns:msink="http://schemas.microsoft.com/ink/2010/main" type="line" rotatedBoundingBox="102,13165 2102,12268 2697,13594 697,14491"/>
            </emma:interpretation>
          </emma:emma>
        </inkml:annotationXML>
        <inkml:traceGroup>
          <inkml:annotationXML>
            <emma:emma xmlns:emma="http://www.w3.org/2003/04/emma" version="1.0">
              <emma:interpretation id="{2BB63BF3-CEDB-4163-B0D7-3D947E2AF9EE}" emma:medium="tactile" emma:mode="ink">
                <msink:context xmlns:msink="http://schemas.microsoft.com/ink/2010/main" type="inkWord" rotatedBoundingBox="102,13165 2102,12268 2697,13594 697,14491"/>
              </emma:interpretation>
              <emma:one-of disjunction-type="recognition" id="oneOf0">
                <emma:interpretation id="interp0" emma:lang="" emma:confidence="0">
                  <emma:literal>den</emma:literal>
                </emma:interpretation>
                <emma:interpretation id="interp1" emma:lang="" emma:confidence="0">
                  <emma:literal>din</emma:literal>
                </emma:interpretation>
                <emma:interpretation id="interp2" emma:lang="" emma:confidence="0">
                  <emma:literal>dim</emma:literal>
                </emma:interpretation>
                <emma:interpretation id="interp3" emma:lang="" emma:confidence="0">
                  <emma:literal>die</emma:literal>
                </emma:interpretation>
                <emma:interpretation id="interp4" emma:lang="" emma:confidence="0">
                  <emma:literal>der</emma:literal>
                </emma:interpretation>
              </emma:one-of>
            </emma:emma>
          </inkml:annotationXML>
          <inkml:trace contextRef="#ctx0" brushRef="#br0">485 1188 811 0,'0'0'1'15,"0"0"5"-15,0 0 29 0,-55-102 22 16,38 46-22-16,-1-10-10 16,-9-2-1-16,3-6 3 15,-9 3-6-15,3 8-4 16,-8 17 3-16,7 17-10 15,-2 16 21-15,3 12-5 16,-7 1-18-16,5 15-6 16,0 26-2-16,9 23 0 15,10 7-3-15,4 8 1 16,9-4 4-16,0-8-3 16,18-5 1-16,8-15 0 15,7-12-4-15,-1-11 1 16,9-6 1-16,1-9-1 0,-3-9 0 15,3-4 0 1,0-24 3-16,-3-23 2 0,-1-18 1 16,-7-14 1-16,-13-10-2 15,-7-14 1-15,-11-10-3 16,-5-8 2-16,-28-3-4 16,-9 8 2-16,-2 8 0 15,-2 29 0-15,8 31 2 16,16 25-1-16,9 20 2 15,9 7 0-15,4 0-2 16,0 7-2-16,0 43-7 16,0 21 3-16,22 20 5 0,7 7 0 15,1-1 0-15,12-3 0 16,2-2 0-16,7-9 4 16,-5-13-4-16,9-15-2 15,-10-17-2-15,4-6 2 16,-2-14 1-16,-5-9 1 15,-7-9-1-15,-6 0-6 16,-8-17 5-16,1-17 2 16,-13-12-3-16,-8-9 3 15,-1-2-5-15,-5 3 5 16,-22 3 0-16,-6 13 1 16,7 10-1-16,4 15 0 15,6 9 6-15,9 4-2 0,7 0 6 16,0 13-10-1,0 26-9-15,7 15 9 0,18 2 1 16,1-7-1-16,3-4 0 16,6-6-1-16,3-12 0 15,-2-11-10-15,4-8-40 16,3-8-36-16,-9-9-23 16,-5-28-83-16,-7-4-151 15</inkml:trace>
          <inkml:trace contextRef="#ctx0" brushRef="#br0" timeOffset="421.0043">974 498 595 0,'0'0'37'15,"0"0"56"-15,0 0-8 0,0 0-47 16,0 0-38-16,0 0-9 16,4 18 9-16,18 9 4 15,4 3-1-15,-1 1 5 16,1-4-3-16,3 1-3 15,-7-4 8-15,-5-1-7 16,-1-4-2-16,-3-4-1 16,-4-8 2-16,-5-3 0 15,-4-2-2-15,4-2 5 16,-4 0 11-16,0 0 11 16,0-6 20-16,-8-16-23 15,-10-10-20-15,-2-19-2 16,3-4 0-16,4-7-2 0,0 11 1 15,8 15-1-15,5 12 0 16,0 11-1-16,0 8 0 16,9 4-8-16,8 1 6 15,5 0 2-15,11 1 0 16,-2 21-1-16,7 6 2 16,-8-4 1-16,-1 4-1 15,-7 3-1-15,-8-7-4 16,1-4-21-16,-2-2-41 15,-13-9-40-15,0-5-104 16</inkml:trace>
          <inkml:trace contextRef="#ctx0" brushRef="#br0" timeOffset="596.5374">1000 149 862 0,'0'0'6'0,"0"0"-6"15,0 0 60-15,0 0-32 16,0 0-23-16,0 0-5 16,0-36-10-16,23 17-85 15,5 6-123-15</inkml:trace>
          <inkml:trace contextRef="#ctx0" brushRef="#br0" timeOffset="-854.3502">-358 1155 835 0,'0'0'0'0,"0"0"-4"15,0-125 4-15,0 65 19 16,0-9 22-16,0-1-5 16,0-4-15-16,-17-1 13 15,-12 1-3-15,-6 15-14 16,-11 12-4-16,-5 19 3 0,-7 20 0 15,4 8 0-15,-5 8-4 16,4 39-9-16,8 19 0 16,17 17-1-16,9 7-2 15,21 4-4-15,0-12 4 16,16-7 0-16,19-10-1 16,12-14-2-16,8-10 3 15,9-3-1-15,-1-5 0 16,6 0 2-16,-6-2-4 15,1-3 6-15,-9 4-4 16,-11-4 2-16,-2 6 0 16,-12 3-1-16,-9 4 0 0,-13 10 0 15,-8 0 2-15,0 4 2 16,-4-8-2-16,-21-2 2 16,-5-11 9-16,-3-10 19 15,-2-12 2-15,-3-12-1 16,-6 0-13-16,2-28 7 15,0-23-18-15,8-16-4 16,5-3-5-16,11-1 2 16,9 2-4-16,9 5 0 15,0 6 1-15,9 7-2 16,19 10-14-16,8 0-21 16,2 13-3-16,5 6-23 15,8 12-34-15,-5 10-73 0,-11 0-254 16</inkml:trace>
        </inkml:traceGroup>
      </inkml:traceGroup>
    </inkml:traceGroup>
  </inkml:traceGroup>
</inkml:ink>
</file>

<file path=ppt/ink/ink3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13.3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939EB25-F079-4280-9109-2DE86CE31FA4}" emma:medium="tactile" emma:mode="ink">
          <msink:context xmlns:msink="http://schemas.microsoft.com/ink/2010/main" type="writingRegion" rotatedBoundingBox="1382,13824 2791,13824 2791,14972 1382,14972"/>
        </emma:interpretation>
      </emma:emma>
    </inkml:annotationXML>
    <inkml:traceGroup>
      <inkml:annotationXML>
        <emma:emma xmlns:emma="http://www.w3.org/2003/04/emma" version="1.0">
          <emma:interpretation id="{679BBD78-033D-4F43-8858-9CE23787236F}" emma:medium="tactile" emma:mode="ink">
            <msink:context xmlns:msink="http://schemas.microsoft.com/ink/2010/main" type="paragraph" rotatedBoundingBox="1382,13824 2791,13824 2791,14972 1382,14972" alignmentLevel="1"/>
          </emma:interpretation>
        </emma:emma>
      </inkml:annotationXML>
      <inkml:traceGroup>
        <inkml:annotationXML>
          <emma:emma xmlns:emma="http://www.w3.org/2003/04/emma" version="1.0">
            <emma:interpretation id="{262BAB7B-2244-4A50-A1D9-D8A53718897A}" emma:medium="tactile" emma:mode="ink">
              <msink:context xmlns:msink="http://schemas.microsoft.com/ink/2010/main" type="line" rotatedBoundingBox="1382,13824 2791,13824 2791,14972 1382,14972"/>
            </emma:interpretation>
          </emma:emma>
        </inkml:annotationXML>
        <inkml:traceGroup>
          <inkml:annotationXML>
            <emma:emma xmlns:emma="http://www.w3.org/2003/04/emma" version="1.0">
              <emma:interpretation id="{02C8F290-4F5E-4383-AA22-4C8E1DD36CB3}" emma:medium="tactile" emma:mode="ink">
                <msink:context xmlns:msink="http://schemas.microsoft.com/ink/2010/main" type="inkWord" rotatedBoundingBox="1382,13824 2791,13824 2791,14972 1382,14972"/>
              </emma:interpretation>
              <emma:one-of disjunction-type="recognition" id="oneOf0">
                <emma:interpretation id="interp0" emma:lang="" emma:confidence="1">
                  <emma:literal/>
                </emma:interpretation>
              </emma:one-of>
            </emma:emma>
          </inkml:annotationXML>
          <inkml:trace contextRef="#ctx0" brushRef="#br0">0 935 839 0,'0'0'6'0,"0"0"11"15,0 0 61-15,0 0-37 16,0 0-41-16,0 0-9 16,20-37 9-16,62-13 2 15,16-21-1-15,17-8-2 16,12-22 7-16,19-6-6 0,2 1 0 15,1 1 0-15,-8 19-2 16,-18 13 3-16,-22 13-2 16,-24 24-9-16,-26 12-26 15,-25 24-10-15,-21 0-34 16,-5 41 41-16,-41 13 36 16,-20 21-47-16,-16 18-9 15,-17 5 11-15,-12 9-30 16,-9 3-31-16,-8 2 44 15,3-5 65-15,1-10 51 16,17-10 68-16,21-18-33 16,17-17-15-16,22-25-20 0,20-12 3 15,22-11 2 1,0-4-56-16,22-19-7 0,29-23 7 16,21-22 0-16,13-14 0 15,17-15 0-15,17-5-1 16,5-4-17-16,8-4-97 15,0 0-131-15</inkml:trace>
        </inkml:traceGroup>
      </inkml:traceGroup>
    </inkml:traceGroup>
  </inkml:traceGroup>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12.6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E767BB-2A00-444B-A0AA-7B628F29BA9C}" emma:medium="tactile" emma:mode="ink">
          <msink:context xmlns:msink="http://schemas.microsoft.com/ink/2010/main" type="writingRegion" rotatedBoundingBox="2463,12525 3735,12525 3735,13139 2463,13139">
            <msink:destinationLink direction="with" ref="{E4779EEB-4CA1-4042-A128-009A74BA3C79}"/>
          </msink:context>
        </emma:interpretation>
      </emma:emma>
    </inkml:annotationXML>
    <inkml:traceGroup>
      <inkml:annotationXML>
        <emma:emma xmlns:emma="http://www.w3.org/2003/04/emma" version="1.0">
          <emma:interpretation id="{DEC98F5E-AAB7-4845-9365-7A5EEF7BCA41}" emma:medium="tactile" emma:mode="ink">
            <msink:context xmlns:msink="http://schemas.microsoft.com/ink/2010/main" type="paragraph" rotatedBoundingBox="2463,12525 3735,12525 3735,13139 2463,13139" alignmentLevel="1"/>
          </emma:interpretation>
        </emma:emma>
      </inkml:annotationXML>
      <inkml:traceGroup>
        <inkml:annotationXML>
          <emma:emma xmlns:emma="http://www.w3.org/2003/04/emma" version="1.0">
            <emma:interpretation id="{30787661-11C3-4B08-B1AA-F32CF0DF28C5}" emma:medium="tactile" emma:mode="ink">
              <msink:context xmlns:msink="http://schemas.microsoft.com/ink/2010/main" type="line" rotatedBoundingBox="2463,12525 3735,12525 3735,13139 2463,13139"/>
            </emma:interpretation>
          </emma:emma>
        </inkml:annotationXML>
        <inkml:traceGroup>
          <inkml:annotationXML>
            <emma:emma xmlns:emma="http://www.w3.org/2003/04/emma" version="1.0">
              <emma:interpretation id="{34ECA7EA-01F9-4789-999F-B8059A480E2D}" emma:medium="tactile" emma:mode="ink">
                <msink:context xmlns:msink="http://schemas.microsoft.com/ink/2010/main" type="inkWord" rotatedBoundingBox="2463,12525 3735,12525 3735,13139 2463,13139"/>
              </emma:interpretation>
              <emma:one-of disjunction-type="recognition" id="oneOf0">
                <emma:interpretation id="interp0" emma:lang="" emma:confidence="0">
                  <emma:literal>or,</emma:literal>
                </emma:interpretation>
                <emma:interpretation id="interp1" emma:lang="" emma:confidence="0">
                  <emma:literal>or.</emma:literal>
                </emma:interpretation>
                <emma:interpretation id="interp2" emma:lang="" emma:confidence="0">
                  <emma:literal>or</emma:literal>
                </emma:interpretation>
                <emma:interpretation id="interp3" emma:lang="" emma:confidence="0">
                  <emma:literal>as.</emma:literal>
                </emma:interpretation>
                <emma:interpretation id="interp4" emma:lang="" emma:confidence="0">
                  <emma:literal>as,</emma:literal>
                </emma:interpretation>
              </emma:one-of>
            </emma:emma>
          </inkml:annotationXML>
          <inkml:trace contextRef="#ctx0" brushRef="#br0">113 335 737 0,'0'0'38'0,"0"0"-38"15,0 0 0-15,0 0 3 16,0 0-1-16,0 0-1 16,13 0 5-16,-13-15 0 15,0-3 7-15,0-6-7 16,-13 7 7-16,-6 3 1 15,5 8-11-15,-4 2 20 16,1 4 1-16,1 0-4 16,3 21-10-16,4 5-7 15,5 15 3-15,4 2 2 0,0 3-3 16,4-2-5-16,18-6 9 16,2-5-7-16,3-5-1 15,2-1 0-15,-3-12-1 16,0-7 0-16,3-1 0 15,-7-7 4-15,2 0-3 16,-2-28 1-16,-5-6 1 16,-2-13 1-16,-1 0-3 15,-9-4-1-15,-5 3 0 16,0 9 0-16,0 8 0 16,-5 13 2-16,-6 8 0 15,4 10 20-15,7 0 27 16,0 0-28-16,0 0-21 0,0 0-8 15,0 23 2 1,7 5 6-16,13 4-4 0,2-8 3 16,0-2 1-16,2-8 1 15,2-4-1-15,3-7-2 16,6-3 1-16,3-13-12 16,5-25-23-16,8-16 1 15,-9-11-79-15,-5 1-1 16,-10 3-39-16,-18 10 17 15,-9 17 120-15,0 12 17 0,-22 9 46 16,-1 11 96 0,4 2-64-16,6 0 19 0,4 0-21 15,-1 0-25-15,9 0-31 16,1 14-13-16,0 2-6 16,0 4-1-16,0-3 0 15,11 1-1-15,7-4 1 16,3-1 0-16,4-3 5 15,6-2-5-15,6 2 0 16,-2-1-2-16,3 1 2 16,-6 7 0-16,-5 3 5 15,-9 2-5-15,-5 7 0 16,-13 6 0-16,0 3 6 16,0 8-6-16,-5-13-9 15,-3-5-35-15,3-14-147 16,5-14-283-16</inkml:trace>
          <inkml:trace contextRef="#ctx0" brushRef="#br0" timeOffset="148.1155">1275 284 191 0,'0'0'623'15,"0"0"-619"-15,0 0-4 16,0 0 0-16,0 0-45 15,0 0-122-15,-110 106-191 16</inkml:trace>
        </inkml:traceGroup>
      </inkml:traceGroup>
    </inkml:traceGroup>
  </inkml:traceGroup>
</inkml:ink>
</file>

<file path=ppt/ink/ink3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17.6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48E02E-ADE3-408E-B296-DA37BF9495E1}" emma:medium="tactile" emma:mode="ink">
          <msink:context xmlns:msink="http://schemas.microsoft.com/ink/2010/main" type="writingRegion" rotatedBoundingBox="13965,16338 16130,15786 16454,17058 14289,17610"/>
        </emma:interpretation>
      </emma:emma>
    </inkml:annotationXML>
    <inkml:traceGroup>
      <inkml:annotationXML>
        <emma:emma xmlns:emma="http://www.w3.org/2003/04/emma" version="1.0">
          <emma:interpretation id="{6A44EF45-D654-4923-AAC4-1A2589FC4D25}" emma:medium="tactile" emma:mode="ink">
            <msink:context xmlns:msink="http://schemas.microsoft.com/ink/2010/main" type="paragraph" rotatedBoundingBox="13965,16338 16130,15786 16454,17058 14289,17610" alignmentLevel="1"/>
          </emma:interpretation>
        </emma:emma>
      </inkml:annotationXML>
      <inkml:traceGroup>
        <inkml:annotationXML>
          <emma:emma xmlns:emma="http://www.w3.org/2003/04/emma" version="1.0">
            <emma:interpretation id="{1DDA797B-8347-4DD2-9C73-46D684D7DE5A}" emma:medium="tactile" emma:mode="ink">
              <msink:context xmlns:msink="http://schemas.microsoft.com/ink/2010/main" type="line" rotatedBoundingBox="13965,16338 16130,15786 16454,17058 14289,17610"/>
            </emma:interpretation>
          </emma:emma>
        </inkml:annotationXML>
        <inkml:traceGroup>
          <inkml:annotationXML>
            <emma:emma xmlns:emma="http://www.w3.org/2003/04/emma" version="1.0">
              <emma:interpretation id="{352F0AC1-9FCB-4DFB-82AE-9E213E880677}" emma:medium="tactile" emma:mode="ink">
                <msink:context xmlns:msink="http://schemas.microsoft.com/ink/2010/main" type="inkWord" rotatedBoundingBox="13965,16338 16130,15786 16454,17058 14289,17610"/>
              </emma:interpretation>
              <emma:one-of disjunction-type="recognition" id="oneOf0">
                <emma:interpretation id="interp0" emma:lang="" emma:confidence="1">
                  <emma:literal/>
                </emma:interpretation>
              </emma:one-of>
            </emma:emma>
          </inkml:annotationXML>
          <inkml:trace contextRef="#ctx0" brushRef="#br0">-2873 8487 155 0,'0'0'404'0,"0"0"-401"16,0 0-3-16,0 0 70 0,0 0-1 16,1-107-23-1,-1 93-6-15,0-3 12 0,0-2 3 16,-6 2-11-16,-1 0-14 16,-3 0-1-16,-2-1 2 15,2 5-9-15,-4-7-15 16,1 6 10-16,0 1-1 15,0 2-8-15,3 3-1 16,-5 3 11-16,5-5-11 16,-6 6 3-16,-2 4-1 15,-2 0-5-15,-2 0 1 16,1 0-1-16,0 10 1 16,0 7-4-16,2 3 0 15,6 8 0-15,-3 9-1 16,8 4-5-16,3 9 4 0,5-6 1 15,0 1 0-15,0-7 2 16,0-2 0-16,1-12-1 16,15 0-2-16,0-3 2 15,3-6-2-15,3-3-2 16,7-2 3-16,0-10 1 16,0 0-1-16,3 0 1 15,0-13-1-15,-6-9 1 16,3-8 1-16,-6-6-2 15,-1-2 2-15,1 5-2 16,-9 2 3-16,-1 3-3 16,-1 14 1-16,-6 4 0 0,-3 7 0 15,-2 3-1-15,2 0 3 16,-2 0-2-16,2 0-1 16,-1 0 1-16,4 0 4 15,-6 0-5-15,0 0 0 16,8 0-2-16,1 24-1 15,8 11 3-15,7 5 8 16,0 8-6-16,1-1 7 16,4 7-1-16,-6 1 1 15,3-1-1-15,2 0-5 16,-1-3 2-16,1 1-3 16,-5-5 0-16,2 3 1 15,-8-5-1-15,-1-3 2 0,-6-4-4 16,-2-9 4-16,-7-1-1 15,-1-2 1-15,0-7 1 16,0 3 2-16,-17-6-1 16,-7 2 11-16,-3 1-14 15,-4-6 0-15,2-3 7 16,3-5-9-16,0 3 11 16,6-4-7-16,2-3-3 15,8-1 9-15,6 0-5 16,4 0-2-16,0 0-4 15,0 0 0-15,0 0-2 16,0 0 2-16,0-1-3 16,0-26 3-16,0-5-2 0,13-10 1 15,4 1 0-15,2-6-5 16,5-3 6-16,-6-2 0 16,0-2-2-16,-4 2 2 15,-9-8-4-15,-5 3 3 16,0-2 1-16,-12 2-3 15,-10 6 2-15,-2 10-1 16,-3 3 2-16,-2 6 2 16,0 9 2-16,2 4-4 15,1 2 1-15,-6 3-1 16,4 1 0-16,-4-2 0 16,2 6 0-16,-1-1-1 15,2 0 1-15,3 6-1 16,5 1-1-16,-1 3-1 0,2 0 2 15,2 0 0 1,1 0-4-16,-1 0 5 0,-1 3 0 16,6 7-3-16,5-3 0 15,2 0 2-15,2 1-6 16,1-3 5-16,-2 13-3 16,4 2-4-16,1 1 8 15,0 3-3-15,1 5 4 16,15-1 0-16,2-1 0 15,6 0-1-15,-5-3-5 16,3 0 6-16,6-7 0 16,-10-2 0-16,7-6-3 0,0 0 2 15,-2-4 0 1,-1-5-3-16,5 0 3 0,-5 0 1 16,3-14-1-16,-2-4 1 15,-1-5-4-15,1 3 4 16,-6-2 0-16,-2 12 4 15,-4 1-4-15,-2 5-2 16,3 4 1-16,-4 0 1 16,7 0-1-16,2 0 0 15,6 7 1-15,1 17 0 16,0 3-4-16,1 3 4 16,-3 6 1-16,-5 7 4 15,3 1-5-15,-9 3 0 0,0 0 0 16,-2 8 2-1,-5-4 0-15,1-3-1 0,-5-3 1 16,0-2-2-16,0-11 3 16,0 0-2-16,-3-8-1 15,-7-2 6-15,-6-3-1 16,1-6-2-16,-1 2-1 16,-1-7 4-16,1-1 2 15,6-3-4-15,-2-1-2 16,5-3 4-16,5 0-4 15,-1 0 2-15,3 0-4 16,0 0 0-16,0 2-16 16,0-2-23-16,0 8-20 15,0-3-48-15,0 8-97 0,0-7-207 16</inkml:trace>
          <inkml:trace contextRef="#ctx0" brushRef="#br0" timeOffset="-147296.0252">-3069 8408 810 0,'0'0'61'15,"0"0"35"-15,0 0-6 16,0 0-63-16,0 0-15 16,0 0 6-16,-3 37-3 15,22-17 12-15,-2 8-16 16,2 3-1-16,2 2-7 16,-1-6-2-16,-7 1-1 15,0 0-1-15,-3-5-16 16,-3-10-26-16,5 2-24 15,-8-15-49-15,1 0-157 16,-5-8-223-16</inkml:trace>
          <inkml:trace contextRef="#ctx0" brushRef="#br0" timeOffset="-147087.5835">-2931 8404 750 0,'0'0'105'0,"0"0"0"16,0 0 9-16,0 0-81 15,0 0-20-15,0 0-4 16,6 41 17-16,8-7-11 16,2-6 3-16,1 3-9 15,4 1-7-15,-7-8 2 16,7 0-8-16,-4-7 4 0,3-3-50 16,-7-10-46-16,-4-4-98 15,-3-8-316-15</inkml:trace>
          <inkml:trace contextRef="#ctx0" brushRef="#br0" timeOffset="-130477.2666">-2830 8570 449 0,'0'0'0'0,"0"0"1"15,0 0 12-15,0 0 49 16,0 0-13-16,0 0 6 16,0 0-31-16,0 0 23 15,-77-98 6-15,63 89-4 16,-6-2-7-16,4 0 10 15,-2 2-31-15,-2 1-1 16,-2 2-9-16,0-4-3 0,1 3-2 16,0 0 7-1,4-1 4-15,3 4-5 0,-5-1 4 16,9 5-4-16,1 0-4 16,2-4 0-16,2 4 1 15,4 0-1-15,-4 0-2 16,5 0-6-16,0 0 3 15,-3 0-3-15,2 4 0 16,1 20 0-16,0 7-4 16,0 2 3-16,0-2 1 15,0 2-1-15,0-4 1 16,1-1 0-16,15-6-1 16,2-12 0-16,11-3-4 0,1-7-3 15,8 0 7-15,13 0 0 16,-8-3 1-16,5-11 0 15,-3 4-3-15,-4 2 3 16,-4 4 0-16,-3 2-1 16,-9 2 0-16,-4 0 1 15,-6 6-1-15,-1 17-1 16,-1 13 2-16,-8 11 2 16,-5 3-1-16,0 2 0 15,0-7 0-15,-5-8 1 16,-8-3 2-16,-6-11 6 15,2-10-5-15,-2-6 11 16,-8-7 11-16,-1-6-3 16,-5-22-20-16,-1-8 4 0,5-12-6 15,3-1-4-15,12-3 1 16,1 1 1-16,2-1 0 16,7 7 0-16,3-2 2 15,1 15-2-15,0 4-4 16,0 8 3-16,-3 9-3 15,1 4-4-15,-1 7 7 16,3 0-4-16,0 0 0 16,0 0 0-16,0 0-16 15,0 0-6-15,0 0-7 16,0 18-48-16,0 6-20 16,12-4-69-16,0-7-196 0</inkml:trace>
          <inkml:trace contextRef="#ctx0" brushRef="#br0" timeOffset="191.4916">-2294 9294 855 0,'0'0'0'16,"0"0"-11"-16,0 0 11 15,0 0 0-15,0 0-7 16,0 0-84-16,39-27-113 0</inkml:trace>
          <inkml:trace contextRef="#ctx0" brushRef="#br0" timeOffset="-150098.1599">-4538 9095 722 0,'0'0'132'0,"0"0"-78"0,0 0 65 16,0 0-28-16,0 0-52 16,0 0-5-16,-15-24-11 15,15 39-4-15,0 17-9 16,0 15-7-16,0 0 2 15,0-3 3-15,0-6-8 16,10-6 1-16,-1-4-6 16,-5-4 4-16,5-6-32 15,-3-1-20-15,-2-7-20 16,-4 0-38-16,0-7-55 0,0-3-66 16,0 0-138-1</inkml:trace>
          <inkml:trace contextRef="#ctx0" brushRef="#br0" timeOffset="-149495.2689">-4151 9212 580 0,'0'0'14'0,"0"0"33"16,0 0 34-16,0 0-45 15,22-121 3-15,-21 86 7 16,2 0 8-16,-3 8-13 16,0 11 6-16,0 2-2 15,0 11 4-15,0 3-6 16,0 0-11-16,-7 0-8 16,1 3-14-16,-7 18-7 15,3 10-3-15,5 2 1 16,5 9 0-16,0-7-1 15,5 0 0-15,18-8-1 16,3-3 0-16,3-7 1 0,-1-3-10 16,4-6-37-16,-2-8-15 15,-4 0-46-15,-1-4-83 16,-11-18-100-16</inkml:trace>
          <inkml:trace contextRef="#ctx0" brushRef="#br0" timeOffset="-149015.5496">-3942 9063 718 0,'0'0'92'16,"0"0"-30"-16,0 0 39 15,0 0-76-15,0 0-22 16,0 0 3-16,22 23 25 16,2-1-12-16,-5 1 2 0,3 0-3 15,1-3-10-15,-6 2-5 16,-2-9 1-16,-3 1 0 15,-7-8-4-15,-2-3 0 16,-3-3 2-16,0 0-1 16,0 0 8-16,0 0-7 15,0-17-2-15,0-6-7 16,-4-8 5-16,0 1 2 16,4-1-4-16,0 8 4 15,0-5 2-15,5 8-2 16,14-4-5-16,-1 7 4 15,3-5 1-15,-2 6 0 16,0 4 0-16,-4 7-1 16,-8-1-12-16,-3 6 2 0,-2 0 0 15,1 0 7-15,1 6 4 16,0 7 3-16,2 11 8 16,0-2 2-16,3 2 3 15,-5-4-11-15,2-4 1 16,1 3-2-16,-1-10-4 15,1 2-2-15,-3-7-5 16,1-4-31-16,-4 0-30 16,-1 0-75-16,0 0-116 15,0-9-295-15</inkml:trace>
          <inkml:trace contextRef="#ctx0" brushRef="#br0" timeOffset="-148833.035">-3791 8734 975 0,'0'0'34'16,"0"0"45"-16,0 0-22 15,0 0-55-15,0 0-4 16,0 0 1-16,3-38-43 16,10 38-46-16,3 0-40 15,-2 0-142-15</inkml:trace>
          <inkml:trace contextRef="#ctx0" brushRef="#br0" timeOffset="-148113.9538">-3448 8867 819 0,'0'0'1'0,"0"0"14"15,0 0 23-15,0 0-29 16,0 0-7-16,0 0 5 15,22-32 7-15,-22 9-9 16,0 5 3-16,-1-2-4 16,-8 6 3-16,5 5 0 15,-8 9 30-15,3 0 10 16,1 0-9-16,-1 0-16 16,2 19-9-16,1-1-2 15,2 6-1-15,4-1-8 0,0 1 8 16,0 0-4-16,0-3 2 15,8-2-2-15,2-5-2 16,2-1-4-16,1-6 0 16,3-7-2-16,-3 0-4 15,5 0-16-15,0-20 3 16,6-7-9-16,-10-3 5 16,-1 2-14-16,-4 5 19 15,-2 10 1-15,-5 9 7 16,-2 0 10-16,0 4 7 15,0 0 28-15,0 0-13 16,0-4 5-16,0 4-2 16,-2 0-4-16,-1 0 1 0,3 0 1 15,0 0-8 1,0 0 2-16,0 4-11 0,0 5-2 16,0 3 0-16,0-6-4 15,15-2 4-15,-5 0-8 16,6-4 4-16,-2 0 0 15,5 0 4-15,-6 0-4 16,0-11 0-16,0-5-1 16,-4-6 1-16,-3-2 0 15,-6 0 0-15,0 7-1 16,0 3-4-16,0 5 4 16,-2 3 1-16,-5 6-1 0,3-4 1 15,2 4 0-15,-1 0 2 16,3 0 8-16,0 0-6 15,0 0-4-15,0 10-3 16,-1-1 2-16,1 0 1 16,0 0-9-16,0-4-18 15,0-1-25-15,0 0-57 16,0 1-32-16,0 1-113 16</inkml:trace>
          <inkml:trace contextRef="#ctx0" brushRef="#br0" timeOffset="-147708.9212">-3295 8946 787 0,'0'0'58'0,"0"0"-43"0,0 0 8 15,0 0-14-15,0 0-4 16,22-111-2-16,-17 77 2 15,0-1-3-15,-5 2 2 16,0-4-2-16,0 10 5 16,0-1 2-16,-10 12 24 15,-2 3-14-15,3 9 17 16,3 4-1-16,-2 0-4 16,-2 0-7-16,1 4-11 15,0 15 1-15,3 3-9 0,3 1-2 16,3 1 11-16,0 5-12 15,12-11 12-15,13 5-11 16,-2-5 0-16,6-2 0 16,4-4 2-16,-1-2-5 15,2-4-2-15,-1-3 1 16,0-3 0-16,-5 0-13 16,5 0-38-16,8-19-49 15,-2-12-118-15,-1-3-59 16</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35.3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8F0465E-0516-4BC4-A9BC-416C864BF153}" emma:medium="tactile" emma:mode="ink">
          <msink:context xmlns:msink="http://schemas.microsoft.com/ink/2010/main" type="inkDrawing" rotatedBoundingBox="6444,5575 7273,6573 6464,7244 5635,6247" hotPoints="6975,6489 6396,7068 5817,6489 6396,5910" semanticType="container" shapeName="Circle">
            <msink:destinationLink direction="to" ref="{8EF486B1-7A89-4792-9DA5-7F664BB00973}"/>
          </msink:context>
        </emma:interpretation>
      </emma:emma>
    </inkml:annotationXML>
    <inkml:trace contextRef="#ctx0" brushRef="#br0">1033 464 606 0,'0'0'54'0,"0"0"4"15,0 0-5-15,0 0-7 16,0 0 5-16,0 0-3 16,0 0-19-16,-22 0-5 15,22 0-4-15,0 0-5 16,-4 0 1-16,4 0-4 16,-8 0 4-16,4-4-2 15,0-5-9-15,-1 4 0 0,-4-8 2 16,1 3 7-1,-1-5-8-15,-4 0-2 0,-3-4-1 16,3-1 11-16,0 1-13 16,-4 2 4-16,-2 2 2 15,4 2 0-15,-2-2 2 16,-1 6 2-16,-5-4-3 16,4-3-4-16,-2-1 2 15,0 3-1-15,4-3 0 16,-1 2-2-16,1 3-3 15,1-1 5-15,3 1 6 16,-4-2-9-16,4-1 1 16,-8 2 2-16,4 2 6 15,4-2-11-15,-5 5 3 16,2 1 4-16,3 0-3 0,-4 2-3 16,4 0 2-1,-6-4-2-15,5 5 0 0,-4-2-1 16,1 1 0-16,1-1 2 15,-2 5 1-15,1-2-2 16,-6 3 2-16,0 0-3 16,1 0-2-16,3 0 2 15,2 0 3-15,2 0-2 16,2 0-1-16,0 0 0 16,-3 3 0-16,4 2 0 15,2-3 0-15,2 3 0 16,-1 1 0-16,-6 1 0 0,2 4 0 15,3-2 0-15,1-5 0 16,1 2 4-16,3 1-3 16,-3-2 5-16,-1 4-6 15,2 2 0-15,-1-2 0 16,3 2 4-16,0-3-8 16,-3 10 7-16,-1 0-6 15,0 1 6-15,0 3-2 16,-2 2-1-16,4-5 0 15,2 5-1-15,-1-1 1 16,2-5 0-16,4 1 0 16,-4-1-1-16,4 2 2 0,0-3-2 15,0 7 2 1,0-6-2-16,0-1 1 16,0 6 0-16,0-3-1 0,0 11 1 15,0-1 0-15,0 1 0 16,0 1 0-16,4-7 0 15,0 1 0-15,2-2-1 16,3 0 1-16,1-1 1 16,-1 1-1-16,0-2-1 15,-1 2 1-15,1-1 0 16,-3-6 0-16,2 2 0 16,0 3 0-16,-1-5-1 15,2 0 1-15,-5-4-1 16,5 5 0-16,4-4 1 0,-7 5 0 15,5-4-3-15,-1-1 3 16,5 5 0-16,-6-3 2 16,4 0-2-16,-8-4 1 15,4 0-1-15,-2-4-4 16,5 3 4-16,-3 1 0 16,-5-1-1-16,5-4 2 15,-1 3 1-15,1-3-2 16,1 0 0-16,5 5 0 15,-2-7 0-15,-4 5 0 16,4-5-3-16,-3 0 3 16,3-1 3-16,6 3-3 0,-6-4-1 15,-3 1 0-15,3 0 1 16,6 1-3-16,-6-1 3 16,0 2 0-16,1-5 1 15,2-1-2-15,0 0 0 16,2 0 1-16,-1 0-1 15,-2 0 1-15,3 0 0 16,0 0 2-16,-5 0-2 16,0 0-4-16,3 0 3 15,-3 0-1-15,1-1 1 16,2-5-1-16,0 2 2 16,-3-1-3-16,5 1-2 15,-4-1 4-15,5-4 0 16,-6 8 1-16,0-6-1 0,0 2 0 15,-2-2 0-15,-4 0-4 16,4 3 1-16,2-6 4 16,-4 0-3-16,6 0 3 15,1-4 2-15,0 5-2 16,-3-3-1-16,0 0 1 16,-5 1 0-16,1-4-2 15,3 0-2-15,-4 2 8 16,5-1-8-16,-4 1 9 15,1-1-10-15,2 4 11 16,0-2-6-16,-4 4 0 16,1-3-5-16,0 0 5 15,-1-3 0-15,-3 5 0 16,0-4 6-16,0 4-6 16,2-1 0-16,-5 1 0 0,2-2 1 15,2-1-1-15,-2 1 0 16,0-2 1-16,-4-1-1 15,0 1 0-15,5-1 1 16,-5-3 0-16,0 2-1 16,0 2 0-16,0-2 0 15,0 6 1-15,0-1-1 16,0 1 0-16,4-5 0 16,-4 5 0-16,0-2 1 15,0 4-1-15,0-3 0 16,0 0 1-16,0 5 0 15,0-4 0-15,0 2 0 0,0-3 1 16,0 0-1-16,0 3-1 16,0 0 1-16,0-1 0 15,0 0 0-15,0-4 3 16,-4 8-3-16,-1-5 1 16,1-1-2-16,0 1 0 15,-2 0-2-15,4-1 2 16,-2 4 3-16,1 3-3 15,-1-4 0-15,2 4 1 16,2 2-1-16,-3-2 2 16,2 2 0-16,-2-3 1 15,2 2-2-15,1 2 1 0,-3-2 0 16,1 1-2-16,2 1 1 16,0-3 0-16,0 3 1 15,0 0-1-15,-4 0 0 16,4-1-1-16,0 1 2 15,0-6-1-15,0 6-1 16,0 0 2-16,0 0-2 16,0 0 3-16,0 0-3 15,0 0 0-15,0 0 0 16,0 0 0-16,0 0 0 16,0 0 0-16,0 0 0 15,0 0 0-15,0 0 0 16,0 0 0-16,0 0-1 0,0 0-1 15,0 0 2-15,0 0 0 16,0 0-1-16,0 0 1 16,0 0 0-16,0 0 0 15,0 0 0-15,0 0-1 16,0 0 0-16,0 0 0 16,0 0 0-16,0 0-5 15,-4 0-8-15,4 0-19 16,0 0-23-16,0-4-65 15,0-5-140-15,0-14-62 16</inkml:trace>
  </inkml:traceGroup>
</inkml:ink>
</file>

<file path=ppt/ink/ink3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7:53.5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DE0BAC-D068-4ED4-BF12-9B7CF86A767C}" emma:medium="tactile" emma:mode="ink">
          <msink:context xmlns:msink="http://schemas.microsoft.com/ink/2010/main" type="inkDrawing" rotatedBoundingBox="6379,16646 6394,16646 6394,16661 6379,16661" semanticType="connector" shapeName="Other"/>
        </emma:interpretation>
      </emma:emma>
    </inkml:annotationXML>
    <inkml:trace contextRef="#ctx0" brushRef="#br0">3626 906 400 0,'0'0'208'0,"0"0"-208"0,0 0-80 16,0 0 51-16,0 0-78 15,0 0-132-15</inkml:trace>
  </inkml:traceGroup>
</inkml:ink>
</file>

<file path=ppt/ink/ink3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32.8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62BE6C-B7DF-4BB7-BC45-2283D2CDA640}" emma:medium="tactile" emma:mode="ink">
          <msink:context xmlns:msink="http://schemas.microsoft.com/ink/2010/main" type="writingRegion" rotatedBoundingBox="-259,15819 2084,15010 2556,16377 212,17186"/>
        </emma:interpretation>
      </emma:emma>
    </inkml:annotationXML>
    <inkml:traceGroup>
      <inkml:annotationXML>
        <emma:emma xmlns:emma="http://www.w3.org/2003/04/emma" version="1.0">
          <emma:interpretation id="{A86C12F6-48BD-4E1C-BD2C-7A60F64D1E38}" emma:medium="tactile" emma:mode="ink">
            <msink:context xmlns:msink="http://schemas.microsoft.com/ink/2010/main" type="paragraph" rotatedBoundingBox="-259,15819 2084,15010 2556,16377 212,17186" alignmentLevel="1"/>
          </emma:interpretation>
        </emma:emma>
      </inkml:annotationXML>
      <inkml:traceGroup>
        <inkml:annotationXML>
          <emma:emma xmlns:emma="http://www.w3.org/2003/04/emma" version="1.0">
            <emma:interpretation id="{7D809044-93DF-4EA6-9C2B-076164A06A49}" emma:medium="tactile" emma:mode="ink">
              <msink:context xmlns:msink="http://schemas.microsoft.com/ink/2010/main" type="line" rotatedBoundingBox="-259,15819 2084,15010 2556,16377 212,17186"/>
            </emma:interpretation>
          </emma:emma>
        </inkml:annotationXML>
        <inkml:traceGroup>
          <inkml:annotationXML>
            <emma:emma xmlns:emma="http://www.w3.org/2003/04/emma" version="1.0">
              <emma:interpretation id="{F5961DB7-1978-4978-A265-CC98E81393A1}" emma:medium="tactile" emma:mode="ink">
                <msink:context xmlns:msink="http://schemas.microsoft.com/ink/2010/main" type="inkWord" rotatedBoundingBox="-259,15819 2084,15010 2556,16377 212,17186"/>
              </emma:interpretation>
              <emma:one-of disjunction-type="recognition" id="oneOf0">
                <emma:interpretation id="interp0" emma:lang="" emma:confidence="1">
                  <emma:literal/>
                </emma:interpretation>
              </emma:one-of>
            </emma:emma>
          </inkml:annotationXML>
          <inkml:trace contextRef="#ctx0" brushRef="#br0">-2431 1276 566 0,'0'0'23'0,"0"0"43"16,0 0 51-16,0 0-7 15,0 0-41-15,0 0-25 16,-37-14-21-16,37 14-23 16,0 32-4-16,13 15 4 15,11 17 0-15,-2 1 10 0,7 10-9 16,-7-4 4-16,4 4-2 16,-1-4 2-16,1-1-5 15,-7-11 0-15,4-6-1 16,-6-12-1-16,1-13-9 15,-8-9-39-15,4-11-69 16,-5-8-81-16,-9-18-119 16</inkml:trace>
          <inkml:trace contextRef="#ctx0" brushRef="#br0" timeOffset="569.5392">-2194 899 752 0,'0'0'0'15,"0"0"-4"-15,0 0 4 16,0 0 17-16,0 0 5 16,53 122 5-16,-28-60 14 15,1 10-21-15,2 4 10 16,-1 7-8-16,-1-4-7 15,-5-6-4-15,-8-8 0 16,4-8-6-16,-8-21-3 16,-5-8 0-16,1-14-2 0,-5-10 0 15,0 0 2 1,0-4 3-16,0 0-5 0,0-14 15 16,0-30 8-16,-9-23-17 15,0-16-4-15,5-6-2 16,0-8 2-16,4 5 0 15,0 7-3-15,8 23 2 16,10 18-2-16,-8 17-2 16,-4 14 2-16,-2 13 0 15,-4 0 1-15,0 0 0 16,0 0 2-16,0 13-1 16,0 25 2-16,0 17-3 15,0 9-2-15,0 6 2 16,0 4-1-16,9-14 0 0,8-3 1 15,6-13 0-15,5-10-2 16,-2-6 0-16,3-4 1 16,-3-11 1-16,7 1 0 15,-6-10 0-15,4-4-2 16,1 0 2-16,-4 0-6 16,4-14-37-16,-6-10-83 15,-10-7-93-15</inkml:trace>
          <inkml:trace contextRef="#ctx0" brushRef="#br0" timeOffset="1166.6132">-1375 1253 621 0,'0'0'4'0,"0"0"-2"15,0 0 31-15,-26-133 48 16,3 89-35-16,0-7-21 16,-3 1 14-16,1 13 4 15,3 5-20-15,9 18 14 16,3 4 4-16,9 3-24 15,-2 5-5-15,3 2 1 0,0 0-9 16,0 0-4-16,0 0-4 16,0 9-6-16,23 25 4 15,3 16 6-15,7 5 0 16,2 0 0-16,-1-4 0 16,0 0 0-16,0-8 0 15,-4-11 0-15,4-13-1 16,-8-5-2-16,-2-10 3 15,-6-4-5-15,-1 0-4 16,-4 0 1-16,-7-4 3 16,-2-16-1-16,-4-7 6 0,0-11-1 15,0 2 1 1,-10-2-1-16,-7 10 2 0,-5 1-1 16,3 7 0-16,5 3-1 15,1 3 1-15,4 6 0 16,5-1 0-16,-1-2 0 15,5-2-1-15,0-6-1 16,0-4-4-16,9-9-8 16,8-1-36-16,5-3-50 15,-2-8-28-15,-2-6-25 16,-10 3-144-16</inkml:trace>
          <inkml:trace contextRef="#ctx0" brushRef="#br0" timeOffset="-616.354">-3154 944 521 0,'0'0'65'0,"0"0"-19"15,0 0 39-15,0 0 14 16,0 0-9-16,0 0-48 16,0 0 2-16,-21 36-11 15,-1 25-25-15,1 25-2 16,-4 22 1-16,8 12 3 15,8-1 8-15,5-5-11 16,4-15-1-16,0-9 0 16,17-21-2-16,16-13-4 15,7-10 0-15,10-13 1 0,5-11-1 16,5-12-1-16,-1-7 1 16,-6-3 0-16,-3 0 0 15,-12-13-1-15,-7-5 1 16,-11-10 0-16,-3-4 5 15,-8-2-2-15,-9-3 5 16,0 6-3-16,-9 0-1 16,-8 7 0-16,-8 5 0 15,-1 1-3-15,-3 9 0 16,3 4 0-16,4 5 0 16,2 0 3-16,2 0-4 15,10 0 0-15,-1 0 0 0,5 0 0 16,4 5-1-1,0 8-18-15,0 10-32 0,0 5-14 16,17-2-61-16,5-11-86 16,-12-15-147-16</inkml:trace>
          <inkml:trace contextRef="#ctx0" brushRef="#br0" timeOffset="-264.2939">-2750 1133 360 0,'0'0'297'0,"0"0"-255"16,0 0 32-16,0 0 49 0,0 0-71 15,0 0-48 1,13 14-4-16,0 41 4 0,8 23-4 16,-4 11 15-16,5-10-7 15,-3-9-3-15,0-11 0 16,-2-7-2-16,-4-17-3 15,0-16 0-15,-1-4 0 16,-4-15-1-16,1 0 1 16,0 0 0-16,4 0 0 15,6-18 0-15,8-10 1 16,-1-5 0-16,8-4-1 16,1 4 2-16,-6-2-3 15,1 4 1-15,-1 4-2 16,-3 6-17-16,-11 5-44 0,-1 2-58 15,-10 2-12 1,-4 7-67-16</inkml:trace>
          <inkml:trace contextRef="#ctx0" brushRef="#br0" timeOffset="1431.4958">-1188 526 187 0,'0'0'147'0,"0"0"-2"0,0 0-23 15,0 0-30-15,0 0-1 16,0 0-22-16,-68-24-13 16,68 24-35-16,0 17-19 15,13 22-2-15,9 3 6 16,11 10-1-16,5 6 10 16,1 8-1-16,8 13 7 15,-1 8-6-15,3 6-6 16,5-1-2-16,-12 2-4 15,-3-8-3-15,-5-15 2 16,-8-6-2-16,-6-14 2 16,-11-10 1-16,-5-3-3 15,1-6-2-15,-5-13-16 0,0-7-26 16,0-9-23 0,-18-3-63-16,-7-23-147 0</inkml:trace>
        </inkml:traceGroup>
      </inkml:traceGroup>
    </inkml:traceGroup>
  </inkml:traceGroup>
</inkml:ink>
</file>

<file path=ppt/ink/ink3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13.4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1F0EA54-449D-43F0-9A44-911E0775308C}" emma:medium="tactile" emma:mode="ink">
          <msink:context xmlns:msink="http://schemas.microsoft.com/ink/2010/main" type="writingRegion" rotatedBoundingBox="3382,13833 3391,13833 3391,13848 3382,13848">
            <msink:destinationLink direction="with" ref="{F93611BF-7326-44DC-9317-1951DDAE6C99}"/>
          </msink:context>
        </emma:interpretation>
      </emma:emma>
    </inkml:annotationXML>
    <inkml:traceGroup>
      <inkml:annotationXML>
        <emma:emma xmlns:emma="http://www.w3.org/2003/04/emma" version="1.0">
          <emma:interpretation id="{1EF59A80-2055-4973-9650-A32766210C2F}" emma:medium="tactile" emma:mode="ink">
            <msink:context xmlns:msink="http://schemas.microsoft.com/ink/2010/main" type="paragraph" rotatedBoundingBox="3382,13833 3391,13833 3391,13848 3382,13848" alignmentLevel="1"/>
          </emma:interpretation>
        </emma:emma>
      </inkml:annotationXML>
      <inkml:traceGroup>
        <inkml:annotationXML>
          <emma:emma xmlns:emma="http://www.w3.org/2003/04/emma" version="1.0">
            <emma:interpretation id="{9C88C0FE-29FE-4A4D-BA75-700072A01AD4}" emma:medium="tactile" emma:mode="ink">
              <msink:context xmlns:msink="http://schemas.microsoft.com/ink/2010/main" type="line" rotatedBoundingBox="3382,13833 3391,13833 3391,13848 3382,13848"/>
            </emma:interpretation>
          </emma:emma>
        </inkml:annotationXML>
        <inkml:traceGroup>
          <inkml:annotationXML>
            <emma:emma xmlns:emma="http://www.w3.org/2003/04/emma" version="1.0">
              <emma:interpretation id="{3137C1BA-91F5-4F8F-9BB6-711ACD972E85}" emma:medium="tactile" emma:mode="ink">
                <msink:context xmlns:msink="http://schemas.microsoft.com/ink/2010/main" type="inkWord" rotatedBoundingBox="3382,13833 3391,13833 3391,13848 3382,13848"/>
              </emma:interpretation>
            </emma:emma>
          </inkml:annotationXML>
          <inkml:trace contextRef="#ctx0" brushRef="#br0">0 0 756 0,'0'0'214'15,"0"0"-211"-15,0 0 68 16,0 0 11-16,0 0-43 0,0 0-38 15,0 0-1-15,0 0-9 16,6 0-111 0,-3 0-205-16</inkml:trace>
        </inkml:traceGroup>
      </inkml:traceGroup>
    </inkml:traceGroup>
  </inkml:traceGroup>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35.9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4C685E-05F3-4376-AC03-381F588C97FC}" emma:medium="tactile" emma:mode="ink">
          <msink:context xmlns:msink="http://schemas.microsoft.com/ink/2010/main" type="inkDrawing" rotatedBoundingBox="2827,11598 2924,17898 1151,17925 1054,11625" semanticType="connector" shapeName="Other">
            <msink:sourceLink direction="with" ref="{B9499213-366A-4573-A2FC-05F76CD55038}"/>
            <msink:sourceLink direction="with" ref="{F93611BF-7326-44DC-9317-1951DDAE6C99}"/>
            <msink:sourceLink direction="with" ref="{E4779EEB-4CA1-4042-A128-009A74BA3C79}"/>
          </msink:context>
        </emma:interpretation>
      </emma:emma>
    </inkml:annotationXML>
    <inkml:trace contextRef="#ctx0" brushRef="#br0">0 1278 244 0,'0'0'0'0,"0"0"0"16,0 0 24-16,0 0 1 15,0 0-22-15,0 0 1 0,18 4-4 16,3-4 9 0,13-23 2-16,11-18-5 0,23-24-2 15,28-14 5-15,27-18 28 16,17-10-28-16,14-13-9 15,7 4 2-15,-3-5 0 16,-1 4-1-16,-21 8 1 16,-17 17 19-16,-16 17 27 15,-19 18-23-15,-26 20-13 16,-13 15-1-16,-20 17-4 16,-16 2-5-16,-9 3 0 15,0 0 39-15,-5 26 37 0,-24 23-66 16,-10 17-10-1,-16 20-2-15,-17 19-40 0,-15 14-71 16,-14 17-52-16,-17-2 6 16</inkml:trace>
    <inkml:trace contextRef="#ctx0" brushRef="#br0" timeOffset="479.8266">409 1551 282 0,'0'0'42'0,"0"0"18"16,0 0-60-16,0 0-8 15,0 0 8-15,0 0 43 16,141-163-12-16,-60 72 13 16,8-8-30-16,9-2 0 0,-5-1-2 15,6 9 13 1,-7 11-21-16,-6 12-4 0,-13 14 0 16,-5 4 2-16,-17 10-1 15,-20 15 0-15,-7 13 1 16,-11 7-4-16,-13 7 4 15,0 0-2-15,0 0 51 16,0 0-2-16,0 0 1 16,0 0-21-16,0 0-14 15,0 0-2-15,0 0-10 16,0 0-3-16,0 0 1 16,0 0-1-16,0 0 0 15,0 0 1-15,0 0 4 16,0 0-3-16,0 0 1 0,0 0 7 15,0 0-6-15,0 0-3 16,0 0 2-16,0 0-2 16,0 0 0-16,0 0 1 15,0 0-3-15,0 0 2 16,0 0-2-16,0 0 1 16,4 0 0-16,0 0 1 15,5 0-1-15,-5 0-16 16,5 0-42-16,3 0-44 15,5-7-59-15,-4-25-99 16</inkml:trace>
    <inkml:trace contextRef="#ctx0" brushRef="#br0" timeOffset="-26474.6277">1456-4749 597 0,'0'0'6'15,"0"0"23"-15,0 0 13 16,0 0 25-16,-113-15-20 16,77 15 20-16,-2 4-24 15,-1 14-14-15,-3 7-5 16,-4 10-4-16,2 17 0 15,-2 14 15-15,-1 13-33 16,8 9 13-16,6 8-2 16,7-3-1-16,7 0-2 0,13-5-3 15,6 0-4 1,0 0 2-16,9 1-3 0,15 2 2 16,11-2-2-16,3-2-1 15,1 6 0-15,3 14-1 16,0 7 0-16,-3-1 1 15,-1-6 1-15,0 5-2 16,-8-6-3-16,-2-1 3 16,-5-7 6-16,-10-20-6 15,-4-3 0-15,-9 0 0 16,0 3 4-16,-9 1-3 16,-21 4 1-16,-4-5 2 15,-2-13 22-15,0-18-12 16,4-19 4-16,0-11 4 15,-1-6-14-15,-2-2 11 0,-7-9-10 16,-8 0 1-16,10-13-10 16,-7-14 1-16,7-8 4 15,12-2-5-15,2-5 0 16,12 0 0-16,8 1 0 16,6 3-9-16,0-1 8 15,20 6-9-15,10 4-3 16,13 5 3-16,2 15-1 15,10 9 5-15,3 0 4 16,1 20 0-16,-8 13-2 0,-5 17 3 16,-2 12 1-1,-11-4 0-15,-2 13 0 0,-11 0 0 16,-3 4 2-16,-8 13-2 16,-5 11 0-16,-4 12 0 15,0 1 0-15,0-6 1 16,0 5 0-16,-4 5 0 15,-5-9-1-15,1 13 1 16,-1-1-1-16,-6 3 0 16,5 7 0-16,-3 7 9 15,0-3-9-15,-4 1 9 16,-4 0-5-16,4 5-3 16,0-12 0-16,2-7 5 15,6-10-5-15,8-3 1 16,-3-5-2-16,-1-1 2 0,5-3 2 15,0-5-4-15,0-10 3 16,0-13-3-16,13-19 0 16,8-10-3-16,0-11 3 15,6-5 0-15,6-2 0 16,-3-8-1-16,4 4 1 16,1-6 0-16,-2-8 0 15,-1 4 0-15,4-9 0 16,-8 0 0-16,4 0 1 15,-5 0-1-15,5 0 0 16,-6-14-17-16,-1-18-13 16,1-19-21-16,-12-23-32 0,-9-29-133 15,-5-16-409-15</inkml:trace>
  </inkml:traceGroup>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21.9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676D36C-015E-497A-88D9-70FD69387D7E}" emma:medium="tactile" emma:mode="ink">
          <msink:context xmlns:msink="http://schemas.microsoft.com/ink/2010/main" type="inkDrawing" rotatedBoundingBox="3264,14736 4652,14770 4647,15009 3258,14974" semanticType="callout" shapeName="Other">
            <msink:sourceLink direction="with" ref="{F93611BF-7326-44DC-9317-1951DDAE6C99}"/>
            <msink:sourceLink direction="with" ref="{1F0FB6E6-BA85-4115-BB3F-CF3476138C9D}"/>
          </msink:context>
        </emma:interpretation>
      </emma:emma>
    </inkml:annotationXML>
    <inkml:trace contextRef="#ctx0" brushRef="#br0">0 6 232 0,'0'0'74'0,"0"0"-54"0,0 0 20 16,0 0 66-16,0 0-26 15,0 0-33-15,0 0-10 16,0 0-9-16,0 0-5 15,0 0-7-15,0 0-11 16,0 0-5-16,0 0-1 16,16 0-7-16,10 19 5 15,6 0 2-15,13 1 1 16,-3 1 0-16,2-7 0 16,2-1 0-16,-8-6 2 15,1-7-2-15,-5 0-2 16,-8 0 2-16,-2-7 1 15,-2-10-1-15,-4-7 0 16,-4 2 1-16,1-2 2 16,-11 10-3-16,5 9 0 0,-5 1 3 15,0 4-3-15,5 0-1 16,6 0-1-16,8 0-9 16,7 4 9-16,4 15 0 15,0 5 2-15,4-2 1 16,-6-2-1-16,0-3-1 15,-6-6 1-15,-6-4 2 16,-2-5-2-16,-10-2-2 16,1 0 2-16,1 0 0 15,2-2 7-15,4-16-7 16,-3 1 4-16,0-3-1 16,4 6-3-16,4 1 0 0,0 9 0 15,-3 4 0 1,6 0 0-16,3 0-2 0,-4 4 1 15,9 5 0-15,-5 2 1 16,1-4 0-16,-2-1 5 16,-12-2-5-16,5-4 0 15,-6 0 0-15,-4 0 0 16,0 0 2-16,-1 0 0 16,-2-8 18-16,4 3-10 15,-5 1 3-15,-1-2-13 16,0 1 6-16,1 1-6 15,4 2-1-15,-5-1 1 16,5 3 0-16,-4 0 1 0,7 0-2 16,0 0 1-1,1 14-5-15,4 14-10 0,0 18-35 16,-1 13-67-16,-11 11-219 16</inkml:trace>
  </inkml:traceGroup>
</inkml:ink>
</file>

<file path=ppt/ink/ink3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34.5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B5D08DA-A73D-4517-B697-6C1EEE88E1FB}" emma:medium="tactile" emma:mode="ink">
          <msink:context xmlns:msink="http://schemas.microsoft.com/ink/2010/main" type="writingRegion" rotatedBoundingBox="2204,15130 2996,15130 2996,15811 2204,15811"/>
        </emma:interpretation>
      </emma:emma>
    </inkml:annotationXML>
    <inkml:traceGroup>
      <inkml:annotationXML>
        <emma:emma xmlns:emma="http://www.w3.org/2003/04/emma" version="1.0">
          <emma:interpretation id="{6A0F4BA3-FDAD-44F1-B33C-FB8C8B54CC17}" emma:medium="tactile" emma:mode="ink">
            <msink:context xmlns:msink="http://schemas.microsoft.com/ink/2010/main" type="paragraph" rotatedBoundingBox="2204,15130 2996,15130 2996,15811 2204,15811" alignmentLevel="1"/>
          </emma:interpretation>
        </emma:emma>
      </inkml:annotationXML>
      <inkml:traceGroup>
        <inkml:annotationXML>
          <emma:emma xmlns:emma="http://www.w3.org/2003/04/emma" version="1.0">
            <emma:interpretation id="{F11F0195-6101-4E2E-A573-CA743A803EC3}" emma:medium="tactile" emma:mode="ink">
              <msink:context xmlns:msink="http://schemas.microsoft.com/ink/2010/main" type="line" rotatedBoundingBox="2204,15130 2996,15130 2996,15811 2204,15811"/>
            </emma:interpretation>
          </emma:emma>
        </inkml:annotationXML>
        <inkml:traceGroup>
          <inkml:annotationXML>
            <emma:emma xmlns:emma="http://www.w3.org/2003/04/emma" version="1.0">
              <emma:interpretation id="{1F0FB6E6-BA85-4115-BB3F-CF3476138C9D}" emma:medium="tactile" emma:mode="ink">
                <msink:context xmlns:msink="http://schemas.microsoft.com/ink/2010/main" type="inkWord" rotatedBoundingBox="2204,15130 2996,15130 2996,15811 2204,15811">
                  <msink:destinationLink direction="with" ref="{0676D36C-015E-497A-88D9-70FD69387D7E}"/>
                </msink:context>
              </emma:interpretation>
            </emma:emma>
          </inkml:annotationXML>
          <inkml:trace contextRef="#ctx0" brushRef="#br0">-1060 832 501 0,'0'0'8'16,"0"0"3"-16,0 0 77 16,0 0-50-16,22-120-17 15,-2 110-4-15,2 4-17 0,4 6 0 16,-1 0 0-16,1 20 3 15,-7 17 2-15,-1-1 21 16,-9 7 12-16,-4 0-14 16,-5 2-11-16,0 1 3 15,0-4-11-15,-5-15 6 16,-4-7-11-16,5-12 1 16,0-8-2-16,4 0-22 15,0-18-89-15,0-14-159 16,0-1-139-16</inkml:trace>
          <inkml:trace contextRef="#ctx0" brushRef="#br0" timeOffset="411.8985">-805 727 350 0,'0'0'14'0,"0"0"81"16,0 0 1-16,13-123-41 15,-8 82-8-15,-5 4 3 16,0-5-17-16,-9 9 18 15,-4 2-40-15,-4 12 23 16,-4 5 35-16,4 9-33 16,-1 5-18-16,0 0-6 15,3 0-4-15,2 5-8 16,9 13 0-16,-1 1-1 16,5 8-6-16,0 1 6 15,22-1-1-15,7 1-4 16,-3-12 6-16,8 1 0 0,-4-7-4 15,1-1 4 1,2-1 0-16,-3 3 0 0,-1 2 1 16,-7 2-1-16,-2 4 0 15,-2 0 1-15,-5 9-1 16,-9 0 1-16,1 3 1 16,-5 0 2-16,0-7-3 15,0-2 0-15,-5-6 1 16,1-4-1-16,0-7-1 15,-1 0-13-15,5-5-52 16,-4 0-132-16,4 0-230 16</inkml:trace>
          <inkml:trace contextRef="#ctx0" brushRef="#br0" timeOffset="586.4326">-268 391 859 0,'0'0'69'15,"0"0"-6"-15,0 0 45 16,0 0-70-16,0 0-36 16,0 0-2-16,-4 0-3 15,4 9-85-15,-5 20-139 16,-21 13-312-16</inkml:trace>
        </inkml:traceGroup>
      </inkml:traceGroup>
    </inkml:traceGroup>
  </inkml:traceGroup>
</inkml:ink>
</file>

<file path=ppt/ink/ink3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8:27.5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7E61149-C38F-4F44-9AD2-AD998810AE1D}" emma:medium="tactile" emma:mode="ink">
          <msink:context xmlns:msink="http://schemas.microsoft.com/ink/2010/main" type="inkDrawing" rotatedBoundingBox="2941,17988 4566,18059 4552,18385 2926,18314" semanticType="callout" shapeName="Other">
            <msink:sourceLink direction="to" ref="{AE6E3AA8-0794-4797-991D-0A4D7D04DCEB}"/>
            <msink:sourceLink direction="to" ref="{B9499213-366A-4573-A2FC-05F76CD55038}"/>
          </msink:context>
        </emma:interpretation>
      </emma:emma>
    </inkml:annotationXML>
    <inkml:trace contextRef="#ctx0" brushRef="#br0">271 2277 222 0,'0'0'17'0,"0"0"50"16,0 0-13-1,0 0 18-15,0 0 2 0,0 0-29 16,-74-27-14-16,73 26 19 15,-2 1-16-15,1 0-1 16,2 0-7-16,0 0-10 16,0 0-7-16,-3 0-7 15,3 0-1-15,0 0-1 16,0 1-6-16,0 21 5 16,19 2 1-16,-6 4 4 15,5-1-4-15,-4 1-3 16,5-5 3-16,3 5 1 15,-5-5 1-15,1-5 0 16,2 0-2-16,-3 0 1 0,1-4-1 16,-2-2 1-16,1-4 0 15,-4-1-1-15,2 0 0 16,4-2 0-16,-2 4-1 16,0-6 1-16,2 1 0 15,9 2 1-15,-2-2 0 16,-1-2-1-16,1 2 4 15,0-1-4-15,3-3 0 16,-7 0 1-16,-5 0 0 16,-1 0 0-16,-3 0-1 15,-4 0 2-15,4 0 0 16,-5 0 3-16,8 0 1 16,2-3-5-16,4-7 9 0,2 0-4 15,7-2-5-15,-2 7 5 16,1-5-5-16,-2 6 2 15,-1 0-3-15,-5 0 0 16,-3 2-4-16,4 2 10 16,-1-3-6-16,2 3 0 15,3 0 0-15,-1 0 0 16,3 0 0-16,-3 0 0 16,3 0 0-16,-3 0 4 15,-9 0-3-15,4 6 11 16,-8 1-12-16,0-1 4 15,-9-2 2-15,2 0-5 0,-2 0 1 16,-1-3 3 0,2 0-3-16,-4 2 3 15,2 2-3-15,-3-5-2 0,1 0 0 16,-1 0-2-16,0 0 2 16,0 0 5-16,0 0-3 15,6 0 5-15,-6 0-7 16,0 0 9-16,4 0-4 15,-4 0-5-15,9 0 1 16,0-8 0-16,8-5 2 16,1 2-3-16,2 2 3 15,-3-2-1-15,-4 1-2 16,8 7 0-16,-8-7 0 0,4 9 1 16,1 1-1-16,2 0-1 15,-3 0 1-15,1 0 1 16,-1 0-1-16,-1 0 0 15,-7 0 0-15,4 0 0 16,-4 0 0-16,-4 0 0 16,4 0 0-16,-2 0 0 15,5 0 1-15,-3-4-1 16,-1 0 0-16,5-1 0 16,-2-4 0-16,0 0 1 15,5 5 6-15,-7-7-7 16,0 7 2-16,-1-1-2 15,1 1-2-15,-5 0 2 16,-2 4 5-16,1-4-5 16,-3 4-1-16,0 0-5 0,0 0-8 15,0 0-24-15,0 0-34 16,-3 0-118-16</inkml:trace>
  </inkml:traceGroup>
</inkml:ink>
</file>

<file path=ppt/ink/ink3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6:42.8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A617E8D-82FB-48EA-86E1-EC1391CFB42F}" emma:medium="tactile" emma:mode="ink">
          <msink:context xmlns:msink="http://schemas.microsoft.com/ink/2010/main" type="inkDrawing" rotatedBoundingBox="18528,3594 22427,3010 22761,5234 18861,5818" hotPoints="18866,4232 20748,3263 22653,3422 22052,4958 19195,5329 18917,5210" semanticType="enclosure" shapeName="Hexagon">
            <msink:sourceLink direction="with" ref="{90A84383-6D04-4D11-B31D-F90ABFBDFB78}"/>
            <msink:destinationLink direction="with" ref="{DD92C5C9-4164-489D-A2DA-E87087DC24AC}"/>
            <msink:destinationLink direction="to" ref="{0D111225-D432-48B6-B284-C9A297F6B101}"/>
          </msink:context>
        </emma:interpretation>
      </emma:emma>
    </inkml:annotationXML>
    <inkml:trace contextRef="#ctx0" brushRef="#br0">2563-2676 561 0,'0'0'2'15,"0"0"2"-15,0 0 71 0,0 0 8 16,0 0-29-1,0 0-5-15,0 0 6 0,0 0-14 16,-63 1-22-16,41 5 12 16,-6-2 8-16,-4 2-19 15,0 2 9-15,-8 1 2 16,1 0-6-16,-3 3-4 16,-2-4-4-16,-1 4 3 15,2-1-10-15,1-6 1 16,2-1 5-16,7 1-3 15,3-3 2-15,-4-2-5 16,1 0-3-16,-2 0 5 16,0 0-3-16,0 0 2 0,2-7-2 15,-2-2-2 1,-1-2 0-16,1-3-4 0,2 0 1 16,5 2 6-16,1-3-10 15,3 2 6-15,3 0-6 16,-4-1 4-16,0 0-4 15,1-2 0-15,2-2 1 16,0-5 0-16,-2-3-1 16,0 2 0-16,0 0 0 15,6 5 0-15,1 0 0 16,4 2-1-16,-3-1 1 16,0-1 1-16,1 1-1 15,-2-2 4-15,4-2-4 16,-3 2-2-16,0-3 2 0,3-3 0 15,0 0-1-15,0-6 1 16,4-3-1-16,0 1-1 16,1-3 2-16,0-3-1 15,4 4-1-15,3 1 2 16,1 3-1-16,-3 0 0 16,3 4 1-16,0-2-2 15,-2-4 2-15,-1 4 0 16,3-1 2-16,0 0-2 15,0-3 0-15,0 7-2 16,0-3 1-16,0 0 0 16,0 2 0-16,0 0 1 15,5-2-3-15,8-2-1 0,3-2-3 16,6-6 1-16,7-7-3 16,8-8 8-16,2 1-5 15,5 2 0-15,5 1 5 16,-4 8-4-16,5 0 3 15,-4 8 0-15,-2 4-7 16,-1 4 1-16,3 6 2 16,5 3 3-16,3 0 1 15,5 3 2-15,5 0-9 16,-6 2 9-16,6 2-1 16,0 0 1-16,-2 3 0 15,2 3 0-15,-5-2 0 0,1 4 0 16,-1-1-5-16,-8-1 4 15,0 5 1-15,-6 0-1 16,4 0-1-16,2 0 2 16,9 0-1-16,-1 0 0 15,-2 0 1-15,-2 9 1 16,-9 1 0-16,0-1-1 16,-2 2 2-16,-5-4 0 15,2 4-2-15,-6 2 3 16,-1-1-5-16,-3-1 4 15,1 2-2-15,-6-2 4 16,3 3-4-16,3 4 0 16,8 1 2-16,1 2-1 0,1-2 4 15,-1-1-4 1,-9-1 2-16,0-2 0 0,-6 0-3 16,3-1 3-16,-6 4-1 15,2-2 1-15,-4 1 3 16,-3 2-4-16,-1 0-2 15,1 4 2-15,-3 1 4 16,1 3-6-16,-1 2 0 16,-2-1 2-16,-1 0-1 15,-1 2 0-15,-1 1 3 16,-2 0-4-16,-4-4 2 16,-3 0 0-16,-1 5-3 15,0 0 2-15,0-4 4 16,0 2-4-16,0-7 0 15,0 1 0-15,0-3 1 16,-1-1-1-16,-6 0 0 0,1 5-1 16,-1-2 0-16,2 1-1 15,-3-4 2-15,3-3-2 16,-2 6 3-16,-2-1-3 16,-1 2 6-16,-3 0-5 15,1-1 1-15,-1-3-1 16,2 0 1-16,-2 2 0 15,-2-2-1-15,-2 0 1 16,-2 0 1-16,0-3-2 16,2 1-1-16,-6 2 1 15,4-1 0-15,1 1-1 0,-2-2 4 16,3 0-5-16,-4 1 2 16,-1 2 0-16,-4 2 2 15,2 1-2-15,-2-2 2 16,4 4-2-16,0-5 3 15,-5 7-6-15,0 2 6 16,1-5-4-16,0-1 1 16,6-7 0-16,2-4 1 15,-2 2-1-15,1-5 0 16,-2 4 0-16,-3-1-1 16,1 0 1-16,-6 1 0 15,-6 2-1-15,-10 2 1 16,-1-2 0-16,1-1 0 15,3-6 0-15,3 2 1 0,1-3-1 16,2 0 4-16,5-7-6 16,8 9 7-16,3-9 1 15,2 3-6-15,2-4 1 16,-1 6 0-16,-5-4-1 16,-4 2 1-16,-3-3-2 15,0 9 2-15,-4-7-1 16,-2-1 0-16,-4 2 0 15,0 0 0-15,-2-1 3 16,3 0-2-16,3 1-2 16,2 0 1-16,3-3-4 0,-1 2 4 15,2-3 0 1,3 0 1-16,1 0 0 16,2 0-1-16,-1 0 0 0,2 0-1 15,1 0 1-15,0 0 0 16,0 0 0-16,-2-3 0 15,-4-2 0-15,1 1 1 16,-5-1-2-16,2 0 1 16,3 1 0-16,0-1 0 15,4-5 0-15,2 6 1 16,2-1-1-16,2-1 0 16,2-1 0-16,-2 0 2 0,3 1-1 15,-3 0-1-15,1-4 1 16,-2 1-1-16,-2 0-1 15,2-4 1-15,-2 2 0 16,-4-2 0-16,0-3 0 16,-4 0 5-16,0 3-5 15,1-2 0-15,1 4-4 16,3-5 10-16,-4 0-12 16,0 0 12-16,1 2-6 15,4 1 0-15,-1 1-2 16,2 0 2-16,1-2 4 15,-6-3-4-15,0-2 0 16,1-2-3-16,1 1 2 16,1-2-1-16,3-1 0 15,2-1 2-15,3 5 0 0,4 3-1 16,2-3 0-16,0 7 1 16,3-4 4-16,-3 1-4 15,0-3-5-15,-1-5 5 16,2-1 0-16,-2-3-1 15,3 5 1-15,-1 1 0 16,3 0 0-16,2 0 0 16,2-3-2-16,0 0 0 15,0 0 2-15,0-10-2 16,0-6 2-16,0 2 0 16,9 2 1-16,0 1-1 15,-1 1-2-15,2 0 1 0,3-7 1 16,-1 7-1-1,4 1-1-15,-3-1 2 16,0 4 1-16,2-1-1 0,3 4-5 16,0-4 5-16,1 4-2 15,5-3-3-15,1 0 3 16,3-6-2-16,5 3 0 16,3 1 2-16,-5-1 1 15,4 6 1-15,-5 0-1 16,0 6-1-16,2-1 1 15,-1 2 0-15,-1 1 1 16,1 4 0-16,-2 0 0 16,-3 5-1-16,3-4 1 15,1 1-4-15,2-2 3 16,3 2 1-16,0-2 0 0,3 6 0 16,4-1-5-16,0-3 5 15,3 7-1-15,5-3 1 16,4 1-2-16,-2 0-2 15,3-1 2-15,5 0-4 16,-1 1 4-16,1 1 1 16,-4 6 0-16,-5-3 0 15,-4 4 1-15,-1-4-2 16,-4 2 0-16,-3 0-2 16,3 1 4-16,2-3 1 0,5 1-1 15,3 3-3-15,3 0 3 16,1 0 1-16,-4 0-1 15,1 0-3-15,-2 0 3 16,-3 0 3-16,-1 0-3 16,-4 0 0-16,-4 7-5 15,-1 2 3-15,-5 2 2 16,2 2-1-16,1 9 1 16,-1 1-7-16,3 7 6 15,-3-3-5-15,0 0 4 16,-2-4-1-16,-3-1-4 15,1-1 4-15,-4-2-2 16,-1-2 5-16,-4 1 0 16,0-1-3-16,-2-4 2 15,-5-2 0-15,1 2 1 0,-3-2-2 16,0-1 0 0,3 3 1-16,-2 4-2 0,2 0 0 15,0-4 2-15,-1 6-3 16,-2-1-14-16,1 3 4 15,-1 2-2-15,-2 1-2 16,-3 1 9-16,1 5-2 16,-2 4 6-16,-2 2-8 15,-4-1 4-15,-1 2-3 16,0 1-3-16,0 0 4 16,0-1-9-16,0 1-7 15,0-1 9-15,-9-3-8 0,-1-2 20 16,-3 0-4-16,-4-1 2 15,1-1 7-15,0 0-1 16,1-2 2-16,-1-3-1 16,0-1-3-16,2-1-7 15,1 0-13-15,-3-6-9 16,3 1 9-16,-3 1 4 16,1 1-2-16,-2-2 10 15,-3 1 10-15,-1 2 1 16,2 1 0-16,-5 0 1 15,-1 5-7-15,-1 1-19 16,4 0-26-16,-2 0-3 16,2-1-18-16,0 2-22 0,2-2 36 15,1-4-37-15,-4 1-20 16</inkml:trace>
    <inkml:trace contextRef="#ctx0" brushRef="#br0" timeOffset="724231.4537">962-4025 414 0,'0'0'56'16,"0"0"2"-16,0 0 23 16,0 0-19-16,0 0-2 15,0 0-11-15,0 0-8 16,0-17-12-16,0 17 9 16,0-4-18-16,-7 1 13 0,-3-1-5 15,-2 1-10-15,-1-3-4 16,-4-2 7-16,1 5 2 15,-2-1-1-15,1 0 1 16,-2 2 17-16,-10-4-12 16,3 5-16-16,-6-5 3 15,4 6-4-15,-4-5 0 16,1 4-4-16,2-2 0 16,2 3 4-16,1 0-6 15,-1 0 2-15,-5 4 9 16,-10 8-16-16,0 0 2 15,-5 3-2-15,5 1 5 0,0 5-5 16,6-1 1-16,4 0-1 16,4-2 1-16,5-1-1 15,4 0 0-15,3 0-1 16,-1 6 2-16,0 4-1 16,1-3 0-16,3-1 0 15,4 1-3-15,3 10 3 16,-1 5 4-16,1 8-4 15,-1 4 0-15,0-7-1 16,2 0 0-16,-1 3 2 16,-1-1 2-16,1 8-2 15,-1-3 0-15,1-2-1 16,2 1 0-16,4 1 0 0,0 3 0 16,0 2-3-16,0 1 3 15,14 4 0-15,4-6-1 16,5 0 1-16,3 2 1 15,0-6-1-15,0-1 0 16,0-4-2-16,2 0-2 16,2 5 4-16,4-1 1 15,-7-3-1-15,10 1 0 16,-3-6 0-16,9-7 1 16,0-2-2-16,1 0 1 15,2-2-4-15,3-1 2 16,-1-4 2-16,4-3-1 15,4-10 1-15,3 2 0 0,8-6 0 16,5-2 0-16,7-4 0 16,0-3 0-16,7 0-2 15,-2 0 5-15,-1-19-6 16,-1 0 5-16,1-9-2 16,-2-4 0-16,5 1 0 15,-3-3 2-15,-2-2 0 16,-4 3-2-16,0-7 4 15,4-8-5-15,4-7 2 16,-3-1-1-16,-3-2 1 16,-3 0-1-16,-11-3 3 15,-3-5-4-15,-12-1 1 16,-8 1 0-16,-6 4 1 16,-5 0-1-16,-5 2 2 0,-2 1-2 15,-6 0 1-15,-4 0 2 16,-2 1-1-16,-5-1 0 15,-1 1-2-15,-2 6 1 16,-1 5 0-16,-3 2 1 16,0 8 1-16,0-4-1 15,-3 4 1-15,-11-3 6 16,-7-1 1-16,-5 1-5 16,-6-4 3-16,1 1-5 15,-10 3 3-15,-3 3-2 16,-8 3 1-16,-10 6-5 15,-12 4 0-15,-10 5 3 0,-14 5-1 16,-5 6-2-16,1 2-1 16,-7 6-3-16,1 0 4 15,2 19-1-15,1 5-1 16,9 1 4-16,-1 0-4 16,11-2 5-16,14 1-7 15,9-1 8-15,17-5-8 16,8 3-9-16,6-1-14 15,8 3-12-15,3-6-14 16,11 0-7-16,10-3-60 16,0-8-89-16,4-6-114 15</inkml:trace>
    <inkml:trace contextRef="#ctx0" brushRef="#br0" timeOffset="1224.678">2758-2605 55 0,'0'0'0'16,"0"0"0"-16,0 0 21 16,0 0 73-16,0 0-31 15,-124-43-15-15,111 35-16 16,5 5 14-16,-4-1-28 16,3-2 15-16,1 6-8 15,0-3 22-15,3 0 22 16,0 2-16-16,1 1-23 15,0 0-8-15,1 0-4 16,1 0-5-16,2 0-4 16,0 0-5-16,0 0-4 15,0 0 0-15,0 0-1 0,0 0-1 16,0 0-3-16,0 0-3 16,0 0-6-16,0 0 4 15,6-3 7-15,14 2 3 16,2 1 0-16,3-7-1 15,4 2 1-15,1-3 1 16,8-4-1-16,1 2 0 16,3-3 0-16,0-5 0 15,-3-4 0-15,1 4 2 16,-3-2-2-16,-3 0 1 16,-4 2-1-16,-1-3 0 15,-1 5-3-15,-1-5 6 0,-1 0-3 16,0-6 0-1,-1-3 0-15,3-4 0 0,1 2-4 16,-3-1 4-16,3 1 0 16,0 3 0-16,-3-2-5 15,0-3 5-15,0 7-3 16,2 0 3-16,-2-3-7 16,0-2-9-16,3-1-13 15,-3-1-7-15,0 0 7 16,0 3-24-16,-1 1 20 15,-3-1 5-15,-2 4-17 16,-5 0 0-16,0-3 6 16,-1 2 3-16,-1 1-3 0,0-3-20 15,-2-1 18-15,1 3 37 16,-2-2-1-16,-1 0 4 16,-1 3-1-16,1 0 1 15,-5-1 1-15,-1-1-1 16,-1 4 0-16,-2 1 1 15,0 1 2-15,0-5 1 16,-2-2-2-16,-9-2 4 16,-2 3-4-16,0-1-1 15,-2 5 0-15,1-2 0 16,1 4-3-16,-2 3 2 16,-2-2-18-16,-4 2 19 15,0-1 1-15,-6 2 11 16,0-2 8-16,-1 1 5 0,-1-1 33 15,0 1-24-15,-1 4-11 16,-1-2 18-16,-2 5-37 16,-2-2 8-16,-1 2-9 15,-3-2-2-15,-3 6-2 16,-2-1 1-16,1 2-6 16,-7 3-2-16,3 1 8 15,-4 2 0-15,-7 2 5 16,4 0 5-16,-4 0 14 15,3 0 22-15,0 0-20 16,3 0-26-16,-2 7-1 16,5-1-11-16,-6-3-1 15,-4 1 0-15,-6 0-14 0,-12 1 19 16,-7-4-3-16,0 3-3 16,6-1 14-16,10-2 20 15,8 8-14-15,2-3-5 16,3 7-1-16,0 2 0 15,6 5-12-15,-1 3-6 16,4 1-15-16,2 4-5 16,1 6-18-16</inkml:trace>
    <inkml:trace contextRef="#ctx0" brushRef="#br0" timeOffset="2033.6327">2485-2669 24 0,'0'0'8'0,"0"0"-5"15,129-31 41-15,-87 19-28 16,5-3-11-16,-1-5-2 15,2 1-2-15,-2-4-1 16,-4 3 0-16,0-3 5 16,-2 4-5-16,-3-2 2 15,1 1 21-15,-2 0-8 16,2-6-9-16,0 3-1 0,-1 0-4 16,-5-1 6-16,2 1-3 15,-5 5-2-15,-7-1 36 16,-2 4-30-16,-10 4 8 15,-3 3 24-15,-5 3 8 16,1-1 49-16,-3 4-12 16,0-5-39-16,0 2-28 15,0 1-12-15,0-3-5 16,0 3-1-16,0 0-5 16,0-1-26-16,-5-4-40 15,-6 4-98-15</inkml:trace>
  </inkml:traceGroup>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8:58.7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111225-D432-48B6-B284-C9A297F6B101}" emma:medium="tactile" emma:mode="ink">
          <msink:context xmlns:msink="http://schemas.microsoft.com/ink/2010/main" type="inkDrawing" rotatedBoundingBox="19969,4550 23273,4042 23533,5736 20229,6244" semanticType="callout" shapeName="Other">
            <msink:sourceLink direction="to" ref="{0A617E8D-82FB-48EA-86E1-EC1391CFB42F}"/>
            <msink:sourceLink direction="from" ref="{D5FBB8EA-0493-46A1-8E29-DAC4484DDBB3}"/>
          </msink:context>
        </emma:interpretation>
      </emma:emma>
    </inkml:annotationXML>
    <inkml:trace contextRef="#ctx0" brushRef="#br0">18 733 551 0,'0'0'0'0,"0"0"0"15,0 0 0-15,0 0 81 16,0 0 19-16,0 0-52 15,-13 0-7-15,13 0 37 16,-2 0-25-16,2 2-8 16,-2-1-13-16,2 3-1 15,0-1 7-15,0 0-21 0,0 1-14 16,0 9 2 0,0 11-3-16,2 10 6 0,13 6 4 15,1 2 4-15,2 1-13 16,1 2 8-16,1 2-3 15,0-4 1-15,2 2-7 16,0-7 6-16,0 0-6 16,-1-4-2-16,4-5 0 15,0 2 2-15,-1-7-2 16,4-5 0-16,2-4 1 16,7-1-1-16,6 0 0 15,11-2 0-15,-1-1 0 16,10-2 1-16,-7-1-4 15,0-5 3-15,3-3-1 0,0 0 1 16,10 0 1-16,6-3-1 16,3-10 0-16,7 2 2 15,-1-5-1-15,-2-4 0 16,0 1-1-16,-4-4 0 16,-6-6 2-16,-2-5-1 15,-3-1 1-15,-6-5-1 16,-2 2 5-16,-1 5-3 15,-6-2 0-15,-1 7 0 16,-7-2-3-16,1 2 1 16,-5 1-1-16,5-1 1 15,2 0 4-15,-2 0-5 16,0-2-2-16,-2 2 2 0,-4 1 2 16,-2 2-2-16,-7 2 0 15,-5 0-1-15,-8 7 1 16,0 4 0-16,-8 3 3 15,-3 3-2-15,1-3-1 16,0 6 2-16,-2-7 1 16,4 0 6-16,-4 2-3 15,3-1-1-15,-4 4-3 16,2-3 2-16,1 0-1 16,2-4-2-16,-1 4-1 15,4-2 0-15,1-1-3 16,-3 1 8-16,2 2-4 0,-1 0-1 15,0 0 0-15,-3 0 0 16,4-1-5-16,-2 3 6 16,2-5-1-16,-1 2 4 15,2-2-4-15,0 2 1 16,0 1 0-16,0-2-1 16,3-3 0-16,-1 2 0 15,2-2 0-15,-1-2 0 16,2 0 0-16,-1-2 1 15,1 3-1-15,-3 1-1 16,3-1 1-16,-2 0-2 16,-2-1-4-16,2-3 4 15,-3 1-2-15,-4 3 2 16,-2 4-8-16,-5-7 2 16,1 0 2-16,-2 0-1 0,-1 3-5 15,0 1-7-15,0 1-3 16,0 2-13-16,0 1-10 15,-6 5-7-15,-7 4-3 16,-7 0-64-16,0 0-41 16,-4 13 22-16,-3 5-35 15,-1-2-11-15,-4-2 64 16,2-5 120-16,1-4 54 16,3 2 89-16,0-4 33 15,1-3-25-15,3 0-18 16,9 0-26-16,5 0-10 15,3 0-53-15,5 0-16 0,0 0-21 16,0 0-7 0,0 0 0-16,13-6 0 0,13-11 1 15,8-1 0-15,3-3 0 16,3 2-1-16,2 0 2 16,0 3-2-16,-3 7 0 15,-1 2 0-15,-8 4 0 16,-4 3 0-16,-6 0 0 15,-4 1 0-15,-3 17-1 16,-4 8 1-16,0 6 0 16,-8 7 3-16,-1 4-1 15,0 2 6-15,0 3 5 16,0 1 8-16,-1-6 1 0,-6-6-13 16,1-7 1-1,1-7-1-15,3-8 1 0,0-6-6 16,2-5-1-16,0-4 6 15,0 0-3-15,0 0-2 16,-3 0 6-16,3 0-1 16,0 0 7-16,0 0 5 15,0 0-8-15,-4-4 13 16,-5-9-9-16,-2-5-13 16,0-6-3-16,0 1 3 15,1-9 6-15,-2-1 0 16,-1-7-5-16,-3-5-2 0,-1-3 12 15,-2 5-11 1,-4-6-1-16,-1 9 8 0,-2 4-2 16,2 5-1-16,2 7-5 15,4 7 10-15,4 7-3 16,5 4-5-16,3 1-1 16,2 5-4-16,1 0 0 15,3 0-2-15,0 0-9 16,0 0-27-16,0 0-24 15,-1 0-21-15,-11 0-17 16,-13 0-139-16,-18 0-494 16</inkml:trace>
    <inkml:trace contextRef="#ctx0" brushRef="#br0" timeOffset="-734120.8303">-395-103 144 0,'0'0'1'0,"0"0"1"0,0 0-2 15,0 0 4-15,70 114 40 16,-50-96-23-16,-3-4-5 16,1 8-4-16,5-4 4 15,-8-4 26-15,5 10-31 16,-1-5-11-16,1 8-2 15,-3-1-4-15,4 0 5 16,-1 0-10-16,2-1-3 16,4-1 12-16,0-2-20 15,3 1 12-15,0-4 10 16,3-2-1-16,4-5 0 16,-1 0-5-16,0-2 5 15,0-2 0-15,2 0-2 0,-2 0-4 16,6-1-13-16,1-2-10 15,1-1 9-15,5-4-41 16,2 0 4-16,-3 0 24 16</inkml:trace>
  </inkml:traceGroup>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8:53.9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CFB48B1-DE02-4143-A593-92BD889DADA9}" emma:medium="tactile" emma:mode="ink">
          <msink:context xmlns:msink="http://schemas.microsoft.com/ink/2010/main" type="inkDrawing" rotatedBoundingBox="23526,4088 25180,3238 25342,3552 23688,4403" semanticType="callout" shapeName="Other">
            <msink:sourceLink direction="to" ref="{54AD9F38-9662-4F1E-9D14-3D17BAD33370}"/>
            <msink:sourceLink direction="from" ref="{54AD9F38-9662-4F1E-9D14-3D17BAD33370}"/>
            <msink:sourceLink direction="to" ref="{D5FBB8EA-0493-46A1-8E29-DAC4484DDBB3}"/>
            <msink:sourceLink direction="from" ref="{D5FBB8EA-0493-46A1-8E29-DAC4484DDBB3}"/>
          </msink:context>
        </emma:interpretation>
      </emma:emma>
    </inkml:annotationXML>
    <inkml:trace contextRef="#ctx0" brushRef="#br0">-1 845 779 0,'0'0'314'15,"0"0"-302"-15,0 0 15 16,0 0-10-16,0 0 25 15,0 0-1-15,-17-20-27 16,82-28-10-16,37-20-1 16,31-14 7-16,22-9-7 15,12-2-2-15,9 3 3 16,-2 7 0-16,-9 8-4 16,-15 13-5-16,-26 6-7 0,-22 18-6 15,-25 14-5 1,-28 10 2-16,-26 13 5 0,-18 1-10 15,-5 1-6-15,-27 35 0 16,-32 17 10-16,-24 22-32 16,-18 14-38-16,-14 10-50 15,-4 4-18-15,0-7 39 16,8-13-21-16,16-16 142 16,16-13 5-16,23-16 91 15,17-13 9-15,15-13-8 0,12-8 31 16,11-4-13-1,1 0-83-15,0 0-31 0,20-10 3 16,23-16 9-16,18-7 8 16,15-7-5-16,12-4-13 15,8-6 6-15,1-2-2 16,-4 2-7-16,-10-1 1 16,-8 10-1-16,-15 2 0 15,-13 12 0-15,-6 3-1 16,-18 9-2-16,-7 8-6 15,-9 3 9-15,-7 4 0 16,0 0 0-16,0 0 0 16,0 0 7-16,0 0 3 15,0 0-4-15,0 0-5 16,0 0-2-16,-2 0-15 0,0 6-35 16,-1-2-29-1,-1 4-41-15,-1-3-68 0,-2 0-231 16</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39.0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B5D63D3-C0C0-4FC3-B2F9-DD376201C83B}" emma:medium="tactile" emma:mode="ink">
          <msink:context xmlns:msink="http://schemas.microsoft.com/ink/2010/main" type="inkDrawing" rotatedBoundingBox="9705,5220 11583,4856 11879,6381 10001,6746" hotPoints="11580,5796 10717,6658 9855,5796 10717,4933" semanticType="container" shapeName="Circle">
            <msink:destinationLink direction="with" ref="{1EB1192C-98BB-42C7-99C8-EAB3DB417554}"/>
          </msink:context>
        </emma:interpretation>
      </emma:emma>
    </inkml:annotationXML>
    <inkml:trace contextRef="#ctx0" brushRef="#br0">1875 431 459 0,'0'0'62'15,"0"0"-4"-15,0 0-2 16,0 0 38-16,0 0 7 0,0 0-41 15,0 0-17-15,-25-60 2 16,16 54 3-16,0-1-21 16,1-2-1-16,-5-3 0 15,-3 0-6-15,0-4-5 16,1-1-8-16,-6 3 7 16,0-9-9-16,-1 1 5 15,1 1-6-15,-4-1-1 16,3 9 9-16,1-3-8 15,-3 4 9-15,6-2 1 16,0 5-9-16,-5-2-2 16,4 1 6-16,-3-3-7 15,-2 6 5-15,-2-3 1 0,-2-1-7 16,-3 4 1 0,-2-2 0-16,-2 1 5 0,-2 0-6 15,5 3 1-15,-9-2 1 16,5 2-2-16,-2 0 0 15,-3 3 0-15,5-2 0 16,-9 4 1-16,-1 0-2 16,1 0 2-16,-2 0 1 15,2 0-3-15,9 2 0 16,-6 6 1-16,-3 2 1 16,5-1-1-16,-11 6-1 15,-7 1 3-15,-3 7-3 16,-2-3 0-16,7 6-1 15,4-5-1-15,10 5 2 0,-3 2 0 16,8-3 0-16,1-3 1 16,13 1-1-16,0-10 0 15,8-1 1-15,2-4 0 16,4 4-2-16,1-5 2 16,3 1 3-16,1 7-4 15,-8 9 2-15,4 6-3 16,-1 7 2-16,2 2-2 15,1 4 2-15,2-5-1 16,-1-4 0-16,1 3 0 16,4-3 1-16,0 2-1 15,0 4 0-15,0 2 0 16,0-5 0-16,9-5 0 0,4 5 0 16,1-3 0-16,5 3 1 15,-2 4-1-15,-2 0 5 16,1-8-5-16,4-2-3 15,-7-3 1-15,5-5 2 16,-4 1-1-16,5 0-1 16,3-4 2-16,-3 0 0 15,4-3 0-15,-6 0 0 16,5 1 0-16,3-2 0 16,-4 2 3-16,3-1-4 15,3-1 2-15,-1-2-2 16,3-1-1-16,2 1 2 0,2 0 0 15,-7-4 0 1,2 3-1-16,4-6-4 0,-9 3 5 16,5 1 0-16,-5-6 0 15,3-1-1-15,1 3-4 16,0 0 4-16,2-3-4 16,-2 0-1-16,5-3 2 15,-6-1 1-15,0 4-4 16,-1 0 7-16,-8-1-4 15,2-2-1-15,4 2 2 16,-8-3-1-16,2 0 3 16,1 0 1-16,1 0-4 0,-5 0 1 15,2 0 2-15,4 0-1 16,-2 0 2 0,5 0 0-16,-1-4 0 0,5-7 0 15,-4 6 0-15,5-3 1 16,-5-2-1-16,2 2 1 15,0-4-1-15,-7 2 0 16,4-3 0-16,1 4 0 16,-1-9 0-16,3 4 0 15,-3 0-6-15,-4 0 6 16,3 1 5-16,-1-1-4 16,-6 0-1-16,2 6 0 15,-1-3-4-15,4-2 8 0,-6 2-3 16,1-1-1-1,-1 3 0-15,6-6-1 0,-6 0 1 16,-3 2-1-16,6-5 1 16,5 2 2-16,-4 1-2 15,1-5 1-15,-4 7-1 16,5-3 0-16,-6 1 0 16,-3-1 0-16,3 2 0 15,-1 0 1-15,-1-5-5 16,2-3 8-16,-2 1-6 15,0-2 2-15,-1 3 0 16,-1 1 0-16,1-1 2 16,-5 7-2-16,-1-1 0 15,0 5-1-15,1-2 1 0,-5-2 1 16,0 0-1-16,4-1 1 16,-4-5-2-16,0 1 2 15,1 0-1-15,-1 2 0 16,0 2 2-16,0 6-2 15,0 2 0-15,3 3 2 16,-3-3-2-16,0 2-2 16,0-6 2-16,0-7 1 15,0 4-1-15,0-1 0 16,0 3 5-16,0 1-5 16,0 5 0-16,0 1 2 15,0-4-2-15,0 2 2 16,0 2 0-16,-3-5-2 0,2 5 0 15,-3-6 3-15,4 2-3 16,-9-5 0-16,5 4 1 16,-1-2 0-16,-5-4-1 15,1 7 0-15,5-3 1 16,-2-1-1-16,-1 1 0 16,1-2 0-16,2 8 0 15,-1-5 0-15,1 7 0 16,0-1 1-16,-1 2-1 15,5-2 1-15,0 0-1 16,-7 1 1-16,4-1 1 16,2 0 0-16,-4 0 0 15,1 0 1-15,0-1 2 16,-4 2-3-16,4-4-1 16,0 6 1-16,2-3 2 0,-2 2-3 15,4 0-1-15,-4 2 3 16,4 0-1-16,-5-4-2 15,5 4 0-15,0 0 6 16,0 0-6-16,0 0-4 16,0 0 4-16,0 0 0 15,0 0-1-15,0 0 1 16,0 0 0-16,0 0 0 16,0 0-3-16,0 0 3 15,-4 0-1-15,4 0 0 16,0 0 1-16,0 0 1 15,0 0 0-15,0 0 2 0,0 0-3 16,0 0 0 0,0 0 0-16,0 0 0 0,0 0-1 15,0 0 1-15,0 0 0 16,0 0 4-16,0 0-5 16,0 0 1-16,0 0-4 15,0 0 4-15,0 0 0 16,0 0 0-16,0 0 2 15,0 0-4-15,0 0 2 16,0 0-2-16,0 0 2 16,0 0 1-16,0 0 1 15,0 0-4-15,0 0 1 0,0 0 1 16,0 0 4-16,0 0-4 16,0 0 0-16,0 0-1 15,0 0 1-15,0 0-3 16,0 0 3-16,0 0 0 15,0 0 0-15,0 0 0 16,0 0 0-16,0 0-1 16,0 0 1-16,0 0 0 15,0 0 0-15,0 0 0 16,0 0 0-16,0 0-2 16,0 0-3-16,0 0 5 15,0 0-2-15,0 0 3 16,0 0-2-16,0 0 1 0,0 0 0 15,0 0-4 1,0 0 4-16,0 0 3 0,0 0-3 16,0 0 0-16,0 0-5 15,0 0 5-15,0 0 0 16,0 0 3-16,0 0-1 16,0 0-3-16,0 0 4 15,0 0-1-15,0 0-2 16,0 0 0-16,0 0-2 15,0 0 2-15,0 0 0 16,0 0 0-16,0 0 1 16,0 0-1-16,0 0 0 15,0 0 0-15,0 0 0 16,0 0 0-16,0 0 0 0,0 0 0 16,0 0 0-16,0 0 0 15,0 0 0-15,0 0 0 16,0 0 0-16,0 0-3 15,0 0 3-15,0 0 1 16,0 0-1-16,0 0 0 16,0 0-1-16,0 0 1 15,0 0-1-15,0 0 0 16,0 0 1-16,0 0 0 16,0 0 0-16,0 0 3 15,0 0-3-15,0 0-2 16,0 0 1-16,0 0 1 15,0 0 3-15,0 0-3 0,0 0-2 16,0 0 2-16,0 0-1 16,0 0 1-16,0 0 0 15,0 0 3-15,0 0-3 16,0 0 0-16,0 0 0 16,0 0 0-16,0 0 0 15,0 0-1-15,0 0-1 16,0 0 2-16,0 0 0 15,0 0 2-15,0 0-1 16,0 0-1-16,0 0 0 16,0 0 0-16,0 0-3 15,0 0 5-15,0 0-4 16,0 0 2-16,0 0 0 0,0 0-6 16,0 0 5-16,0 0 1 15,0 0-1-15,0 0 3 16,0 0-5-16,0 0 3 15,0 0 0-15,0 0 0 16,0 0-1-16,0 0 0 16,0 0 0-16,0 0-2 15,0 0 1-15,0 0 0 16,0 0 2-16,0 0-2 16,0 0 2-16,0 0 0 15,0 0 0-15,0 0 0 16,0 0 0-16,0 0 0 15,0 0 0-15,0 0 1 16,0 0-1-16,0 0 1 0,0 0-1 16,0 0 0-16,0 0-2 15,0 0 5-15,0 0-4 16,0 0 1-16,0 0-4 16,0 0-14-16,0 0-4 15,-4 0-6-15,4 0 7 16,0 0-19-16,-6 0-24 15,4 0-15-15,-6 0-54 16,-5-3-67-16</inkml:trace>
  </inkml:traceGroup>
</inkml:ink>
</file>

<file path=ppt/ink/ink3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9:33.1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E0A9161-DB4D-4211-8EED-F11806E33EC3}" emma:medium="tactile" emma:mode="ink">
          <msink:context xmlns:msink="http://schemas.microsoft.com/ink/2010/main" type="inkDrawing" rotatedBoundingBox="23222,9449 25552,10628 24513,12680 22183,11500" semanticType="scratchOut" shapeName="Other">
            <msink:sourceLink direction="with" ref="{0D950A4B-75B2-48E9-919F-70AD3626AF81}"/>
          </msink:context>
        </emma:interpretation>
      </emma:emma>
    </inkml:annotationXML>
    <inkml:trace contextRef="#ctx0" brushRef="#br0">-1026 1932 893 0,'0'0'36'0,"0"0"-23"15,0 0 102-15,0 0-60 16,0 0-20-16,0 0-17 16,0 0 5-16,-4-22-1 15,4 2-7-15,0-11 12 16,0-7-7-16,6-12 0 15,10-8-2-15,1-14-7 16,5-13-3-16,7-10 3 16,0-7-10-16,1-6 1 15,-1-2 2-15,-3-2-2 16,-1 0-4-16,-3 1 4 16,-3 9-1-16,1 9-1 0,0 14-1 15,-5 9-2 1,2 5 3-16,2 10 0 0,3-2-5 15,1 6-3-15,9-4 8 16,3 4-10-16,8 3 8 16,6 2-1-16,2 6 3 15,-1 8-8-15,-1 1 8 16,-6 5 1-16,-5 11 1 16,-9 2-4-16,-6 8 0 15,2 1-1-15,0 0 3 16,2 4 4-16,2 0-4 15,0 0-5-15,6 4 4 0,3 18 1 16,-1 3-3 0,6 3 3-16,-3 8 3 0,1 1-2 15,-5 4-1-15,-3 2 0 16,1 7-3-16,-4 3 6 16,-1 12-2-16,-4 3 3 15,-3 3-4-15,-4 2 6 16,1 5-4-16,-1 2 3 15,-4 12-5-15,4-3 3 16,-2-4-1-16,0-3-2 16,2-3-2-16,0 1 1 15,1-11 2-15,-5 6-1 16,2-15 0-16,-1-9 0 16,4 6 1-16,4-5-1 15,1-8 0-15,-2-6 0 0,-2-11 0 16,-1-13 0-16,2-1-1 15,3-8 2-15,-2 4-2 16,3-7 1-16,-2-2 0 16,4 0-1-16,8 0 1 15,3 0 1-15,-3-15 4 16,-2-4-5-16,-5-4-1 16,-1 3 1-16,-1-8 0 15,1 8 0-15,-3 0-1 16,-1 2 1-16,2 5 0 15,-3-2-6-15,2 6 8 16,-2 2-2-16,0-1 1 0,-2-1-1 16,2 5 0-1,0-2-3-15,0 1 2 0,2 5 0 16,1 0 1-16,-3 0 0 16,-2 0 0-16,-3 0 0 15,1 0 0-15,-5 5 5 16,3-5-5-16,-3 0 0 15,0 0 0-15,0 0 0 16,0 0 1-16,0 0 0 16,0 0-1-16,3 0 0 15,1-13-3-15,-1 3 1 16,2-3 2-16,-5 2-8 16,-3 7 2-16,-3 3-4 15,-2 1-12-15,-1 0-13 16,-1 0-46-16,-3 0-59 0,0 5-164 15</inkml:trace>
  </inkml:traceGroup>
</inkml:ink>
</file>

<file path=ppt/ink/ink3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20:02.2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748603-24C9-4D38-8339-700688DAB7A2}" emma:medium="tactile" emma:mode="ink">
          <msink:context xmlns:msink="http://schemas.microsoft.com/ink/2010/main" type="writingRegion" rotatedBoundingBox="22756,8327 25701,12810 22702,14780 19757,10298"/>
        </emma:interpretation>
      </emma:emma>
    </inkml:annotationXML>
    <inkml:traceGroup>
      <inkml:annotationXML>
        <emma:emma xmlns:emma="http://www.w3.org/2003/04/emma" version="1.0">
          <emma:interpretation id="{1C25D93D-D137-491F-945E-584946E1BDE3}" emma:medium="tactile" emma:mode="ink">
            <msink:context xmlns:msink="http://schemas.microsoft.com/ink/2010/main" type="paragraph" rotatedBoundingBox="20320,9468 23404,8724 23737,10102 20652,10846" alignmentLevel="1"/>
          </emma:interpretation>
        </emma:emma>
      </inkml:annotationXML>
      <inkml:traceGroup>
        <inkml:annotationXML>
          <emma:emma xmlns:emma="http://www.w3.org/2003/04/emma" version="1.0">
            <emma:interpretation id="{0C26B9AB-AE27-4DB4-ACA8-5BF6C5BDA92A}" emma:medium="tactile" emma:mode="ink">
              <msink:context xmlns:msink="http://schemas.microsoft.com/ink/2010/main" type="line" rotatedBoundingBox="20320,9468 23404,8724 23737,10102 20652,10846"/>
            </emma:interpretation>
          </emma:emma>
        </inkml:annotationXML>
        <inkml:traceGroup>
          <inkml:annotationXML>
            <emma:emma xmlns:emma="http://www.w3.org/2003/04/emma" version="1.0">
              <emma:interpretation id="{48F929B7-6783-4C80-87DE-8E5FB4EAC5B3}" emma:medium="tactile" emma:mode="ink">
                <msink:context xmlns:msink="http://schemas.microsoft.com/ink/2010/main" type="inkWord" rotatedBoundingBox="20320,9468 23404,8724 23737,10102 20652,10846"/>
              </emma:interpretation>
            </emma:emma>
          </inkml:annotationXML>
          <inkml:trace contextRef="#ctx0" brushRef="#br0">1011-3041 525 0,'0'0'41'0,"0"0"-38"15,0 0 100-15,0 0-28 16,0 0-51-16,0 0 13 16,0 0-12-16,0 0-7 15,0 0-5-15,0 0-11 16,0 0-2-16,0 0 0 16,0 0-1-16,0 0-8 15,0 0-14-15,3 0-10 16,1 0 0-16,2 0-11 15,3-4 15-15,4 2-14 16,-5 0-27-16,8 1-53 16,-7-3-47-16</inkml:trace>
          <inkml:trace contextRef="#ctx0" brushRef="#br0" timeOffset="-15654.4759">40-2614 225 0,'0'0'594'16,"0"0"-588"-16,0 0 53 16,0 0-16-16,0 0-41 15,0 0-2-15,29 0-19 16,-18 16-35-16,-3 4-113 15,-5 7-229-15</inkml:trace>
          <inkml:trace contextRef="#ctx0" brushRef="#br0" timeOffset="-1663.1157">-58-2560 724 0,'0'0'1'15,"0"0"16"-15,0 0 87 16,0 0-64-16,0 0-25 16,0 0 1-16,13 0-14 0,-13 2-2 15,0 16-18 1,0 5-116-16,0 4-52 0</inkml:trace>
          <inkml:trace contextRef="#ctx0" brushRef="#br0" timeOffset="-316.1537">-74-2202 319 0,'0'0'44'15,"0"0"59"1,0 0-2-16,0 0-36 16,0 0-12-16,0 0 4 0,-23-10-12 15,23 4-14-15,0-10-13 16,14-5-12-16,12-11 5 16,12-4 2-16,4-6 4 15,9-8 0-15,5 2-6 16,4-6-1-16,4 3-3 15,-2 5 2-15,-3 8-9 16,-6 10 1-16,-5 10 0 16,-6 0-1-16,-12 13 3 15,-5-1-3-15,-9 2 0 16,-8 4-4-16,-3 0 3 16,-1 0 0-16,-2 0-7 0,-2 0-8 15,0 0-2-15,0 0-2 16,0 0-12-16,0-1 12 15,0-7 16-15,-5-7-74 16,-9-2 13-16,-4 3 43 16,2-2-36-16,-1-1 22 15,1-1 19-15,1-1 3 16,-1 9 12-16,1-3 2 16,1 4 10-16,4 0 20 15,2 3 19-15,0 2-8 0,7 4 6 16,1 0-3-1,0 0-18-15,0 0-24 0,0 0-2 16,0 0-6-16,10 0 1 16,15 0 5-16,1 0 5 15,3 0 1-15,0 10-3 16,-3 0-3-16,-3 4 1 16,0 3-1-16,-4 2 0 15,-3 5 2-15,-3 3-2 16,-4 4 3-16,-2-3-2 15,-5 9 0-15,-2-4 1 16,0 6 1-16,0-3 2 16,-5 6 0-16,-8-2 2 15,-3-6 4-15,2-7 6 16,-2-7 1-16,3-3 1 16,6-7 4-16,1-10-7 15,3 0 10-15,3 0 4 0,-5 0-7 16,0 0 14-16,-4-3-8 15,-4-17-27-15,0-2-1 16,-6-7 3-16,2-4 1 16,-2 2 4-16,-2-7-9 15,4 4 3-15,0-1-2 16,1 7 2-16,3 3 0 16,4 7 5-16,2 5 2 15,1 2 1-15,1 3-1 16,3 8-3-16,0 0-5 0,2 0 1 15,0 0-3 1,0 0 0-16,0 0 0 16,0 0 0-16,0 0-6 0,0 0-23 15,0 0-27-15,0 0-29 16,6 0 25-16,11 9-56 16,4-5-53-16,0-4-163 15</inkml:trace>
          <inkml:trace contextRef="#ctx0" brushRef="#br0" timeOffset="-1899.4905">-402-2281 392 0,'0'0'12'16,"0"0"24"-16,0 0 100 15,0 0-102-15,0 0 4 16,-133-107 32-16,108 103-42 16,0 1 3-16,2 0-2 15,-5 3 29-15,1 0-24 16,-7 0 6-16,0 3-30 15,-4 14 0-15,-4 5 0 16,0 6-10-16,4 4 2 0,-1-2 3 16,4 5 9-16,5-2-7 15,-2 5 13 1,10-2-14-16,5 2 3 0,5-1-5 16,8 4-4-16,2 10 2 15,-1 1-1-15,3 4 5 16,0-1-5-16,0 5 6 15,0-5-3-15,0-4 2 16,0-3 1-16,0-4-5 16,12-7 0-16,1 1-2 15,4-5 0-15,4-1 0 0,0 0 0 16,4-4 0 0,1-1 1-16,-1-3-4 0,-2 0 5 15,2-7-3-15,1-3 2 16,0-4-2-16,7-2 3 15,5-3-2-15,1-5 0 16,6 0 0-16,-1 0 2 16,-1 0-2-16,-2-5 5 15,-2-7-5-15,-1 1 0 16,-4-5-2 0,1-4 2-16,-1-4 3 0,3-7-2 15,3-6 1-15,3-7 2 16,-1 0 1-16,-1-4-4 15,-6 3 1-15,-6-1-1 16,-6-2 5-16,-3 7-5 0,-7-5 9 16,-1 4-7-16,-8 5 1 15,-4-4 1-15,0 0 4 16,0-2-7-16,0-2 4 16,0 4-3-16,-12-3-2 15,1 7 1-15,-7 5 4 16,0 0-1-16,-10 4 3 15,0 4-5-15,-5 1-3 16,-5 1 0-16,1-2 1 16,-4 9 7-16,-1-2-8 15,-3 2 1-15,2 6-1 16,-1-1-4-16,3 6 4 0,5 3-1 16,-4 1 1-1,2 0 0-15,2 0 3 0,-2 0-1 16,0 5-2-16,3 6-5 15,2-2 5-15,3 0 1 16,3 0-1-16,7 0-1 16,3 1 0-16,5-7 0 15,6 2 1-15,2-4-2 16,4 3-1-16,0-4-15 16,0 0-1-16,0 0-18 15,0 5-11-15,0 1-21 16,0 3 17-16,14-1-27 0,8-2-72 15,3-6-53-15</inkml:trace>
          <inkml:trace contextRef="#ctx0" brushRef="#br0" timeOffset="4010.1588">397-2748 556 0,'0'0'18'16,"0"0"39"-16,0 0-4 16,0 0 18-16,0 0-20 15,0 0-6-15,0 0-2 16,-9-10 2-16,7 8-12 15,2 2-10-15,0 0 0 0,0 0-1 16,0 0-9-16,0 0-9 16,0 0-3-16,0 0-2 15,0 0 0-15,0 0-3 16,0 0-2-16,4 0 4 16,12 0 2-16,1 0 0 15,1 0-1-15,-1 0 0 16,1 0 1-16,-3 0 1 15,1 0-1-15,-1 2 3 16,1-2-3-16,-3 0-1 16,0 0 1-16,-4 0 0 15,-2 0 1-15,-6 0 1 16,2 0 0-16,-1 0 0 0,-2 0-2 16,0 0 1-16,0 0-2 15,0 0-1-15,0 0-6 16,0 0-5-16,0 0-12 15,0 0-7-15,3 0-20 16,-3 0-26-16,0 0-50 16,0 0-16-16,0 0-190 15</inkml:trace>
          <inkml:trace contextRef="#ctx0" brushRef="#br0" timeOffset="4273.4551">458-2799 18 0,'0'0'218'0,"0"0"-175"16,0 0 2-16,0 0 1 15,0 0-34-15,0 0-7 16,0-3 0-16,4 3-3 15,10 0 0-15,0 0 4 16,1 0-4-16,2 0 0 16,-1 0-2-16,1 0-9 15,1 3-43-15,-1 5-31 0</inkml:trace>
          <inkml:trace contextRef="#ctx0" brushRef="#br0" timeOffset="-14357.8923">1900-2203 304 0,'0'0'55'0,"0"0"79"0,0 0-57 16,0 0-30-16,0 0-8 15,0 0-5-15,81-78 14 16,-74 72-10-16,-2 3-10 15,-5 3-4-15,1 0-8 16,-1-6-6-16,0 6 0 16,0 0 5-16,0 0 5 15,0 0 0-15,0 0 9 16,0 0 2-16,-1 0 5 16,-12 0-21-16,-3 6 6 15,-2-3 2-15,1-1-1 16,-3 2-4-16,-1 0-3 15,-2 0 1-15,-6-3-3 16,0 2 6-16,-4-3-5 16,2 0 0-16,-2 3 5 0,2-3-8 15,1 0-3-15,0 0 2 16,-1 0-4-16,2 0 5 16,0 0-3-16,3 0 0 15,0 0-2-15,1 0-1 16,1 7 2-16,0-1-7 15,1 1 8-15,4 1-4 16,-3-1 1-16,2 3-5 16,-2-4 2-16,5 7 1 15,0-5-3-15,-2-2 0 16,10-2 0-16,0 0 1 16,5-2-1-16,3-2 1 0,1 0-1 15,0 0 2-15,0 0-1 16,0 0-1-16,0 0-9 15,0 0-9-15,0 0-21 16,0 4-15-16,18-1-31 16,14 4 5-16,7-3-56 15,4-4-181-15</inkml:trace>
          <inkml:trace contextRef="#ctx0" brushRef="#br0" timeOffset="-12986.3863">1429-1841 154 0,'0'0'54'16,"0"0"-2"-16,0 0 13 16,0 0 5-16,0 0-16 15,0 0 3-15,4-8 2 16,-4 8-7-16,0 0-7 15,0 0-6-15,0 0 4 16,0 0-9-16,0 0 1 0,0 0 16 16,0 0-8-1,0 0-7-15,0 0 8 0,0 0 0 16,-2 0-8-16,-15 0-16 16,-5 2-12-16,-7 7-3 15,-1 2 7-15,-4-6-2 16,1 7-6-16,0-6 3 15,2 4 0-15,1 0-3 16,-4-6 6-16,0 6-2 16,0-7-8-16,1 1 2 15,5 3 6-15,1-3 1 16,1 0-6-16,0 0 10 0,-3 0-4 16,-2 2-2-16,-2 2-6 15,-1-3-1-15,2 6 1 16,1-2 3-16,0-1-2 15,1 3 1-15,1-8 4 16,2 5-5-16,7-6-2 16,3 2 9-16,2-1-9 15,2 1 9-15,-6-1-5 16,0 1-1-16,-2 4-3 16,-2-3 0-16,4 2 3 15,3-7-1-15,3 3-2 16,4 1 2-16,0-4 3 15,5 0 2-15,0 5 1 0,-1-4 1 16,1-1-8 0,1 4 0-16,-1-4 0 0,2 0 3 15,2 0-2-15,0 0 7 16,0 0-9-16,0 0 1 16,0 0 1-16,0 0-2 15,0 0 0-15,0 0-1 16,0 0 0-16,0 0-5 15,0 0-14-15,0 4-21 16,0-4-31-16,4 0-26 16,10 0-16-16,-6 0-133 15,-8 0-227-15</inkml:trace>
        </inkml:traceGroup>
      </inkml:traceGroup>
    </inkml:traceGroup>
    <inkml:traceGroup>
      <inkml:annotationXML>
        <emma:emma xmlns:emma="http://www.w3.org/2003/04/emma" version="1.0">
          <emma:interpretation id="{9CE0B4BD-1911-4D6E-99ED-2D0BC289FFFA}" emma:medium="tactile" emma:mode="ink">
            <msink:context xmlns:msink="http://schemas.microsoft.com/ink/2010/main" type="paragraph" rotatedBoundingBox="21408,9400 24267,13752 22702,14780 19843,10429" alignmentLevel="1"/>
          </emma:interpretation>
        </emma:emma>
      </inkml:annotationXML>
      <inkml:traceGroup>
        <inkml:annotationXML>
          <emma:emma xmlns:emma="http://www.w3.org/2003/04/emma" version="1.0">
            <emma:interpretation id="{511EC391-F19E-42D3-878B-8A88B441E30D}" emma:medium="tactile" emma:mode="ink">
              <msink:context xmlns:msink="http://schemas.microsoft.com/ink/2010/main" type="line" rotatedBoundingBox="21408,9400 24267,13752 22702,14780 19843,10429"/>
            </emma:interpretation>
          </emma:emma>
        </inkml:annotationXML>
        <inkml:traceGroup>
          <inkml:annotationXML>
            <emma:emma xmlns:emma="http://www.w3.org/2003/04/emma" version="1.0">
              <emma:interpretation id="{5E532BF7-9064-4D84-A0D9-DE46B7F019F4}" emma:medium="tactile" emma:mode="ink">
                <msink:context xmlns:msink="http://schemas.microsoft.com/ink/2010/main" type="inkWord" rotatedBoundingBox="21408,9400 24267,13752 22702,14780 19843,10429"/>
              </emma:interpretation>
            </emma:emma>
          </inkml:annotationXML>
          <inkml:trace contextRef="#ctx0" brushRef="#br0" timeOffset="15698.0106">2144 1723 611 0,'0'0'61'0,"0"0"20"0,0 0 48 16,0 0-51 0,0 0-22-16,0 0-11 0,-37-10-3 15,34 10-16-15,-4 0-8 16,3 0-10-16,-5 19 1 15,-1 16-5-15,1 3 2 16,-2 13 2-16,1 1-1 16,-2-1-1-16,0 5-6 15,-2-7 0-15,1 3 0 16,4-11-5-16,2-4-31 16,5-13-52-16,2-11-63 15,-3-13-161-15</inkml:trace>
          <inkml:trace contextRef="#ctx0" brushRef="#br0" timeOffset="28803.7459">1957 1797 463 0,'0'0'78'16,"0"0"-47"-16,0 0 61 15,0 0-8-15,0 0-44 16,0 0 6-16,0 0-1 0,-9 14-21 16,-1-14-10-16,-3 0 15 15,-3 3-16-15,0 1 1 16,1-4 4-16,2 6-7 15,4-6 3-15,2 0 2 16,6 0-8-16,1 0 0 16,0 0-2-16,0 0-2 15,0 0-4-15,0 0 4 16,0 0-2-16,0 0 1 16,0 0-1-16,0 0-1 15,0 0 3-15,0 0-4 16,0 0 0-16,0 0 0 15,0 0-1-15,0 0-1 0,0 0 2 16,8 0 0 0,3 0 0-16,2-10 2 0,-2 7-2 15,-1-7 2-15,5-1-1 16,-2 4-1-16,-3-3 0 16,2 0 2-16,-2-4-1 15,-1 5-1-15,2-5 1 16,1-4-1-16,-4 5 1 15,1-6 1-15,0 1-2 16,-3 4 0-16,1-1 0 16,-1-4 0-16,-3 3 1 15,0-5 0-15,-2 3 2 0,-1-1-3 16,0-2 0-16,0 2 1 16,0-1-1-16,0 6 4 15,-7-4-4-15,-3 1 1 16,-2-3-1-16,2 3 1 15,-3-7 0-15,0 1 6 16,-2 0 1-16,5-1-6 16,-3 0 2-16,1 1 0 15,4-3 4-15,-1 6-5 16,2-4 1-16,1 3 5 16,-3 2-4-16,1-4 6 15,-4 3-4-15,2-2-2 16,-3-1 4-16,-3-1-3 15,-2 3-2-15,-2-3 4 16,0 4-4-16,1-2-1 0,-3-2 0 16,-1 5 0-16,1 0 3 15,0 2-4-15,1-3-2 16,-1-2 1-16,0 6-1 16,2 0 3-16,2 1-1 15,1 5 2-15,-3-3 1 16,2 4-1-16,-3 0 0 15,-4-1 0-15,0 9-4 16,-2-7 4-16,2 8-3 16,-4 0 0-16,1 0 1 15,-1 0-2-15,-4 0 0 16,-2 0 0-16,2 4 3 0,-2 1 0 16,-3 5-4-16,-1-1 3 15,-6 0-4-15,3 1 5 16,6-1-5-16,-5 1 5 15,2-1-3-15,1 3 0 16,2 2 0-16,3-4 2 16,-3 4-2-16,4 3-1 15,0-1 1-15,4-2 3 16,2-1-3-16,-2 1 0 16,7-5 0-16,-4 6-3 15,6-6 3-15,2 5 3 16,-1-5-2-16,2 0 0 15,0 1-2-15,3-1 2 0,0-2-2 16,0 4 3-16,2-5-2 16,1 5 0-16,-2-4-3 15,3 2 3-15,-1 3 0 16,3-2 0-16,1-1-2 16,-1 6 2-16,4 4-2 15,3-1 1-15,0 5-1 16,0 11 2-16,0 3 0 15,14 8-1-15,1-4 2 16,5 12-1-16,-2-8 0 16,2 6 1-16,-1 0-1 15,3-1 0-15,1 1 0 16,0 4 0-16,3-2 1 0,-1-1-1 16,-1-4 0-16,-2 5-1 15,-2-7 1-15,-5 3 0 16,-3-2 1-16,-2-8-1 15,0 1 0-15,-1-3 0 16,-4-3 1-16,4 1-1 16,-2-2 1-16,-1-4-1 15,1-1 0-15,-1-6 0 16,4-2 0-16,-1-3-1 16,1 3 0-16,-1-6 1 15,2 0 0-15,3-7-1 16,1 3 0-16,7-10-2 0,6 5 3 15,5-5 5-15,9 0-3 16,6 0-2-16,6-9 1 16,1-10 1-16,0-5-2 15,-4 2-2-15,-6 2 2 16,0-1 0-16,-10 7 0 16,-5 5 0-16,-1-2-2 15,-4 3 2-15,-2 3 2 16,-1-5-2-16,1 1 1 15,-4 4-1-15,1-4 1 16,2 0-1-16,0 1-2 16,2-6 2-16,1 4 1 15,-2-1 1-15,5 2-2 16,-2 1 0-16,0-6 0 0,-2 4 0 16,-2 3 0-16,0-3 0 15,-5 5 0-15,1-3 0 16,-2 1 0-16,-3-1 0 15,-2 4 0-15,-5 3 0 16,-1-3 0-16,-1 4 0 16,3-6 2-16,-2 6-2 15,3-5 0-15,1 5-1 16,3-4 1-16,-2 0 0 16,-2-1 0-16,4-5 0 15,-2 6 1-15,-3-1-1 16,-1 1 0-16,1-2 1 15,1 2 0-15,-2-1-1 0,1-3-1 16,1-3 1-16,1-2 2 16,0 6-2-16,-3-4-1 15,-2 5 1-15,-1 2-1 16,-2 4 1-16,-1 0 0 16,0-3 0-16,0 3 1 15,0 0-1-15,0 0-1 16,0-4 1-16,0-3 0 15,0 3 1-15,3-1-1 16,-1-3 1-16,1 3 1 16,0 0-2-16,-3 1 1 15,1 0-4-15,-1 2 6 0,0-1-6 16,0 3 3-16,0 0 0 16,0 0 2-16,0-4-2 15,0 4 0-15,0 0 1 16,0 0 0-16,0 0-2 15,0 0 2-15,0 0-2 16,0 0 0-16,0 0-4 16,0 0-1-16,0 0-5 15,0-6-4-15,0 1-29 16,3-3-26-16,1 3-30 16,-2-5-120-16,-2 10-127 15</inkml:trace>
          <inkml:trace contextRef="#ctx0" brushRef="#br0" timeOffset="-8358.072">985-707 487 0,'0'0'67'0,"0"0"9"16,0 0 8-16,0 0-35 16,0 0-24-16,0 0 40 15,-71 25-5-15,49-13-16 16,-3 2 2-16,-2 1-1 15,-7-2-14-15,-1 2-6 16,-2-6-1-16,-2 0-13 16,-4 1 0-16,3-1 2 0,4-5 4 15,-5 6-11-15,9-1-4 16,-4-1 0-16,4 2 7 16,-4-4 1-16,-4 9-7 15,-2-4 2-15,-1 1-5 16,-4 1 5-16,5 1-2 15,0 0 1-15,3 3 5 16,6-8-3-16,10-4-2 16,2 1 1-16,5-1 1 15,11-5-3-15,-3 0 0 16,7 0-1-16,1 0-2 16,0 0 1-16,0 0-1 0,0 0 0 15,0 0 1-15,0 0-4 16,0 0 1-16,0 0-8 15,0 0-14-15,0 4-30 16,0-4-10-16,9 4-9 16,5-4-57-16,-5 0-104 15,-3 0-175-15</inkml:trace>
          <inkml:trace contextRef="#ctx0" brushRef="#br0" timeOffset="-7517.4439">288-404 175 0,'0'0'221'16,"0"0"-219"-16,0 0 60 16,0 0-39-16,0 0-23 15,0 0-36-15,12 4-251 16</inkml:trace>
          <inkml:trace contextRef="#ctx0" brushRef="#br0" timeOffset="-5388.382">964 586 426 0,'0'0'162'15,"0"0"-128"-15,0 0 81 16,0 0-40-16,0 0-36 16,0 0-15-16,0-4-7 15,0 4-10-15,0 0-3 16,0 5-2-16,8 13 9 0,5-4 4 16,0 6-3-16,-2-6-10 15,2-1 1-15,0 1-4 16,-2 3 2-16,2-6-2 15,-2 2 2-15,1-3-1 16,-2-5 1-16,-1-1 0 16,-1 0-1-16,1-4 1 15,0 0-1-15,2 0 0 16,1 0 3-16,-2-8 1 16,6-7 0-16,-3-4-3 15,3-3 5-15,-1 3-5 16,-2 1 1-16,0 1 5 15,0-4-7-15,1 7 3 16,-4-3 0-16,2 7-3 16,-8 1 5-16,1 5-3 0,-4 4 2 15,-1-6 5-15,0 6 4 16,0 0 15-16,0 0-6 16,0 0 0-16,-1 0-6 15,-12 0-11-15,-8 0 2 16,0 0 3-16,-4 0-8 15,-5 0 3-15,-1 10-1 16,-1-5 0-16,2 3 1 16,4-2 0-16,1-2-1 15,6 1-4-15,7-2 3 16,4-3-2-16,3 1-1 16,4-1 1-16,1 0 0 0,0 0 0 15,0 0-1-15,0 0-11 16,0 0-10-16,-6 0-32 15,2-1-22-15,-2-21-134 16,-3-2-42-16</inkml:trace>
          <inkml:trace contextRef="#ctx0" brushRef="#br0" timeOffset="-3370.0172">969 1156 337 0,'0'0'105'0,"0"0"-20"16,0 0 4-16,0 0-47 15,0 0-5-15,0 0 15 16,-28-21-1-16,21 15 15 0,3 1-6 16,-4 5-16-1,2-4-5-15,2 4-11 0,0-4-6 16,-1 4 1-16,3 0-5 16,0 0-9-16,2 0 1 15,-3 0-1-15,3 0 0 16,-1 0-1-16,-4 0 0 15,-2 0-3-15,1 0-5 16,-4 0 4-16,1 12-4 16,-1-1 2-16,2 2-2 15,-1 1-4-15,6 6 3 16,-3-7 1-16,3 9 6 16,2-2-6-16,1-3 0 0,0-3 2 15,0 1-2-15,0-2 0 16,0-4-1-1,0 2 3-15,0 1-6 0,0-1 7 16,0-3-3-16,6 7 0 16,2-6 0-16,1 3-2 15,0-2 2-15,-1-4-1 16,0-2 1-16,-2-1-1 16,-1-3 1-16,0 0-1 15,-4 0-1-15,2 0-3 16,-2 0 3-16,2 0 0 15,2 0-8-15,-4-9-9 16,-1-13-29-16,0-1-42 0,0-9-130 16,-10-1-388-16</inkml:trace>
          <inkml:trace contextRef="#ctx0" brushRef="#br0" timeOffset="-5026.6739">152-220 211 0,'0'0'11'0,"0"0"-8"0,0 0-3 16,0 0 0-16,0 0-20 15,0 0-178-15</inkml:trace>
          <inkml:trace contextRef="#ctx0" brushRef="#br0" timeOffset="-16547.0848">135 152 650 0,'0'0'30'0,"0"0"23"16,0 0 70-16,0 0-59 0,0 0-36 15,0 0 9-15,-40-11 11 16,32 11-13-16,-1 0-13 16,0 0 2-16,1 0-15 15,-1 0 8-15,5 15-10 16,-1 4-5-16,5 0-2 15,0 5 0-15,0 0 0 16,2 0 0-16,15 0 0 16,3-6 1-16,2-3-1 15,3-6 0-15,-2-5 0 16,5-4 0-16,-2 0-1 16,0-13 1-16,-2-20 0 0,-5-4 0 15,-3-1 2 1,-7-1-1-16,-9-1-1 0,0 4 1 15,-12 5-1-15,-14 4 3 16,-1 3-2-16,-7 14 0 16,4 5 1-16,-2 5 2 15,4 0-3-15,4 9 0 16,2 10-1-16,5-1-1 16,4-1-2-16,1 0-14 15,5-4-49-15,1 0-40 16,-3-13-187-16</inkml:trace>
          <inkml:trace contextRef="#ctx0" brushRef="#br0" timeOffset="-15819.0361">-744-2066 454 0,'0'0'5'15,"0"0"122"-15,0 0-1 16,4-105-41-16,15 78-9 16,5 4-22-16,1-5-29 15,3 5-13-15,5-1-12 16,2-3-4-16,10-1-41 16,1-1-123-16,4-1-173 15</inkml:trace>
        </inkml:traceGroup>
        <inkml:traceGroup>
          <inkml:annotationXML>
            <emma:emma xmlns:emma="http://www.w3.org/2003/04/emma" version="1.0">
              <emma:interpretation id="{E39F6BB9-FBA3-480F-B47B-422AA3A897B5}" emma:medium="tactile" emma:mode="ink">
                <msink:context xmlns:msink="http://schemas.microsoft.com/ink/2010/main" type="inkWord" rotatedBoundingBox="22068,11042 22918,12336 22156,12837 21305,11543"/>
              </emma:interpretation>
              <emma:one-of disjunction-type="recognition" id="oneOf0">
                <emma:interpretation id="interp0" emma:lang="" emma:confidence="1">
                  <emma:literal/>
                </emma:interpretation>
              </emma:one-of>
            </emma:emma>
          </inkml:annotationXML>
          <inkml:trace contextRef="#ctx0" brushRef="#br0" timeOffset="-6061.7762">1009 8 389 0,'0'0'25'0,"0"0"1"0,0 0 86 16,0 0-58-16,0 0-30 15,0 0 2-15,5-32 14 16,-4 32 3-16,-1 0-3 16,0 0 9-16,0 0-4 15,0 0-11-15,0 0-3 16,0 0-10-16,0 0-6 16,0 13-4-16,0 10 5 15,7 0 1-15,-2 1-7 16,1 0-4-16,1 3-5 15,1 4 7-15,-2 6-7 0,3-4-1 16,-2 5 4 0,0-2-1-16,-1-7-1 0,2 2-2 15,0-2 0-15,-3-5 1 16,-1-7 0-16,0 1-1 16,-4-5 0-16,2-6 1 15,1-3 0-15,-2 2 6 16,-1-6-4-16,0 0 0 15,0 0 3-15,0 0 1 16,0 0-2-16,0 0 1 16,0 0-2-16,0 0-2 15,0 0 0-15,0 0 0 16,0 0-2-16,0 0 0 16,0 0 1-16,0 0-1 0,0 0 0 15,0 0 0 1,0 4 0-16,0-4 0 0,0 0 1 15,0 0 0-15,0 0-1 16,0 0 0-16,3 0-8 16,-3 0-15-16,0 0-8 15,0 0-20-15,0 3-10 16,0 1-52-16,0 3-42 16,0 2-221-16</inkml:trace>
          <inkml:trace contextRef="#ctx0" brushRef="#br0" timeOffset="-7728.7537">32-641 562 0,'0'0'70'0,"0"0"30"15,0 0-18-15,0 0-46 16,0 0-25-16,0 0-3 15,0-6-5-15,7 6-1 16,2 0 3-16,4 0 12 16,1 0-5-16,-1 0-3 15,2 0-1-15,-7 11-5 16,-2 1 2-16,-1 0 3 0,-5 1 1 16,0 10 4-1,0 0 3-15,-6 9-5 0,-15 6-4 16,-5 2-1-1,-4 3-4-15,-3 2-1 0,-2-1 0 16,-2-8 1-16,3-9-1 16,5-7 2-16,5-7 3 15,8-3 5-15,5-5 0 16,7-5 15-16,-1 4-10 16,5-4-2-16,-1 0-9 15,1 0-3-15,0 0-2 16,0 0-1-16,14-9-1 15,7-5 4-15,0 5-2 16,5-2 2-16,6 4-3 16,-1-3 2-16,-1-1-1 0,-1 7 0 15,-3-5 0-15,-1 5 1 16,-3-5-1-16,-6 5-1 16,-3 4 1-16,-5-2 1 15,-3-1-1-15,-1 2 1 16,1 1-1-16,-4 0 0 15,2 0-3-15,-2 0-13 16,4 0-10-16,-2 0-11 16,1 0-28-16,3 0-41 15,-5 0-73-15,1 6-105 16</inkml:trace>
        </inkml:traceGroup>
      </inkml:traceGroup>
    </inkml:traceGroup>
  </inkml:traceGroup>
</inkml:ink>
</file>

<file path=ppt/ink/ink3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9:36.7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950A4B-75B2-48E9-919F-70AD3626AF81}" emma:medium="tactile" emma:mode="ink">
          <msink:context xmlns:msink="http://schemas.microsoft.com/ink/2010/main" type="writingRegion" rotatedBoundingBox="21309,9350 25470,9877 25163,12297 21002,11769">
            <msink:destinationLink direction="with" ref="{4E0A9161-DB4D-4211-8EED-F11806E33EC3}"/>
          </msink:context>
        </emma:interpretation>
      </emma:emma>
    </inkml:annotationXML>
    <inkml:traceGroup>
      <inkml:annotationXML>
        <emma:emma xmlns:emma="http://www.w3.org/2003/04/emma" version="1.0">
          <emma:interpretation id="{9118DAEF-645A-4588-929B-E22BA126DD05}" emma:medium="tactile" emma:mode="ink">
            <msink:context xmlns:msink="http://schemas.microsoft.com/ink/2010/main" type="paragraph" rotatedBoundingBox="21309,9350 25470,9877 25163,12297 21002,11769" alignmentLevel="1"/>
          </emma:interpretation>
        </emma:emma>
      </inkml:annotationXML>
      <inkml:traceGroup>
        <inkml:annotationXML>
          <emma:emma xmlns:emma="http://www.w3.org/2003/04/emma" version="1.0">
            <emma:interpretation id="{F235389D-8296-4E6D-A3EE-D6E603C10623}" emma:medium="tactile" emma:mode="ink">
              <msink:context xmlns:msink="http://schemas.microsoft.com/ink/2010/main" type="line" rotatedBoundingBox="21309,9350 25470,9877 25163,12297 21002,11769"/>
            </emma:interpretation>
          </emma:emma>
        </inkml:annotationXML>
        <inkml:traceGroup>
          <inkml:annotationXML>
            <emma:emma xmlns:emma="http://www.w3.org/2003/04/emma" version="1.0">
              <emma:interpretation id="{43972537-4E9C-4B25-A359-F5EA28410E72}" emma:medium="tactile" emma:mode="ink">
                <msink:context xmlns:msink="http://schemas.microsoft.com/ink/2010/main" type="inkWord" rotatedBoundingBox="21169,9514 24121,9688 23984,12017 21032,11844"/>
              </emma:interpretation>
              <emma:one-of disjunction-type="recognition" id="oneOf0">
                <emma:interpretation id="interp0" emma:lang="" emma:confidence="1">
                  <emma:literal/>
                </emma:interpretation>
              </emma:one-of>
            </emma:emma>
          </inkml:annotationXML>
          <inkml:trace contextRef="#ctx0" brushRef="#br0">1935-2202 320 0,'0'0'221'0,"0"0"-120"16,0 0-2-16,0 0-42 0,0 0 10 15,0 0-17-15,0-4-17 16,0 4-6-16,0 0 6 16,0 9-16-16,7 14 13 15,3 8 2-15,-1 6-12 16,2 7-5-16,3 11-4 15,-1 9-1-15,0 11-3 16,3 13-4-16,1 4 1 16,0 6-1-16,1 5 1 15,-1 9-3-15,-1 2-1 16,-3-6 3-16,-1 4-1 16,-2-7 1-16,2-2-1 15,-4-6 0-15,4-5-2 0,-3-7 1 16,-1-10 1-16,-3-7-2 15,-1 7 0-15,0 0 0 16,-2-11 0 0,2-13 10-16,-1-13-8 0,-1-15 0 15,0-5-1-15,-2-5-1 16,0-3 0-16,0-9 1 16,0 3-1-16,0-4 0 15,0 0 2-15,0 0-2 16,0 0 0-16,0 0 0 15,0 0-5-15,0 0 5 16,0 0-5-16,0 0-20 0,0 0-15 16,0 0-29-16,0 0-35 15,0 0-106-15,5-19-126 16</inkml:trace>
          <inkml:trace contextRef="#ctx0" brushRef="#br0" timeOffset="-660.2131">1550-1998 921 0,'0'0'5'0,"0"0"6"16,0 0 38-16,0 0-10 15,0 0-11-15,0 0-3 16,-3 18-7-16,3 18-5 16,0 11 10-16,9 5-8 15,3 9 2-15,1-2-6 0,-2 11 2 16,4 2-10-16,-2 2 1 15,3 7-2-15,0 6-1 16,-2 0 0-16,2 3 0 16,-1 7-1-16,-2 1 0 15,-1 3 2-15,-1 1-2 16,-1-10 1-16,-1-3-1 16,-2-7 0-16,-2-7 0 15,-4-6 0-15,-1-3 0 16,0-12 0-16,0-1 2 15,0-12-1-15,0-10-1 16,0-7 0-16,0-2 3 0,0-7-2 16,0-10 0-16,0-1 0 15,0-2-1-15,0-2 0 16,-1 0 0-16,-2 0 0 16,1 0 1-16,-1 0-1 15,3 0-2-15,-1 0-1 16,1 0-13-16,0-10-24 15,0-14-25-15,0-10-47 16,0-11-100-16,0-5-179 16</inkml:trace>
          <inkml:trace contextRef="#ctx0" brushRef="#br0" timeOffset="3074.0948">1169-1289 242 0,'0'0'88'16,"0"0"-11"-16,0 0 29 16,0 0-34-16,0 0-33 15,0 0 1-15,0 4 15 16,0-4-10-16,0 3-14 15,0 0 10-15,0 2-20 16,0-2-4-16,0 11-12 0,0-1 5 16,0 11 6-16,0 4-12 15,0 4 3-15,4 6-4 16,5 3-1-16,3 9-2 16,-1 1 1-16,-2 1-5 15,0 5 4-15,-1-2-2 16,-2 0-36-16,-2 1-43 15,-1-5-41-15,-3-5-64 16</inkml:trace>
          <inkml:trace contextRef="#ctx0" brushRef="#br0" timeOffset="-1365.3691">1275-1244 313 0,'0'0'168'15,"0"0"-77"-15,0 0 14 0,0 0 3 16,0 0-30-16,0 0-25 15,7 0-10-15,-7 0-15 16,0 0-6-16,-3 0 8 16,2 9-9-16,-4-4 5 15,5 13-12-15,-3 2 0 16,3 4 1-16,0 7-1 16,0 8-12-16,0 5 7 15,0 7 4-15,3 6-2 16,3 6-1-16,3 4-3 15,0 3-6-15,-1 2 7 16,1-6-7-16,0 0 6 16,-2-12-7-16,0 2 2 0,-3-5-2 15,1-1 1-15,-1-9-1 16,1-7 0-16,-4-6 0 16,2-5 2-16,-3-4-5 15,0-10 6-15,0-1 0 16,0-8-3-16,0 0 0 15,0 0 0-15,0 0-5 16,0 0 3-16,0 0 1 16,0 0-20-16,0 0-21 15,0-22-19-15,0-11-25 16,1-5-74-16,2-7-94 16</inkml:trace>
          <inkml:trace contextRef="#ctx0" brushRef="#br0" timeOffset="-2001.67">989-836 334 0,'0'0'128'0,"0"0"-27"16,0 0-9-16,0 0-14 0,0 0-33 16,0 0 39-16,17 52-16 15,-12-25-14-15,-2 5-4 16,-3 2-16-16,1 1-5 16,-1 2-4-16,0 2 5 15,0-1-13-15,0-1 3 16,0-2-4-16,0 7 4 15,0 4-11-15,0-2 5 16,0-3-7-16,0-1-6 16,4-7 4-16,1 0 0 15,2-4-2-15,-3-5 0 16,1-7-3-16,-4-3 1 16,-1-6-1-16,0-8 1 15,0 4-1-15,0-4 0 16,0 0 0-16,0 0-1 0,0 0-2 15,0 0 3-15,0 0-19 16,0 0 2-16,0 0-28 16,0 0-17-16,0-15-47 15,3-16-88-15,3-10-174 16</inkml:trace>
          <inkml:trace contextRef="#ctx0" brushRef="#br0" timeOffset="6900.8154">500-77 589 0,'0'0'15'0,"0"0"16"15,0 0 78-15,0 0-40 16,0 0 6-16,0 0-45 16,0 0 0-16,-68 25-4 15,68-22-10-15,0-3 7 16,0 1-18-16,3-1-2 16,29 0 0-16,17 0 10 15,12 0 6-15,14-16-4 16,11-6 3-16,16-2-6 15,12 7 1-15,5 3-12 16,6 1 2-16,-5 9-3 16,2 4 0-16,-7 0-1 15,-9 0 1-15,-11 0 0 0,-9 0 2 16,-12 0-2-16,-10 0 0 16,-6-11 0-16,-5-8 0 15,0-5 2-15,-4-3-1 16,-6 0-1-16,0 10 0 15,-10 0-4-15,-7 7 4 16,-7 2 5-16,-9 8-5 16,-6 0-1-16,-4 0 1 15,0 0-8-15,0 0 5 16,-4 14-32-16,-24 9-25 0,-11-5-79 16,-13-7-162-1</inkml:trace>
          <inkml:trace contextRef="#ctx0" brushRef="#br0" timeOffset="16400.9404">-569-691 416 0,'0'0'135'16,"0"0"-80"-16,0 0 29 0,0 0-20 16,0 0-50-16,0 0 7 15,20-66 18-15,-1 47-13 16,3 2-1-16,3 6-7 15,-1 3-15-15,0 8 0 16,-4 0 0-16,-3 0-3 16,-4 0 0-16,0 13 3 15,-5 11-1-15,-3 3 0 16,-5-1 6-16,0 2-3 16,0-1-2-16,-8-7 4 15,-7 3 7-15,-1-11-4 16,6 0 2-16,1-7 10 15,2-5-1-15,4 0-1 16,3 0 0-16,0 0-6 16,0 0 3-16,0 0-13 0,0 0 1 15,0-4-4 1,0-5 0-16,3-6-1 0,13 6-6 16,3 4 1-16,3 5 5 15,2 0-3-15,1 0 1 16,-2 13 1-16,-4 7 1 15,-6 4-2-15,-7-1 2 16,-3 3 5-16,-3 0-4 16,0-4 1-16,-12 1 2 15,-9 5 3-15,-8-4-1 16,1-6-4-16,-4-1 2 16,5-6-1-16,-1-8 0 0,6 3 0 15,8-6-3-15,1 0 3 16,5 0-3-16,5 0 0 15,3 0-4-15,0 0-35 16,0 0-66-16,24 0-64 16,-1-9-70-16</inkml:trace>
          <inkml:trace contextRef="#ctx0" brushRef="#br0" timeOffset="14310.9725">-231-1465 560 0,'0'0'56'0,"0"0"42"15,0 0-2-15,0 0-23 0,0 0-38 16,0 0-2 0,-9 0-7-16,8 0 5 0,-3 11-11 15,-1 15-5-15,1 10-4 16,0-3 2-16,4 0-4 16,-3-2 0-16,3-7-4 15,0-1 1-15,0-10-3 16,0-8-1-16,0 1-2 15,0-2 0-15,0-4 3 16,4 0-4-16,8 0 3 16,8 0 0-16,3-6 4 15,10-12 2-15,2-1-1 16,3-3-4-16,1-1 1 16,-1 5-3-16,-3-1 0 0,-2 1 0 15,-4 5-2-15,-7 1 1 16,-6 4-1-16,-8 4-13 15,-6 3-4-15,1 1-8 16,-3 0-4-16,0 0 12 16,0-6 3-16,0 2-20 15,-12 1-15-15,-2-3 37 16,-2-2-1-16,-2 6 11 16,2-6 1-16,3 7 2 15,2-2 15-15,2 2 19 16,0-3-3-16,4 4 7 15,-3 0-1-15,4 0-10 16,2 0 2-16,0 0-6 0,2 0-5 16,0 0-5-16,0 0-11 15,0 0-2-15,0 9 0 16,0 15 2-16,0 3-2 16,0 10-1-16,4 0-1 15,5 5-25-15,4 5-50 16,0-6-64-16,-3 1-186 15</inkml:trace>
          <inkml:trace contextRef="#ctx0" brushRef="#br0" timeOffset="7625.8763">-52-1865 459 0,'0'0'0'0,"0"0"36"15,0 0 51-15,0 0-20 16,0 0-4-16,0 0-10 16,-24-8-10-16,24 8 2 0,0 0-16 15,0 0-2-15,0 0-16 16,0 0 5-16,6-4-10 15,23-1 11-15,9-6 15 16,10-2-7-16,11-5-14 16,9-4 10-16,8-2-10 15,9 7-4-15,8-7-2 16,10 8 0-16,9-6 5 16,16 5-6-16,15 2-1 15,7-5-1-15,3 2-1 16,1 4 0-16,-10-9-1 15,-12 1 0-15,-16 2 0 16,-16 3 0-16,-22 1 0 16,-16 4 0-16,-15 2 0 0,-15 1 2 15,-8 5-2-15,-3 1 0 16,-7 0 1-16,-1 3 0 16,3-1 1-16,-3-3 0 15,0 4-1-15,-4-4 9 16,-2 4-9-16,-5 0 0 15,-2 0-1-15,0 0 0 16,0 0 0-16,0 0 3 16,0 0-6-16,0 0-3 15,-26 12-46-15,-18 11-109 16,-23 8-235-16</inkml:trace>
          <inkml:trace contextRef="#ctx0" brushRef="#br0" timeOffset="15426.5453">1092-1184 124 0,'0'0'39'0,"0"0"23"15,0 0-11-15,0 0-12 16,0 0 3-16,0 0 21 16,38-4-18-16,-38 4 28 15,0 0-15-15,0 0 1 16,0 0 15-16,0 0 15 15,-8 4-11-15,-9 7-44 16,-6-2 8-16,-5-1 1 0,-4-2-23 16,-4 3 3-16,1 3-6 15,-4 0-6-15,-1 0 0 16,3-2-7-16,-3 4 1 16,8-4-4-16,-2 2 10 15,4-3-3-15,-2 1-2 16,2 3-2-16,-4 2 3 15,2 0-3-15,-4-2 2 16,1 2-4-16,0-7 0 16,1 1-1-16,-4 2 3 15,4-3 3-15,4-3-2 16,0 1 1-16,-2-2-3 0,1-4 6 16,2 3-4-1,3-1-4-15,1-2 0 0,7 2 15 16,2-2-6-16,1 2-1 15,-1-2-2-15,0 4 4 16,2 0-8-16,1-1-3 16,1 1 6-16,3 3-6 15,1-3 0-15,-4 2 3 16,3 1-4-16,1-5 1 16,2 7 0-16,1-8 0 15,1-1 2-15,4 0-3 16,0 0 3-16,0 0-4 15,0 0 2-15,0 0 0 16,0 0 0-16,0 0 1 16,0 3-2-16,0-2 1 0,0-1-1 15,0 0-2 1,0 0-13-16,0 0-7 0,0 4-10 16,0 0-20-16,0 2-44 15,6 4-10-15,3-7-140 16,-9 1-219-16</inkml:trace>
          <inkml:trace contextRef="#ctx0" brushRef="#br0" timeOffset="36148.8317">963-595 182 0,'0'0'51'16,"0"0"-9"-16,0 0 19 15,0 0 3-15,0 0-29 16,0 0-1-16,0 0-8 15,0-4-7-15,0 4-2 16,0 0-1-16,0 0-14 16,4 0-2-16,1 0 0 15,-1 4 0-15,2 15-1 16,-3 8 1-16,-2 19-35 0,-1 9-49 16,0 12-108-1</inkml:trace>
          <inkml:trace contextRef="#ctx0" brushRef="#br0" timeOffset="40056.9597">1405-303 247 0,'0'0'86'15,"0"0"11"-15,0 0 4 16,0 0-36-16,0 0-23 16,0 0-10-16,-8-8 16 15,8 8-10-15,0 0-9 16,0 0-2-16,0 0 0 16,0 0-5-16,0 0-6 15,0 0-9-15,0 0 2 0,0 0-9 16,0 0 1-16,0 0-2 15,0 12 2-15,0 3-1 16,0-5 2-16,0-3 1 16,0 3-3-16,0-5-3 15,0 3 3-15,0-3-7 16,0 2-23-16,0-3-23 16,0 5-15-16,0 1-41 15,0-6-182-15</inkml:trace>
        </inkml:traceGroup>
        <inkml:traceGroup>
          <inkml:annotationXML>
            <emma:emma xmlns:emma="http://www.w3.org/2003/04/emma" version="1.0">
              <emma:interpretation id="{AB3904C7-2778-424D-A786-766D6F12EBF2}" emma:medium="tactile" emma:mode="ink">
                <msink:context xmlns:msink="http://schemas.microsoft.com/ink/2010/main" type="inkWord" rotatedBoundingBox="23797,9856 24469,9941 24299,11289 23627,11203"/>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1</emma:literal>
                </emma:interpretation>
                <emma:interpretation id="interp5" emma:lang="" emma:confidence="0">
                  <emma:literal>l</emma:literal>
                </emma:interpretation>
              </emma:one-of>
            </emma:emma>
          </inkml:annotationXML>
          <inkml:trace contextRef="#ctx0" brushRef="#br0" timeOffset="71548.8089">2160-2081 28 0,'0'0'0'0,"0"0"0"16,0 0-3-16,0 0-2 15,123 0-6-15</inkml:trace>
          <inkml:trace contextRef="#ctx0" brushRef="#br0" timeOffset="71792.1772">2334-1946 4 0,'0'0'35'0,"0"0"-26"16,26 152-2-16,-15-92-7 15,2 1 6-15,-2-2-6 16,0-4 0-16,-1 2-10 16,-1-2-3-16,-2-8 13 0,1-1 23 15,-4-5-22 1,0-2 53-16,1 0-36 0,0-7-15 15,7 7-6-15,-2-7-3 16,6 5 6-16,0 0-23 16,-1 1 23-16,2 2 1 15,-1-1-1-15,-3-3 0 16,3 1 1-16,-3 3 3 16,1-1-4-16,5-3-1 15,-4 8-4-15,-2 1-56 16</inkml:trace>
        </inkml:traceGroup>
        <inkml:traceGroup>
          <inkml:annotationXML>
            <emma:emma xmlns:emma="http://www.w3.org/2003/04/emma" version="1.0">
              <emma:interpretation id="{84988A60-BBA9-4D0E-A37D-5EF54549D5F3}" emma:medium="tactile" emma:mode="ink">
                <msink:context xmlns:msink="http://schemas.microsoft.com/ink/2010/main" type="inkWord" rotatedBoundingBox="24078,10537 24822,10631 24660,11907 23916,11812"/>
              </emma:interpretation>
              <emma:one-of disjunction-type="recognition" id="oneOf2">
                <emma:interpretation id="interp6" emma:lang="" emma:confidence="1">
                  <emma:literal/>
                </emma:interpretation>
              </emma:one-of>
            </emma:emma>
          </inkml:annotationXML>
          <inkml:trace contextRef="#ctx0" brushRef="#br0" timeOffset="639.9582">2441-1407 576 0,'0'0'47'0,"0"0"-32"16,0 0 91-16,0 0-39 15,0 0-27-15,0 0-8 16,9-7 3-16,-9 7-4 15,4 0-10-15,0 22 11 16,5 10 14-16,-2 2-13 16,2 7-15-16,3 5-2 0,-4-3-5 15,5 11 0 1,-2-3-8-16,0 4 7 0,2 1-6 16,-1 2 3-16,-2 5 2 15,3-3-6-15,-4 0 7 16,2 0-7-16,-5-5 1 15,1-3-2-15,1 6 0 16,-4-4 0-16,-4-2 4 16,0 3-2-16,0-9-1 15,0-6-1-15,0-5 1 16,0-8-3-16,0-13 1 16,0 0-1-16,0-6 4 15,-4-1-4-15,-1-3 0 0,2-4-3 16,0 0 4-16,3 0-2 15,-1 0-1-15,-2 0 1 16,2 0-9-16,1 0-8 16,0 3-16-16,0-3-11 15,0 0-33-15,0 0-62 16,0 0-131-16,1-7-205 16</inkml:trace>
          <inkml:trace contextRef="#ctx0" brushRef="#br0" timeOffset="1091.7539">2944-636 87 0,'0'0'580'16,"0"0"-562"-16,0 0 76 16,0 0 26-16,0 0-82 15,0 0 7-15,8 8 20 16,-6 8-12-16,0 11-11 16,-2-4-17-16,3 4-1 15,1 1-12-15,2 1-5 16,-2 1 4-16,1 5-10 0,-1-3 6 15,0 4 0-15,1 2-3 16,2-1-3-16,-1 0 9 16,1-9-8-16,-3 4 6 15,-1-10-2-15,-3-2-6 16,2-3 3-16,1-2-2 16,1-10-1-16,-4-1-1 15,0 3-6-15,0-5-10 16,0-1-13-16,0 3-13 15,0 4-25-15,0-3-43 16,-3 6-94-16,-13-7-143 16</inkml:trace>
        </inkml:traceGroup>
        <inkml:traceGroup>
          <inkml:annotationXML>
            <emma:emma xmlns:emma="http://www.w3.org/2003/04/emma" version="1.0">
              <emma:interpretation id="{73AB31F7-177D-450B-8DCB-289903BDAA54}" emma:medium="tactile" emma:mode="ink">
                <msink:context xmlns:msink="http://schemas.microsoft.com/ink/2010/main" type="inkWord" rotatedBoundingBox="24909,11226 25293,11275 25236,11726 24852,11678"/>
              </emma:interpretation>
              <emma:one-of disjunction-type="recognition" id="oneOf3">
                <emma:interpretation id="interp7" emma:lang="" emma:confidence="0">
                  <emma:literal>v</emma:literal>
                </emma:interpretation>
                <emma:interpretation id="interp8" emma:lang="" emma:confidence="0">
                  <emma:literal>•</emma:literal>
                </emma:interpretation>
                <emma:interpretation id="interp9" emma:lang="" emma:confidence="0">
                  <emma:literal>J</emma:literal>
                </emma:interpretation>
                <emma:interpretation id="interp10" emma:lang="" emma:confidence="0">
                  <emma:literal>V</emma:literal>
                </emma:interpretation>
                <emma:interpretation id="interp11" emma:lang="" emma:confidence="0">
                  <emma:literal>n</emma:literal>
                </emma:interpretation>
              </emma:one-of>
            </emma:emma>
          </inkml:annotationXML>
          <inkml:trace contextRef="#ctx0" brushRef="#br0" timeOffset="72452.0192">3216-275 79 0,'0'0'5'0,"0"0"37"16,119-52-25-16,-80 30-12 15,-3 9 31-15,-10 2-6 16,-11 7 16-16,-4 0-31 16,-6 3 2-16,-3-3 17 15,0 0 22-15,2-1 3 16,3 0-18-16,2-8-21 15,0-2-16-15,0 6 1 0,-4-2-5 16,4-1 0-16,-2 8 0 16,-4-2 0-16,2 2 0 15,-4 0 4-15,2-1-4 16,1-3-21-16,1-2-13 16,3-3-25-16,-2-2-14 15,3 2 22-15,0 2 11 16,-1 2 20-16,-1-1 15 15,1 6 5-15,-7 0-5 16,2-1 5-16,-3 5 0 16,2 0 5-16,0-4-4 0,-2 4 10 15,2-6 0 1,1 1 5-16,-2 1 3 0,4 0-7 16,-2 0 8-16,-2 4 3 15,-1-1 2-15,0 1 1 16,3 0-17-16,-3-6-6 15,1 6 3-15,-1-4-3 16,3 3 4-16,-3-1 5 16,2-4-1-16,1 2-10 15,-2 3-1-15,2-2 1 16,-2-4-2-16,2 4-13 16,-1 2-15-16,1-4 4 0,-2 1 20 15,-1 0-4-15,0 1 3 16,0-4-16-16,0 3-1 15,0 4-33-15,0 0-35 16</inkml:trace>
        </inkml:traceGroup>
      </inkml:traceGroup>
    </inkml:traceGroup>
  </inkml:traceGroup>
</inkml:ink>
</file>

<file path=ppt/ink/ink3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9:01.7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F2175E-83B3-4D81-8799-EA90F838FD1E}" emma:medium="tactile" emma:mode="ink">
          <msink:context xmlns:msink="http://schemas.microsoft.com/ink/2010/main" type="inkDrawing" rotatedBoundingBox="14908,9761 17070,11367 15617,13323 13455,11717" semanticType="container" shapeName="Other">
            <msink:sourceLink direction="with" ref="{6E04C0D1-2236-4C71-940D-B23FCA9B6BAC}"/>
          </msink:context>
        </emma:interpretation>
      </emma:emma>
    </inkml:annotationXML>
    <inkml:trace contextRef="#ctx0" brushRef="#br0">5212-685 430 0,'0'0'23'0,"0"0"13"15,0 0 52-15,0 0-29 16,0 0-10-16,0 0 10 16,0 0 2-16,-117 28-37 15,66-23-5-15,-13 5-5 16,-8 4 7-16,-11-5-8 0,-17 4-4 15,-13 3-1 1,-19-3 3-16,-3 1-8 0,15-5 11 16,6-5 6-16,16-4-9 15,8 0-5-15,0-13 6 16,3-10 3-16,1-6-4 16,4-12-1-16,-1-3-3 15,5-4 2-15,1-5-6 16,1 8-3-16,7-5 0 15,5 3 1-15,0 6 4 16,9 0-1-16,4-3-3 16,5 2-1-16,7 6 1 15,-2-7-1-15,13 1 1 16,-4-2-1-16,9-8 1 16,6 1-1-16,5-2 0 0,8-2 0 15,4 1 3-15,0-3-3 16,0-2 0-16,16 4-4 15,1-3 4-15,1 5 0 16,0 1 0-16,6 1-1 16,-7 4 1-16,5 7 0 15,3 2 1-15,-4 6-1 16,-2 5 0-16,9-1 0 16,-5 4 0-16,9 0 1 15,0 1 0-15,8-5-1 16,11 2 0-16,-2-2-1 15,14 4 1-15,-2-3 0 0,5 3-2 16,4 1 4-16,3 1-4 16,5-2 2-16,-4 5 0 15,3 5-1-15,0 4 1 16,2 2 0-16,6 3 0 16,-4 5 5-16,4 0-5 15,8 9-2-15,6 10 2 16,2 5 1-16,-5 6-1 15,0 3-1-15,-13 9 0 16,-4 0 1-16,-6 0 0 16,-4 5 0-16,-6 2 1 15,-8-1 0-15,-9 1-1 16,-8-1 0-16,-6 3 0 16,0 4 1-16,-9 1-1 15,-1 3 4-15,-3-1-4 0,-5 1 1 16,-2 3-1-16,-3-7 4 15,-4 0-4-15,0 1 0 16,-2-3 1-16,1-5 0 16,-4-7 0-16,0 4-1 15,0-2 1-15,0 0 0 16,0-1 3-16,0-5-1 16,-7-5-2-16,-3 4 2 15,-4-3-2-15,1 0 0 16,-5 0 7-16,0-2-6 0,-4 3 2 15,-2-3-2 1,-4 11 0-16,2-4-1 0,-12 3-1 16,2 1 2-16,-3-2 0 15,-5 7 4-15,-1-9-6 16,1 3 0-16,-1-8-1 16,-3 3 1-16,4 3 3 15,-10-12-1-15,4 4-1 16,-1-7 0-16,2 0 2 15,-2-2 1-15,0-7 2 16,2 3-5-16,8-5 8 16,5 2-5-16,13-6 3 15,-2-3-4-15,9 2 6 16,3-3-8-16,3-1 4 16,-5 2-7-16,5-2 2 0,-3 1 0 15,-3-1 4 1,6 0-3-16,-13 0-1 0,4 3 0 15,2-4 4-15,-8 7-4 16,3-6 0-16,2 3-2 16,0 0 2-16,5-3-2 15,3-2 2-15,4 5-21 16,3 4-20-16,0 12-23 16,0 17-52-16,-5 12-81 15,-7 13-21-15</inkml:trace>
  </inkml:traceGroup>
</inkml:ink>
</file>

<file path=ppt/ink/ink3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9:46.2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E68103-16F2-4ACD-83D8-B6E968FA5CC5}" emma:medium="tactile" emma:mode="ink">
          <msink:context xmlns:msink="http://schemas.microsoft.com/ink/2010/main" type="writingRegion" rotatedBoundingBox="21013,9960 25500,13179 24256,14912 19769,11693"/>
        </emma:interpretation>
      </emma:emma>
    </inkml:annotationXML>
    <inkml:traceGroup>
      <inkml:annotationXML>
        <emma:emma xmlns:emma="http://www.w3.org/2003/04/emma" version="1.0">
          <emma:interpretation id="{5D5952EC-F166-41EA-85E4-FBEE0657AD0B}" emma:medium="tactile" emma:mode="ink">
            <msink:context xmlns:msink="http://schemas.microsoft.com/ink/2010/main" type="paragraph" rotatedBoundingBox="21013,9960 25500,13179 24256,14912 19769,11693" alignmentLevel="1"/>
          </emma:interpretation>
        </emma:emma>
      </inkml:annotationXML>
      <inkml:traceGroup>
        <inkml:annotationXML>
          <emma:emma xmlns:emma="http://www.w3.org/2003/04/emma" version="1.0">
            <emma:interpretation id="{B22F065D-B328-4043-BF8B-72B26B0F6402}" emma:medium="tactile" emma:mode="ink">
              <msink:context xmlns:msink="http://schemas.microsoft.com/ink/2010/main" type="line" rotatedBoundingBox="21013,9960 25500,13179 24256,14912 19769,11693"/>
            </emma:interpretation>
          </emma:emma>
        </inkml:annotationXML>
        <inkml:traceGroup>
          <inkml:annotationXML>
            <emma:emma xmlns:emma="http://www.w3.org/2003/04/emma" version="1.0">
              <emma:interpretation id="{820DF960-2C6B-43E2-9D7F-37E4181F5520}" emma:medium="tactile" emma:mode="ink">
                <msink:context xmlns:msink="http://schemas.microsoft.com/ink/2010/main" type="inkWord" rotatedBoundingBox="21013,9960 25500,13179 24256,14912 19769,11693"/>
              </emma:interpretation>
              <emma:one-of disjunction-type="recognition" id="oneOf0">
                <emma:interpretation id="interp0" emma:lang="" emma:confidence="0">
                  <emma:literal>ay</emma:literal>
                </emma:interpretation>
                <emma:interpretation id="interp1" emma:lang="" emma:confidence="0">
                  <emma:literal>on,</emma:literal>
                </emma:interpretation>
                <emma:interpretation id="interp2" emma:lang="" emma:confidence="0">
                  <emma:literal>only</emma:literal>
                </emma:interpretation>
                <emma:interpretation id="interp3" emma:lang="" emma:confidence="0">
                  <emma:literal>ory</emma:literal>
                </emma:interpretation>
                <emma:interpretation id="interp4" emma:lang="" emma:confidence="0">
                  <emma:literal>org</emma:literal>
                </emma:interpretation>
              </emma:one-of>
            </emma:emma>
          </inkml:annotationXML>
          <inkml:trace contextRef="#ctx0" brushRef="#br0">-591-1970 708 0,'0'0'4'0,"0"0"2"0,0 0 102 16,0 0-25-16,0 0-60 16,0 0 5-16,-108 84-3 15,90-53-2-15,5 6-5 16,3 0 6-16,6-8-12 16,-2-3 0-16,6-6-7 15,0-2-3-15,16-1-2 16,10-5 0-16,7-4 1 15,2-4 4-15,6-3-5 16,-5-1 1-16,2 0 0 16,-8 0 3-16,-5 0-3 0,-8 0 1 15,-8 0-2-15,-5 0 0 16,-4 0 1-16,0 0-3 16,0 8 4-16,0 16 0 15,-8 3 1-15,-11 7 4 16,-5-6-4-16,-2-9-1 15,0-2 0-15,0-6-2 16,4-11-7-16,2 0-18 16,3-11-22-16,-1-22-65 15,-2-21-96-15,3-8-24 0</inkml:trace>
          <inkml:trace contextRef="#ctx0" brushRef="#br0" timeOffset="27886.0322">758 1356 168 0,'0'0'94'15,"0"0"-79"-15,0 0 46 0,0 0 28 16,0 0-55 0,0 0 13-16,-3-75-8 0,3 66-21 15,0 5 9-15,0-1-3 16,0 0-2-16,0-3 0 16,0 7 17-16,0-3-4 15,0 4-4-15,0 0-12 16,0 0 7-16,0 0-1 15,0 0 3-15,0 0-8 16,0-4-4-16,0 4-8 16,0 0-4-16,0 0 2 15,0 0-4-15,0 0-2 16,0 0 3-16,0 0 8 0,0 0-2 16,0 0 11-16,0 0-13 15,0 0 5-15,0 0 4 16,0 0-9-16,0 0-1 15,0 0 0-15,0 0-1 16,-1 13 5-16,-2 11-10 16,-1-2 8-16,-1 6 5 15,1-5-10-15,1 9 10 16,3-5-7-16,0 3 5 16,0 2-9-16,0-4 8 15,0 4-10-15,16-5 4 16,0 4 0-16,3 0-2 15,4-4 0-15,0-3 1 16,3-1 0-16,2-6-2 0,0-3 0 16,-1-8 0-16,-4-2 3 15,-1-4-4-15,1 0 3 16,-4 0-3-16,-1-23 3 16,2-5-1-16,-7-9 2 15,0-6-3-15,-9-3 0 16,-4-4 1-16,0 3-2 15,0 6 0-15,-10 3 1 16,-10 6 0-16,0 1 1 16,-4 3-2-16,1 8 1 15,0 2 1-15,-3 1-1 16,1 7-1-16,3 0 2 16,-2 3-1-16,3 0-1 0,3 3 1 15,0 2-1-15,5 2-1 16,-1 0 1-16,5 0-1 15,3 0 1-15,2 0-1 16,1 0-7-16,3 2-8 16,0 22-24-16,0 3-28 15,0 10-41-15,13-4-123 16,3-10-211-16</inkml:trace>
          <inkml:trace contextRef="#ctx0" brushRef="#br0" timeOffset="28559.7289">1250 1241 579 0,'0'0'42'0,"0"0"2"15,0 0 59-15,0 0-31 16,0 0-35-16,0 0-1 16,-26 4 5-16,20 5-11 15,-5 0-10-15,-1 0-2 16,3 10-1-16,1-5-8 0,2 5 0 16,1 4 0-1,3-1-2-15,2 6 2 0,0-4-8 16,0 4 2-16,2-1-2 15,11 1 3-15,1-4 1 16,1 3-5-16,3-9 1 16,-1 3-1-16,-2-8 0 15,-1-6 0-15,-1 0 0 16,0-3 0-16,-2-4 2 16,5 0-3-16,-3 0 2 15,0 0 0-15,3-4 0 16,-3-12 3-16,0-6-3 15,-2-2 0-15,-5 3 3 0,1-2-4 16,-2 4 2-16,-5-1-1 16,0-2-1-16,0 2 2 15,0 0 0-15,0-1-1 16,-9 3-1-16,-4-1 6 16,-6-4-2-16,2 5-1 15,-5-5 1-15,-3 3 0 16,4 2 0-16,-1 5-4 15,0-1 2-15,5 4-1 16,-1 6 2-16,1 1-3 16,1 3 1-16,3 0 0 15,4 0 0-15,0 0 0 16,1 0-1-16,0 0-4 16,1 7-17-16,6 13-24 0,1 6-23 15,0-2-56-15,0-2-97 16,7-3-226-16</inkml:trace>
          <inkml:trace contextRef="#ctx0" brushRef="#br0" timeOffset="29190.2686">1497 1105 503 0,'0'0'89'0,"0"0"-2"16,0 0 20-16,0 0-31 15,0 0-17-15,0 0-10 16,-31-9-6-16,30 9-10 0,1 0-11 16,0 0 0-1,0 0-7-15,0 0-1 0,0 0-7 16,0 0-6-16,0 0 2 15,0 0-3-15,0 9 1 16,0 14-2-16,0 1 4 16,0 3-2-16,0 4 1 15,0-4 1-15,6 4 2 16,5 1-3-16,-1 0 1 16,3-2 1-16,-1 1-1 15,1 1-2-15,-1-3 3 16,-2 2-3-16,1-1 1 0,0-7-1 15,-3 2 0 1,2-5 0-16,-1-6 1 0,-5-4-1 16,2-3-1-16,-3 0 1 15,-1-7 0-15,1 0-1 16,-2 0-3-16,2 0-10 16,-2 0-9-16,2 0-40 15,2 0-44-15,3 0-81 16,-2-24-43-16,4-4-139 15</inkml:trace>
          <inkml:trace contextRef="#ctx0" brushRef="#br0" timeOffset="29738.1392">1742 1281 235 0,'0'0'225'15,"0"0"-166"-15,0 0 73 16,0 0 2-16,0 0-50 15,0 0-22-15,0-9-9 16,0 9-15-16,0 0-18 16,-5 0 4-16,1 15-12 15,0 3-2-15,4 5-2 16,0 5 1-16,0-5 3 16,0 1-8-16,0-2 4 15,0 2-8-15,4-5 2 16,5-2-1-16,0 2 0 15,-1-4-1-15,2-2 0 16,-1-3-1-16,1-1 0 0,-4-1 1 16,1-4 0-16,-2-1 0 15,-1-3-1-15,2 0 0 16,-2 0 1-16,3 0-2 16,-1 0 2-16,1-11 0 15,1-6 2-15,-4-2-1 16,-4-5 0-16,0-3-1 15,0-1 2-15,0-2-2 16,0-1 2-16,-12 3-2 16,-1 1 2-16,0 7-2 15,-3 3 3-15,3 6-1 16,0 3 3-16,2 4-1 0,-2 3 1 16,4-4-1-16,-1 5 0 15,1 0-3-15,-3 0 0 16,1 0-2-16,1 0 0 15,1 0-9-15,0 0-7 16,1 0-36-16,-4-4-26 16,0-9-95-16,-2-11-139 15</inkml:trace>
          <inkml:trace contextRef="#ctx0" brushRef="#br0" timeOffset="32160.3264">2113 1152 544 0,'0'0'90'0,"0"0"-38"15,0 0 84-15,0 0-23 16,0 0-75-16,0 0 3 16,0-4-9-16,0 4 0 15,0 0-8-15,-9 18-19 16,1 5-1-16,3 9-1 0,5-3-3 16,0 2 0-16,0 3 0 15,0-6 1-15,9-5-1 16,3-6 0-16,-2-3 1 15,-1-4-2-15,2-3 0 16,-2-4 0-16,1-3-1 16,2 0 0-16,-1-7 2 15,2-13 2-15,-3-8-2 16,2-10 3-16,-8 1-3 16,-2-5 0-16,-2 3-1 15,0-1 2-15,-6 3-1 16,-16 8 1-16,-2 2-1 15,-2 5 0-15,1 8 1 16,3 10 0-16,2 1-1 0,2 3 0 16,4 0 0-16,2 0-1 15,4 7 1-15,5 7-5 16,3 9-39-16,0 4-29 16,0 7-62-16,11-11-118 15</inkml:trace>
          <inkml:trace contextRef="#ctx0" brushRef="#br0" timeOffset="32675.9489">2397 1019 606 0,'0'0'15'0,"0"0"42"15,0 0 48-15,0 0-76 16,0 0 13-16,0 0 11 16,0 110-11-16,0-81-20 15,5-1 2-15,1-4-3 16,1-4-11-16,-1 4-9 15,4-6 2-15,0 1 2 0,2-6-2 16,-2-2-3-16,-3-6-1 16,2-5 1-16,-1 0 1 15,0 0 3-15,2 0-1 16,-3-11 8-16,-1-6-6 16,1-11-1-16,-3-2-3 15,-2-1 5-15,-2 7-6 16,0-3 2-16,0 4 0 15,-15-1 5-15,-1 6-5 16,3 4 4-16,-3 1 9 16,3 7-1-16,3 3-1 15,-1 3-13-15,2 0 2 16,2 0-6-16,1 0 3 0,-1 0-6 16,2 13-35-16,5 5-33 15,0 5-62-15,0-4-126 16</inkml:trace>
          <inkml:trace contextRef="#ctx0" brushRef="#br0" timeOffset="33036.9845">2695 892 176 0,'0'0'467'0,"0"0"-415"15,0 0 63-15,0 0-5 16,0 0-80-16,0 0-20 16,-12 0 1-16,12 9-5 15,0 21 19-15,9 5 17 16,4 1-13-16,0 3-6 15,3-3-8-15,1 3-8 16,-1-3-2-16,-1 1-5 16,-2-5 4-16,-1-4-4 15,-4-9 0-15,1 0 0 16,0-10-28-16,-1-5-38 16,1-4-48-16,-2-9-138 0,-2-28-128 15</inkml:trace>
          <inkml:trace contextRef="#ctx0" brushRef="#br0" timeOffset="33344.1626">2896 791 511 0,'0'0'253'16,"0"0"-208"-16,0 0 74 15,0 0-34-15,0 0-66 16,0 0-13-16,-8 0-6 15,8 12 3-15,0 15 3 0,7 8 21 16,3 1-10-16,-3 3-4 16,4-3-1-16,0 1-5 15,-1-4-2-15,0-2 3 16,-1 3-7-16,-3-6-1 16,1-5 1-16,2 1-1 15,-5 0 0-15,2-7 0 16,-2-3 0-16,1-5 0 15,-1-5-29-15,3 6-38 16,2-6-53-16,-2-4-175 16</inkml:trace>
          <inkml:trace contextRef="#ctx0" brushRef="#br0" timeOffset="33998.1861">3517 1390 68 0,'0'0'336'16,"0"0"-294"-16,0 0 107 15,0 0-49-15,0 0-20 16,0 0-20-16,-4 0-11 15,4 0-26-15,0 0-9 16,0 0-3-16,0 0-2 16,0 0-2-16,0 0 1 0,0 0 8 15,0 0 5-15,0 0 5 16,-7 0 0-16,-2 0 1 16,-4 0-15-16,0-11 4 15,-5-2-5-15,5-7-10 16,0-2 2-16,5 3-3 15,5 5 0-15,3-1-3 16,0 2 2-16,0-1-1 16,0-5-2-16,11 10 4 15,2-2-1-15,-2 4-1 16,3 3 2-16,-4 4-3 16,2 0 2-16,1 0 1 15,-3 14 0-15,2 14 4 16,-4 7-1-16,0 9 3 15,-8 11-3-15,0 4-2 0,0 15 2 16,-25 4-3-16,-8 8-33 16,-7 9-58-16,-2-6-138 15,0-10-312-15</inkml:trace>
        </inkml:traceGroup>
      </inkml:traceGroup>
    </inkml:traceGroup>
  </inkml:traceGroup>
</inkml:ink>
</file>

<file path=ppt/ink/ink3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09:08.2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DDA04A-79E0-4978-B490-A82F5694A831}" emma:medium="tactile" emma:mode="ink">
          <msink:context xmlns:msink="http://schemas.microsoft.com/ink/2010/main" type="inkDrawing" rotatedBoundingBox="21194,12486 21853,16209 19037,16708 18378,12985" hotPoints="21670,13825 20138,15356 18606,13825 20138,12293" semanticType="enclosure" shapeName="Circle">
            <msink:sourceLink direction="with" ref="{CCD2BA7F-2664-4AB0-B13D-34CE64844590}"/>
          </msink:context>
        </emma:interpretation>
      </emma:emma>
    </inkml:annotationXML>
    <inkml:trace contextRef="#ctx0" brushRef="#br0">1674 3187 328 0,'0'0'4'0,"0"0"8"16,0 0 58-16,0 0-25 16,0 0-21-16,0 0 18 15,0 0-11-15,-23 0 0 16,14 0-3-16,-3-8 17 15,-1 7-6-15,0-9 3 16,-3 5-8-16,-3 1-7 16,2-5 4-16,-8 0 0 15,-1 4-5-15,-1-3 12 0,-1-3-6 16,-4 4-18-16,-3-3-3 16,1-4 22-16,-6 1-12 15,-2-7-13-15,-3-2 11 16,5-6-12-16,-2 4 1 15,3-4 10-15,-6 5-12 16,3-5 1-16,2 0 1 16,3-3-2-16,-1-7 3 15,-3-8-5-15,-1-2 0 16,3 4-4-16,-6-3 2 16,10 0 1-16,-2 6-1 15,-3 0-2-15,-2-7 6 16,-1-2-4-16,-2-8-2 0,-1-5-1 15,2-3 1-15,-2-5 0 16,2-14 0-16,1 7-5 16,0-6 4-16,1 9 1 15,8 6 5-15,0 1-5 16,5 1 0-16,5-2 0 16,2-1-1-16,7-5 1 15,4-1-1-15,6-14 1 16,5-7 0-16,0 0 1 15,9 1-2-15,11 6 2 16,2 15-1-16,3 6 0 16,-2 5 0-16,0 13 0 15,3 4 0-15,-2 1-1 16,3 0 1-16,5 2-1 16,6 0 1-16,5-2-2 15,11-1 2-15,7 1 0 0,11 5 0 16,11-1 1-16,3 9-1 15,4 0-4-15,-1 9 2 16,1 3 2-16,3 7-4 16,-4 4 5-16,-4 7-1 15,-1 3 0-15,-7 0 0 16,0 7 0-16,0 10-3 16,0 3 3-16,3 4 0 15,-3 3 3-15,-1-3-3 16,-2 4 0-16,-2 1 0 15,-3-1 2-15,4 3-2 0,2 2 0 16,2 4 2-16,0 4-2 16,-6 0-1-16,-6 7 1 15,-5-2-1-15,-7 5 0 16,-2 4 1-16,-7 5 1 16,-5 2-1-16,-4 2 0 15,-3 5 0-15,-6 6 2 16,-5-1 1-16,-3 5-3 15,-2-2 0-15,-6 2 0 16,-1 1 3-16,-2 2-3 16,-3 6 0-16,-4 1 0 15,0 0 2-15,0-2-2 16,-4 1 2-16,-18 4-1 0,-7-3 2 16,-9 5-1-16,-8 1-2 15,-3 3 2-15,-14 8-2 16,-9 6 0-16,-12 3-7 15,-12-3 0-15,-9-10 6 16,2-10 0-16,6-4-2 16,7-9 2-16,9-4 1 15,4-5-1-15,5-11 1 16,8-13 0-16,6-4 0 16,7-5 1-16,10-10-1 15,8-3-1-15,7-7-5 16,6-2-6-16,4-1 4 0,3-5-13 15,3 0-10 1,-4 6-11-16,-3 7-18 0,-8 16-10 16,-4 12-53-16,-8 16-20 15,-20 4-179-15</inkml:trace>
    <inkml:trace contextRef="#ctx0" brushRef="#br0" timeOffset="2110.7767">719 3252 420 0,'0'0'141'0,"0"0"-126"16,0 0 3-16,0 0 15 16,0 0-11-16,0 0 6 15,0 0 22-15,0-3-23 16,0 3-16-16,8 0-1 15,6 21-5-15,8 13 54 16,3 2 1-16,1-8-40 16,1-5-1-16,-9-5-5 0,1-8-8 15,1-4-3 1,0 2 4-16,-1-8-5 0,-2 0-1 16,7 0-1-16,2-8 0 15,3-21-3-15,-2-4 3 16,4-3-2-16,-2-1-2 15,0 3 0-15,0 7-2 16,-2 9 1-16,2-2 5 16,5 3 0-16,1 2 1 15,2 1-1-15,7 1-3 16,1 4 3-16,0 3 0 16,1 6 3-16,-1 0-3 15,-4 0 1-15,-1 6 0 16,-5 7 1-16,0-4 0 15,-2 5 4-15,-2-5-6 16,-2 6 2-16,0-6 2 16,-3 1-3-16,0-1-1 0,0-1 1 15,2-6-1-15,-2 2 0 16,1 0 0-16,2 0 0 16,2-3 0-16,5 4 3 15,-1-5-1-15,4 0 4 16,6 0-1-16,-1 0 6 15,2 0-5-15,-4-10-2 16,-3-4-3-16,-4 1 3 16,-2-2 0-16,-2 2-2 15,-2-2-1-15,-3 1 3 0,-4 5-4 16,-5 1 1 0,2-6 1-16,-5 8-1 0,0-5 3 15,1 0-4-15,3-6 0 16,-1 1-3-16,4-6 3 15,-4-2-1-15,0 0-15 16,-1 1-27-16,-3 0-25 16,-8-1-59-16,-5 7-185 15</inkml:trace>
  </inkml:traceGroup>
</inkml:ink>
</file>

<file path=ppt/ink/ink3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20:40.7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15D76FE-9CA9-474E-B735-248396F9577D}" emma:medium="tactile" emma:mode="ink">
          <msink:context xmlns:msink="http://schemas.microsoft.com/ink/2010/main" type="inkDrawing" rotatedBoundingBox="17579,16676 25178,14822 25806,17397 18208,19251" hotPoints="26974,15615 22658,18227 17612,18162 21929,15549" semanticType="enclosure" shapeName="Ellipse">
            <msink:sourceLink direction="with" ref="{116A8762-3E64-4D2B-976E-62061F9D7CD2}"/>
            <msink:sourceLink direction="with" ref="{356FB8B6-9F19-4A8B-9220-669BA2BFF0DC}"/>
            <msink:sourceLink direction="with" ref="{CCD2BA7F-2664-4AB0-B13D-34CE64844590}"/>
          </msink:context>
        </emma:interpretation>
      </emma:emma>
    </inkml:annotationXML>
    <inkml:trace contextRef="#ctx0" brushRef="#br0">2390 3741 772 0,'0'0'0'15,"0"0"-23"-15,0 0 23 16,168-44 13-16,-38-7 34 16,42-16 25-16,28-16-10 15,42-2-19-15,25-9-5 16,19 2-25-16,20-4 3 15,14 12-8-15,15-1-2 16,3 8-6-16,-7 13-2 16,-23 6 1-16,-17 3 1 15,-18 10 1-15,-30-2 4 0,-18 6-5 16,-32 8 0-16,-33-4-2 16,-33 8 4-16,-35 2 7 15,-25 3 9-15,-28 5 6 16,-15 6 3-16,-2-2 8 15,-6 2-7-15,1-9-4 16,1 3 1-16,-4 2-12 16,-2-2 3-16,0 3 0 15,-4 8-7-15,-3-2-6 16,-4 10-1-16,2-5-2 16,-2 1 2-16,-1-4-2 15,3-3 1-15,-1-2 3 0,1-7-3 16,1-2-1-1,-3 2-1-15,4 3 1 0,-2-5 0 16,-2 6 1-16,4-7-1 16,-5-4 0-16,0-2 2 15,0-7-2-15,0-11-2 16,0-8 2-16,-11-11 2 16,-2-11-2-16,0-2-2 15,2-4 0-15,-2 4 2 16,0-1-2-16,0-3 0 15,-3 4 2-15,1 0 0 16,-4-9-1-16,0-4 1 16,-1-5 0-16,-5-6-1 0,-1 2 0 15,0 8 1 1,0 19-2-16,1 19 1 0,5 8-1 16,3 11 2-16,2 3 1 15,2 4-1-15,-3 1 0 16,3-3 0-16,1 3 1 15,2-1-1-15,-1-2 0 16,5-2-1-16,-3 9 1 16,2 0 0-16,0 7 0 15,-2 7 0-15,0-3 1 16,-5 5-1-16,-2-2 0 16,-9 0 2-16,-5 2-2 15,-9 2 2-15,-12 2-5 16,-16 4 2-16,-16 0 1 0,-18 0-2 15,-18 15 0 1,-9 4-4-16,-4 9-1 0,-4 7-3 16,0-2 4-16,-8 4-12 15,-3-4 17-15,-6-2-1 16,-16 0-3-16,-9 4 4 16,-9 5 1-16,-15 3-2 15,6 3 2-15,2 1 0 16,6 8-5-16,8 5 4 15,-3 5 0-15,0 0-1 16,0-1 2-16,2-7 1 16,4-6 0-16,-1 3-1 15,12-11 4-15,8-1-4 0,13-4-3 16,7-2 0-16,5-8 5 16,1-1-2-16,4 1 0 15,2-1-2-15,3 3 1 16,7 1 2-16,4 7 0 15,3 2 0-15,5 2-2 16,-1 1 2-16,2 7 1 16,6-2-2-16,12 3-3 15,5 0 1-15,7-1 2 16,4-3-1-16,-2-2 2 16,7-3-2-16,0-5 0 15,5 1 1-15,2 2-1 16,-3-3 2-16,4-5-2 0,-6 1 2 15,5-4-1-15,6-1 0 16,2-4 0-16,13-4 0 16,7-9 1-16,11-2 2 15,11-5-2-15,7-4-2 16,0 0-2-16,0 0 2 16,0 0-6-16,0 7 6 15,0 10-3-15,0 10 2 16,0 15 2-16,-2 6-5 15,-2 6 5-15,0 12 0 16,-8-2 6-16,5 5-6 16,3 6 0-16,2 9 0 0,2 4 0 15,0 10 0-15,0 7 0 16,0-9 0-16,6 2 0 16,8-9 0-16,1-6 0 15,5-10-6-15,2-12 5 16,3-6 1-16,1-8-1 15,3-13 1-15,-3-3 0 16,7-8 0-16,-7-1-1 16,2 3 1-16,1-7 0 15,0 1-2-15,0-1 2 16,3-4 0-16,6-1-1 16,11-3 1-16,3-10 6 15,13 0-6-15,14 0 0 16,6-8 3-16,11-12-3 15,13-7-1-15,10-5 1 16,8-2 1-16,5-4 4 0,-2-7-5 16,-9-5-1-16,0-4-6 15,1-4 7-15,-6-1 0 16,-5-7 0-16,2 3 0 16,-2 5 0-16,-8-1 0 15,-5 12 2-15,-14 5 1 16,-14 14-2-16,-19 15-1 15,-16 3-2-15,-15 10 2 16,-8 0 1-16,-11 0-1 16,2 0-1-16,-3 0 1 15,0 0 0-15,0 0 2 0,0 0-5 16,0 0 3-16,0 0 0 16,4 0-13-16,6 0-27 15,11 0-17-15,14 23 10 16,15 5-58-16,14 2-73 15,3-5-140-15</inkml:trace>
  </inkml:traceGroup>
</inkml:ink>
</file>

<file path=ppt/ink/ink3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0:39.4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D2BA7F-2664-4AB0-B13D-34CE64844590}" emma:medium="tactile" emma:mode="ink">
          <msink:context xmlns:msink="http://schemas.microsoft.com/ink/2010/main" type="writingRegion" rotatedBoundingBox="19843,16121 20152,16121 20152,16435 19843,16435">
            <msink:destinationLink direction="with" ref="{715D76FE-9CA9-474E-B735-248396F9577D}"/>
            <msink:destinationLink direction="with" ref="{8FDDA04A-79E0-4978-B490-A82F5694A831}"/>
          </msink:context>
        </emma:interpretation>
      </emma:emma>
    </inkml:annotationXML>
    <inkml:traceGroup>
      <inkml:annotationXML>
        <emma:emma xmlns:emma="http://www.w3.org/2003/04/emma" version="1.0">
          <emma:interpretation id="{4E30D045-BD1D-4C31-8038-AF74AD125D2B}" emma:medium="tactile" emma:mode="ink">
            <msink:context xmlns:msink="http://schemas.microsoft.com/ink/2010/main" type="paragraph" rotatedBoundingBox="19843,16121 20152,16121 20152,16435 19843,16435" alignmentLevel="1"/>
          </emma:interpretation>
        </emma:emma>
      </inkml:annotationXML>
      <inkml:traceGroup>
        <inkml:annotationXML>
          <emma:emma xmlns:emma="http://www.w3.org/2003/04/emma" version="1.0">
            <emma:interpretation id="{24DB7E83-0122-4142-8193-E994C8BA9201}" emma:medium="tactile" emma:mode="ink">
              <msink:context xmlns:msink="http://schemas.microsoft.com/ink/2010/main" type="line" rotatedBoundingBox="19843,16121 20152,16121 20152,16435 19843,16435"/>
            </emma:interpretation>
          </emma:emma>
        </inkml:annotationXML>
        <inkml:traceGroup>
          <inkml:annotationXML>
            <emma:emma xmlns:emma="http://www.w3.org/2003/04/emma" version="1.0">
              <emma:interpretation id="{48E8AEA2-2338-4F17-9929-1BF524A6E5FB}" emma:medium="tactile" emma:mode="ink">
                <msink:context xmlns:msink="http://schemas.microsoft.com/ink/2010/main" type="inkWord" rotatedBoundingBox="19819,16393 20094,16072 20189,16153 19914,16474"/>
              </emma:interpretation>
            </emma:emma>
          </inkml:annotationXML>
          <inkml:trace contextRef="#ctx0" brushRef="#br0">284 0 116 0,'0'0'56'16,"-102"103"-4"-16,47-48-16 15,4 2 12-15,9-12-18 16,16-18 17-16,16-9-25 15,10-13-22-15,2-1-15 16,27-4-18-16,10-4-2 16,0-23-83-16</inkml:trace>
          <inkml:trace contextRef="#ctx0" brushRef="#br0" timeOffset="-156.5816">-25 246 163 0,'0'0'0'15,"0"0"-6"-15,0 0 3 16,117-74-13-16,-70 29-40 0,1 1 31 15</inkml:trace>
        </inkml:traceGroup>
      </inkml:traceGroup>
    </inkml:traceGroup>
  </inkml:traceGroup>
</inkml:ink>
</file>

<file path=ppt/ink/ink3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20:22.4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7742AD-64C4-4D1C-872F-7B9B6C0CF5C7}" emma:medium="tactile" emma:mode="ink">
          <msink:context xmlns:msink="http://schemas.microsoft.com/ink/2010/main" type="writingRegion" rotatedBoundingBox="23199,14602 25479,13750 25933,14966 23653,15817"/>
        </emma:interpretation>
      </emma:emma>
    </inkml:annotationXML>
    <inkml:traceGroup>
      <inkml:annotationXML>
        <emma:emma xmlns:emma="http://www.w3.org/2003/04/emma" version="1.0">
          <emma:interpretation id="{A1A18724-F3DE-4729-9832-4F0B2B5C063C}" emma:medium="tactile" emma:mode="ink">
            <msink:context xmlns:msink="http://schemas.microsoft.com/ink/2010/main" type="paragraph" rotatedBoundingBox="23199,14602 25479,13750 25933,14966 23653,15817" alignmentLevel="1"/>
          </emma:interpretation>
        </emma:emma>
      </inkml:annotationXML>
      <inkml:traceGroup>
        <inkml:annotationXML>
          <emma:emma xmlns:emma="http://www.w3.org/2003/04/emma" version="1.0">
            <emma:interpretation id="{0619A9D9-6EF3-45DB-A752-47D5C9930D7B}" emma:medium="tactile" emma:mode="ink">
              <msink:context xmlns:msink="http://schemas.microsoft.com/ink/2010/main" type="line" rotatedBoundingBox="23199,14602 25479,13750 25933,14966 23653,15817"/>
            </emma:interpretation>
          </emma:emma>
        </inkml:annotationXML>
        <inkml:traceGroup>
          <inkml:annotationXML>
            <emma:emma xmlns:emma="http://www.w3.org/2003/04/emma" version="1.0">
              <emma:interpretation id="{B3D7255A-7F39-4589-A053-563E5E931A5F}" emma:medium="tactile" emma:mode="ink">
                <msink:context xmlns:msink="http://schemas.microsoft.com/ink/2010/main" type="inkWord" rotatedBoundingBox="23199,14602 25479,13750 25933,14966 23653,15817"/>
              </emma:interpretation>
              <emma:one-of disjunction-type="recognition" id="oneOf0">
                <emma:interpretation id="interp0" emma:lang="" emma:confidence="1">
                  <emma:literal/>
                </emma:interpretation>
              </emma:one-of>
            </emma:emma>
          </inkml:annotationXML>
          <inkml:trace contextRef="#ctx0" brushRef="#br0">2789 2561 778 0,'0'0'0'0,"0"0"8"16,0 0 28-16,0 0-24 15,0 0-8-15,0 0-2 16,9 51 9-16,-3-15 9 16,-2-2 16-16,6-3-6 15,3 3-18-15,2-3-7 16,5-8-2-16,0 4-3 15,2-11 0-15,-3-7 0 16,-3 4 2-16,-3-13-2 16,-1 0 0-16,-4 0 0 15,2-7 11-15,-1-23 2 16,-2-2 2-16,-7-11-4 0,0-1-1 16,0-3-2-16,-4-5-3 15,-13-5 18-15,-5 9 9 16,-3 6 1-16,-1 18 10 15,4 10-3-15,-2 9-9 16,-1 5-12-16,6 0-13 16,3 0-6-16,3 5 0 15,6 18-3-15,7 7-10 16,0 6-45-16,3 3-22 16,16 0-42-16,5-3-210 15</inkml:trace>
          <inkml:trace contextRef="#ctx0" brushRef="#br0" timeOffset="546.0551">3305 2930 540 0,'0'0'14'16,"0"0"-14"-16,0 0 103 16,0 0-37-16,0 0 29 15,0 0 18-15,8 0-76 0,-20 0 11 16,-1-3-27 0,3-3-5-16,-2-5-5 0,1 0-4 15,1-2-6-15,2-1-1 16,4-6-1-16,3 7 1 15,1 2 0-15,0 3-5 16,0 8 5-16,0-4 0 16,0 4-5-16,5 0 5 15,4 0-1-15,4 0-3 16,3 0 2-16,-3 12 0 16,3 4 1-16,-3 6 0 15,-3 6 2-15,-2-1 1 16,-6 10-2-16,-2 1 3 15,0 9 6-15,-11 8-5 16,-14 2 1-16,-1 7-4 0,0-9-2 16,4-4-6-16,9-10-13 15,6-7-43-15,3-15-123 16,1-15-211-16</inkml:trace>
          <inkml:trace contextRef="#ctx0" brushRef="#br0" timeOffset="1636.0121">3352 2288 271 0,'0'0'166'0,"0"0"-59"16,0 0-10-16,0 0-17 16,0 0-24-16,0 0 6 15,0-15 2-15,0 15-25 16,0 0-3-16,-2 0 0 15,-2 0-19-15,0 0-5 16,-1 0-3-16,-2 6 0 16,0 7-5-16,5 5 0 0,0 5 0 15,2 5 5 1,0 0-2-16,0 4 9 16,0-4-6-16,7 6-2 0,6-11-5 15,3 1-1-15,1-4 0 16,-2-5 0-16,-1-2 0 15,-4-6-2-15,-1-3 0 16,0-4 0-16,2 0 3 16,0 0-2-16,3-11 0 15,-1-9 2-15,-3-8-1 16,-2-6 0-16,-7 2 1 16,-1 3-3-16,0 2 0 15,0 0 2-15,-9 3-1 16,-10 4 1-16,-5-2 1 15,-2 4-3-15,-3 3 1 0,3 2-1 16,4 12 2-16,3-3-4 16,6 4 1-16,4 0-3 15,3 0-1-15,3 0-10 16,3 18-36-16,0 6-18 16,0 0-36-16,5-7-91 15,8-3-114-15</inkml:trace>
          <inkml:trace contextRef="#ctx0" brushRef="#br0" timeOffset="1970.4573">3501 2060 632 0,'0'0'46'15,"0"0"-39"-15,0 0 63 16,0 0-34-16,0 0-9 16,0 0 61-16,54 52-44 15,-41-21-2-15,-3 3 0 16,-1 6-12-16,5-1-16 16,-3 2 1-16,-3 1-10 15,4 0-2-15,-3-6-2 16,-4-9-1-16,4 1 0 0,-2-8-8 15,-2-2-35-15,2-9-36 16,-6-5-100-16,-1-4-208 16</inkml:trace>
          <inkml:trace contextRef="#ctx0" brushRef="#br0" timeOffset="2382.3595">3675 2153 740 0,'0'0'13'15,"0"0"-2"-15,0 0 3 16,0 0 14-16,0 0-24 0,0 0 39 16,9 65 3-16,-2-38-24 15,-1-3 5-15,6 4-14 16,-4-10-2-16,4 4-9 15,-2-5 2-15,2-6-4 16,-2-5 0-16,-1-3 2 16,-1-3-2-16,3 0 1 15,-3-3 0-15,2-25-1 16,-2-5 0-16,-4-4-2 16,-3 0-4-16,-1 5 4 15,0-2-1-15,0 3 1 16,-13 4 2-16,-4 3 1 15,0 1 0-15,-1 10 0 0,2 12 9 16,3 1 2-16,0 0-9 16,0 0-3-16,1 0 0 15,7 9-8-15,0 6-7 16,5 2-17-16,0-2-52 16,0 0-58-16,0-11-79 15</inkml:trace>
          <inkml:trace contextRef="#ctx0" brushRef="#br0" timeOffset="2693.5242">3812 1809 724 0,'0'0'84'16,"0"0"-72"-16,0 0 87 15,0 0-67-15,0 0-30 16,0 0 2-16,42 20 33 16,-31 7 2-16,0 5-7 15,-3 2 2-15,1 3-14 16,3-2-5-16,-7 3-3 16,6-1-4-16,-6 1-5 15,3-6-3-15,0-1 1 16,-2 3-1-16,-2-11 0 0,-1 1-13 15,-1-11-45-15,-2 5-42 16,0-4-118-16,0 0-245 16</inkml:trace>
          <inkml:trace contextRef="#ctx0" brushRef="#br0" timeOffset="-1312.7029">1862 2747 519 0,'0'0'50'0,"0"0"36"16,0 0 65-16,0 0-54 15,0 0-44-15,0 0-16 16,-4-28-14-16,-2 28-4 16,-1 0-8-16,-2 0-10 15,-2 8-1-15,-3 19 0 16,1 20-1-16,-1 4 1 0,2 11-3 16,1 1 3-16,5-8 0 15,6-3 0-15,0-11 0 16,0-8-1-16,9-5 0 15,8-10 0-15,5-3-1 16,-2-10-3-16,5-5 5 16,-4 0 0-16,-2-9-2 15,2-20 2-15,-1-8 1 16,-1-9 0-16,-2-5 7 16,2-1-6-16,-6 3 1 15,-3 8-1-15,-2 3 2 16,-7 10 0-16,-1 4 7 15,0 5 5-15,0 0 10 0,-6 6-5 16,-14-2-13-16,-9 2 4 16,1 6-6-16,-5 4 0 15,0-1-2-15,2 4-1 16,6 0 0-16,4 7-3 16,5 6-1-16,6 1 0 15,5 7 0-15,5 3 0 16,0 5-22-16,0 4-18 15,15 6-8-15,9-5-36 16,5-2-90-16,-4-9-170 16</inkml:trace>
          <inkml:trace contextRef="#ctx0" brushRef="#br0" timeOffset="-966.9371">2181 2578 11 0,'0'0'730'15,"0"0"-724"-15,0 0 74 16,0 0 61-16,0 0-92 16,0 0-31-16,0-20 12 15,0 20-8-15,0 0-10 16,0 20-2-16,0 14-2 15,0 13 6-15,3 0 2 16,-3 8-9-16,2 0-6 0,1 5-1 16,-2-9 5-16,2-1-5 15,1-12 0-15,1-10-24 16,-1-4-38-16,2-11-39 16,-3-7-103-16,-3-6-168 15</inkml:trace>
          <inkml:trace contextRef="#ctx0" brushRef="#br0" timeOffset="-456.2998">2389 2648 445 0,'0'0'49'15,"0"0"-14"-15,0 0 82 16,0 0-54-16,0 0-18 16,0 0 39-16,0 0-3 15,0 0-48-15,-9 15 13 16,-3-2-4-16,4 2-31 16,0 7 0-16,3-1-1 15,2 6-4-15,1 5 2 16,2 3-3-16,0 0-3 15,0-3 6-15,2 0-5 16,11-1-1-16,3-7-2 0,4-6 3 16,-1-3-3-16,4-6 0 15,-4-5 0-15,3-4 4 16,1 0-3-16,-4-8-1 16,3-16 1-16,-4-7 1 15,0-7-2-15,-8-3 0 16,-3-1-1-16,-5 4 1 15,-2 1-1-15,0 2 3 16,-18-4-6-16,-6 12 7 16,-4 3-5-16,2 5 2 15,-3 14-1-15,4 1 1 0,4 4 1 16,0 0-1-16,8 0 0 16,5 4-5-16,2 5-3 15,6 6-38-15,0 0-42 16,0 2-32-16,4-3-55 15,11 0-179-15</inkml:trace>
        </inkml:traceGroup>
      </inkml:traceGroup>
    </inkml:traceGroup>
  </inkml:traceGroup>
</inkml:ink>
</file>

<file path=ppt/ink/ink3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20:34.1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EF7DBD-AAC2-46EA-BABD-59B22BD4FE96}" emma:medium="tactile" emma:mode="ink">
          <msink:context xmlns:msink="http://schemas.microsoft.com/ink/2010/main" type="writingRegion" rotatedBoundingBox="18606,17542 25207,15857 25963,18818 19363,20504"/>
        </emma:interpretation>
      </emma:emma>
    </inkml:annotationXML>
    <inkml:traceGroup>
      <inkml:annotationXML>
        <emma:emma xmlns:emma="http://www.w3.org/2003/04/emma" version="1.0">
          <emma:interpretation id="{6DECB259-2EA4-405D-83C9-34F94C91C3E8}" emma:medium="tactile" emma:mode="ink">
            <msink:context xmlns:msink="http://schemas.microsoft.com/ink/2010/main" type="paragraph" rotatedBoundingBox="18606,17542 25145,15872 25357,16704 18819,18374" alignmentLevel="1"/>
          </emma:interpretation>
        </emma:emma>
      </inkml:annotationXML>
      <inkml:traceGroup>
        <inkml:annotationXML>
          <emma:emma xmlns:emma="http://www.w3.org/2003/04/emma" version="1.0">
            <emma:interpretation id="{356FB8B6-9F19-4A8B-9220-669BA2BFF0DC}" emma:medium="tactile" emma:mode="ink">
              <msink:context xmlns:msink="http://schemas.microsoft.com/ink/2010/main" type="line" rotatedBoundingBox="18606,17542 25145,15872 25357,16704 18819,18374">
                <msink:destinationLink direction="with" ref="{715D76FE-9CA9-474E-B735-248396F9577D}"/>
              </msink:context>
            </emma:interpretation>
          </emma:emma>
        </inkml:annotationXML>
        <inkml:traceGroup>
          <inkml:annotationXML>
            <emma:emma xmlns:emma="http://www.w3.org/2003/04/emma" version="1.0">
              <emma:interpretation id="{5130B977-5F92-4155-876C-8C206B551677}" emma:medium="tactile" emma:mode="ink">
                <msink:context xmlns:msink="http://schemas.microsoft.com/ink/2010/main" type="inkWord" rotatedBoundingBox="18606,17542 25145,15872 25357,16704 18819,18374"/>
              </emma:interpretation>
            </emma:emma>
          </inkml:annotationXML>
          <inkml:trace contextRef="#ctx0" brushRef="#br0">293 1098 645 0,'0'0'50'16,"0"0"-36"-16,0 0 77 16,0 0 3-16,0 0-79 15,0 0-4-15,29 38 27 16,-19 9 13-16,6 0-21 16,-3 8-14-16,3 8-1 15,-6 3 0-15,-1-2-10 16,-1-2 0-16,0-7-5 0,-3-5 1 15,0-7-1 1,2-16 0 0,-3-10-17-16,4-5-31 0,-4-10-58 0,2-2-83 15,-2-14-9-15,3-21-272 16</inkml:trace>
          <inkml:trace contextRef="#ctx0" brushRef="#br0" timeOffset="-285.107">-141 1261 615 0,'0'0'15'0,"0"0"-14"15,0 0 90-15,0 0-34 16,0 0-15-16,-25 142 11 15,16-87-10-15,5 7-14 16,4 0-1-16,0 1-8 16,0-3 6-16,13-8-2 15,8-11-22-15,3-8 0 16,4-11-2-16,4-2 7 16,-2-12-7-16,3-8-4 15,-1 0 4-15,2-12 1 16,-4-12 1-16,2-10 0 15,-9-7 0-15,-2-5 2 16,-10-1-1-16,-11-3 0 0,0 3 5 16,-7-4-6-16,-23 4 16 15,-13 6-11-15,-4 3-4 16,-4 7-2-16,4 3-1 16,7 9 0-16,12 6 8 15,11 3-8-15,10 5-1 16,2 5-6-16,5 0-2 15,0 0-46-15,7 15-62 16,15 8-44-16,4 1-36 16</inkml:trace>
          <inkml:trace contextRef="#ctx0" brushRef="#br0" timeOffset="-712.9647">-530 1390 707 0,'0'0'3'15,"0"0"-3"-15,-117-18 34 16,69 18 66-16,-6 4-34 15,2 20-35-15,4 10-3 16,-6 7-8-16,11 9 13 16,2 5-2-16,6 6-10 15,12 8-1-15,0 5-11 0,10-3 2 16,4 2-6-16,9-3-1 16,0-9-1-16,5-8-2 15,16-15-1-15,8-10 0 16,5-9 0-16,5-11 0 15,6-8-2-15,3 0 2 16,2-10 2-16,6-21 0 16,-6-14-2-16,-2-12 0 15,-6-3 1-15,-7-10 0 16,-6-4 0-16,-11 2 2 16,-7 1-3-16,-11 1 1 15,0 5 1-15,-25 5-1 16,-14 13 0-16,-10 1 1 15,-2 19-1-15,3 4 0 16,9 18 0-16,7 5 0 0,15 0 1 16,8 0-4-16,5 0 2 15,-1 5-7-15,5 21-32 16,0 8-19-16,0 2-32 16,29 2-78-16,6-10-37 15,4-11-237-15</inkml:trace>
          <inkml:trace contextRef="#ctx0" brushRef="#br0" timeOffset="443.8162">641 1159 601 0,'0'0'49'0,"0"0"-44"15,0 0 85-15,0 0-57 16,0 0 1-16,0 112 40 16,0-62-31-16,0-3-1 15,0 4-10-15,0-5-8 16,0-5-6-16,0-3-13 15,10 0-1-15,10 2-3 16,2-4-1-16,4-2 0 16,0-7 1-16,2-13-1 15,-1-3 0-15,-1-9 0 16,3-2 5-16,2-3-2 16,-2-21-2-16,1-13 1 15,-5 0 1-15,-8-4-1 16,-5 3-1-16,-12-3 0 15,0-2 1-15,-7 2-2 0,-21 0 2 16,-8-6 7-16,-2 6-9 16,-2 7 0-16,-2 3 1 15,4 11-2-15,3 8 2 16,5 11-2-16,2 1 0 16,9 0 1-16,3 13-18 15,10 7-11-15,6 7-43 16,0 1-36-16,9 1-85 15,10-12-140-15</inkml:trace>
          <inkml:trace contextRef="#ctx0" brushRef="#br0" timeOffset="862.6962">1243 1016 655 0,'0'0'20'16,"0"0"37"-16,0 0 65 16,0 0-88-16,0 0-9 15,-38 133 23-15,28-76 8 16,10-2-20-16,0 1-19 16,0-5-5-16,14-5-10 15,14-6-2-15,-2-6 0 0,4-11 0 16,-1-5-1-1,-2-8 1-15,-1-10 0 16,-2 0 1-16,-3 0-1 0,-3-23 3 16,-2-5-2-16,-5-15-1 15,-7-10 3-15,-4-4-1 16,0-4 2-16,-15 7-4 16,-11-2 0-16,-10 13-2 15,-3 7 2-15,-8 12 2 16,4 10-2-16,5 10-4 15,8 4-3-15,9 4-7 16,11 23-28-16,7 7-25 16,3 2-40-16,12-8-74 0,11-8-134 15</inkml:trace>
          <inkml:trace contextRef="#ctx0" brushRef="#br0" timeOffset="1260.6329">1621 992 711 0,'0'0'29'15,"0"0"7"-15,0 0 62 16,0 0-72-16,-4 101 0 16,4-50 7-16,0 5 5 15,0-1-11-15,4 2-18 16,17-7 9-16,2-12-18 0,6-7 2 15,-3-11-7-15,1-13 8 16,-3-7-3-16,-3 0 3 16,0-17-1-1,-4-21-2-15,-5-6 5 0,-6-7-2 16,-6-2 0-16,0-2-2 16,0 10 2-16,-18 7-2 15,-9 2 5-15,-10 6 1 16,0 13 8-16,0 3-12 15,0 10-1-15,8 4-2 16,4 0 0-16,10 4-1 16,7 15-28-16,8 3-28 15,0 2-31-15,4-7-63 0,13 2-55 16,4-14-367-16</inkml:trace>
          <inkml:trace contextRef="#ctx0" brushRef="#br0" timeOffset="1519.0626">1871 812 783 0,'0'0'42'0,"0"0"42"16,0 0-15-16,0 0-65 15,0 0-2-15,0 0 33 16,56 129-2-16,-38-74-21 15,-1-8-4-15,5 3-6 0,-2 1 0 16,0-3 1-16,-2-3 1 16,-1-4-4-16,-1-11-19 15,-6-12-40-15,2-8-27 16,-6-10-94-16,-2-5-90 16</inkml:trace>
          <inkml:trace contextRef="#ctx0" brushRef="#br0" timeOffset="1780.3651">2242 636 732 0,'0'0'131'0,"0"0"-97"16,0 0 43-16,0 0-69 0,0 0-4 16,0 0 0-16,33 128 21 15,-22-70-6-15,-3 1-6 16,4 1 1-16,-2-4-11 15,2 4-1-15,-4-4 4 16,4-1-6-16,2-9-17 16,4-5-67-16,1-18-126 15,-5-12-226-15</inkml:trace>
          <inkml:trace contextRef="#ctx0" brushRef="#br0" timeOffset="2146.3843">2605 715 800 0,'0'0'10'16,"0"0"14"-16,0 0 82 16,0 0-89-16,0 0-8 15,-6 124 27-15,6-65-4 16,0-2-9-16,1-6-12 15,20-6-5-15,5-3 3 16,3-13-9-16,1-6 0 16,4-9 0-16,-1-9 0 15,-1-5 2-15,-3-5-2 0,-4-23 0 16,-7-10 0 0,-5-8 0-16,-5-5 0 0,-8-4-2 15,0-1-5-15,-8 1 0 16,-22 4-4-16,-9 5 11 15,-5 14-1-15,-2 8 1 16,4 14 5-16,7 10-5 16,7 0-2-16,7 0-2 15,11 23-27-15,2 2-48 16,8-2-56-16,0-5-59 16,0-9-218-16</inkml:trace>
          <inkml:trace contextRef="#ctx0" brushRef="#br0" timeOffset="2399.7072">2988 470 899 0,'0'0'4'15,"0"0"20"-15,0 0 27 16,0 0-49-16,0 0 31 15,42 129 15-15,-34-69-20 16,1 10-2-16,0 4-5 16,2-7-12-16,2 0-5 0,3-12-4 15,3-4 0 1,2-9-9-16,3-6-49 0,-1-17-64 16,-2-19-175-16</inkml:trace>
          <inkml:trace contextRef="#ctx0" brushRef="#br0" timeOffset="2788.6691">3323 561 406 0,'0'0'469'0,"0"0"-448"15,0 0 72-15,0 0-13 16,0 0-73-16,0 0-7 15,0 75 10-15,0-17 6 0,10 0-1 16,6-2 0-16,6-7-4 16,-1-12-9-16,7-3 1 15,-2-17-3-15,-3-2 0 16,5-7-4-16,-6-8 3 16,-1 0 0-16,1-17-5 15,-5-25 5-15,-1-10-1 16,-7-6-9-16,-9-8-2 15,0 4-3-15,0 3-9 16,-17 8 14-16,-9 19 10 16,-2 12 0-16,0 8 2 15,1 12-2-15,4 0 0 16,1 24-7-16,3 7-12 0,10 12-55 16,8-2-39-16,1-6-72 15,0-5-270-15</inkml:trace>
          <inkml:trace contextRef="#ctx0" brushRef="#br0" timeOffset="3210.5395">3932 495 630 0,'0'0'0'0,"0"0"0"16,0 0 9-16,-12 135 18 15,12-94 3-15,0 1 21 16,5-3-9-16,9-3 9 16,1-4-13-16,5-8-23 15,-1-7 1-15,8-1-15 16,-3-8 4-16,0-4-3 15,-2-4 3-15,-2-4 2 16,-2-20 1-16,-5-11 22 16,-9-11 1-16,-4-1-11 15,0-5-10-15,-1 3-6 16,-23 5-1-16,-3 4 6 0,-9 10 2 16,-1 7-11-16,1 9 0 15,1 6 0-15,9 8-2 16,6 0-12-16,7 8-33 15,11 12-62-15,2-3-99 16,0-2-190-16</inkml:trace>
          <inkml:trace contextRef="#ctx0" brushRef="#br0" timeOffset="3622.3961">4316 162 962 0,'0'0'0'0,"0"0"0"15,0 0 83-15,0 0-42 16,0 0-41-16,-23 104 1 16,16-26 8-16,1 6 4 15,2-7 1-15,4-7 8 16,0-15-12-16,6-11-8 15,18-9-1-15,1-15 1 16,2-7-2-16,2-9-4 16,0-4 4-16,-1-8 4 15,1-21-4-15,-7-13 1 0,-5-9 5 16,-7-4-6-16,-8-1-3 16,-2 1 3-16,-5 3 0 15,-24 3 0-15,-3 7-1 16,-5 14 0-16,-1 5 1 15,3 13-1-15,2 10-13 16,8 0-8-16,6 14-18 16,3 17-39-16,12 3-35 15,4-6-90-15,0-10-163 16</inkml:trace>
          <inkml:trace contextRef="#ctx0" brushRef="#br0" timeOffset="5673.805">4686 11 989 0,'0'0'1'16,"0"0"2"-16,0 0 87 15,0 0-66-15,0 0-17 16,0 0-7-16,-10 64 0 15,19 2 11-15,4 2 3 16,-4 6-5-16,4-8-1 16,0-7-8-16,0-3 2 0,3-9-4 15,-3-10 2 1,0-5-35-16,3-10-56 0,-2-16-67 16,-2-6-186-16</inkml:trace>
          <inkml:trace contextRef="#ctx0" brushRef="#br0" timeOffset="5677.7934">4891 110 877 0,'0'0'53'16,"0"0"-6"-16,0 0 71 0,0 0-94 15,0 0-15 1,0 0-9-16,-9 57 0 0,9-15 29 15,0 5-6-15,7-6-15 16,8-4 0-16,5-4-5 16,2-11-2-16,5-3-1 15,0-4 0-15,-1-10 0 16,0-5-1-16,-2 0 4 16,0-2-1-16,-4-24-1 15,2-12 0-15,-6-10 1 16,-5-6 1-16,-6-2-3 15,-5 5 0-15,0 1-2 16,-15 9 2-16,-11 11 0 16,-4 2 0-16,-5 15 1 15,1 4-1-15,4 9-2 0,4 0-1 16,5 14-10-16,4 8-13 16,4 8-14-16,6 1-24 15,7 0-14-15,0-3-56 16,3-12-92-16,14-12-344 15</inkml:trace>
          <inkml:trace contextRef="#ctx0" brushRef="#br0" timeOffset="5679.7893">5226-235 939 0,'0'0'43'0,"0"0"-22"15,0 0 99-15,0 0-94 0,0 0-25 16,0 0 0-16,48 31-1 16,-28 17 16-16,-3 6-3 15,1 2 5-15,-5 5-12 16,0-1-3-16,-2-1 0 16,-2-2-3-16,0-2-10 15,0-10-39-15,-5-5-51 16,-4-9-121-16,0-9-309 15</inkml:trace>
        </inkml:traceGroup>
      </inkml:traceGroup>
    </inkml:traceGroup>
    <inkml:traceGroup>
      <inkml:annotationXML>
        <emma:emma xmlns:emma="http://www.w3.org/2003/04/emma" version="1.0">
          <emma:interpretation id="{7F5AE222-1392-437E-BC8A-9600A2B48F8A}" emma:medium="tactile" emma:mode="ink">
            <msink:context xmlns:msink="http://schemas.microsoft.com/ink/2010/main" type="paragraph" rotatedBoundingBox="20638,17668 25671,17564 25702,19079 20670,19182" alignmentLevel="2"/>
          </emma:interpretation>
        </emma:emma>
      </inkml:annotationXML>
      <inkml:traceGroup>
        <inkml:annotationXML>
          <emma:emma xmlns:emma="http://www.w3.org/2003/04/emma" version="1.0">
            <emma:interpretation id="{2511D3E6-697D-495C-B0B9-8CA3A566AC93}" emma:medium="tactile" emma:mode="ink">
              <msink:context xmlns:msink="http://schemas.microsoft.com/ink/2010/main" type="line" rotatedBoundingBox="20638,17668 25671,17564 25702,19079 20670,19182"/>
            </emma:interpretation>
          </emma:emma>
        </inkml:annotationXML>
        <inkml:traceGroup>
          <inkml:annotationXML>
            <emma:emma xmlns:emma="http://www.w3.org/2003/04/emma" version="1.0">
              <emma:interpretation id="{116A8762-3E64-4D2B-976E-62061F9D7CD2}" emma:medium="tactile" emma:mode="ink">
                <msink:context xmlns:msink="http://schemas.microsoft.com/ink/2010/main" type="inkWord" rotatedBoundingBox="20652,17716 24866,17814 24842,18864 20628,18766">
                  <msink:destinationLink direction="with" ref="{715D76FE-9CA9-474E-B735-248396F9577D}"/>
                </msink:context>
              </emma:interpretation>
              <emma:one-of disjunction-type="recognition" id="oneOf0">
                <emma:interpretation id="interp0" emma:lang="" emma:confidence="1">
                  <emma:literal/>
                </emma:interpretation>
              </emma:one-of>
            </emma:emma>
          </inkml:annotationXML>
          <inkml:trace contextRef="#ctx0" brushRef="#br0" timeOffset="8025.4233">1086 2049 577 0,'0'0'0'15,"0"0"-2"-15,0 0 2 16,-133-14 22-16,95-10-5 16,-1-7-10-16,4-1 4 15,3 6-5-15,15 4 9 16,6 13 77-16,8 9-27 16,3-5-39-16,0 5-26 15,21 0 0-15,22 5 6 16,15 13 30-16,11 16-23 15,0-3 5-15,-1 6 4 16,0 5-15-16,-5 4 12 16,-4 2-15-16,1-1 2 15,1-6-4-15,1-4-2 0,6-20-2 16,0-11-52 0,-4-6-107-16,-14-33-188 0</inkml:trace>
          <inkml:trace contextRef="#ctx0" brushRef="#br0" timeOffset="7094.5204">1592 2021 570 0,'0'0'61'0,"0"0"-55"16,0 0 36-16,0 0 70 16,0 0-26-16,0 0-50 15,-59-3-20-15,59 20-8 16,0 10 1-16,0 11 13 15,11 9 2-15,7 0-8 16,6 7 5-16,3 1-4 16,6-4-9-16,5 0-4 0,-2-10 2 15,4-3-5 1,0-6 0-16,2-8-1 0,0-3 1 16,4-5 4-16,2-5-4 15,3-5 1-15,4-6 6 16,6 0 4-16,6-13-4 15,7-10-4-15,10-1 8 16,4-4-10-16,4 1 5 16,5 0-6-16,4 4 0 15,-2-1 0-15,-5 6 4 16,-13 2-5-16,-14 2-1 16,-16 8 1-16,-16-5 0 15,-13 7-6-15,-9 4 5 16,-6 0-10-16,-7 0-13 0,0-6-22 15,0-1-4-15,-5-4-28 16,-19-6-210-16,-7 2-28 16</inkml:trace>
          <inkml:trace contextRef="#ctx0" brushRef="#br0" timeOffset="7558.6717">2914 2214 544 0,'0'0'53'15,"0"0"0"-15,0 0 66 16,0 0-15-16,0 0-77 15,0 0-12-15,-24-3-12 16,39 3-3-16,20 3 8 16,11 12 7-16,11-6 8 15,2 2-5-15,4 1-15 0,-7-7 2 16,-5 9-2-16,-5 5-3 16,-11 5 0-16,-6 4 0 15,-14 8 5-15,-8 6 1 16,-7-1-2-16,0 1 4 15,-17-7 0-15,-10 4 10 16,-2-10-12-16,0-2 4 16,5 0-2-16,1-13 0 15,7-1 8-15,5-6 6 16,4-7-5-16,7 0-6 16,0 0-1-16,-3 0 7 15,2-7-8-15,-4-20 11 16,-3-9-20-16,-5-9 3 0,-5 1 2 15,-9-7-1-15,-8-9-1 16,-11-9 0-16,-1 4 0 16,2 8-3-16,5 16-2 15,9 7 2-15,11 17 4 16,11 7-4-16,5 6-6 16,4 4 2-16,0 0-30 15,0 0-47-15,0 0-60 16,0 14-127-16,0 2-130 15</inkml:trace>
          <inkml:trace contextRef="#ctx0" brushRef="#br0" timeOffset="10954.4131">4141 1827 982 0,'0'0'0'0,"0"0"-90"16,0 0 64-1,0 0-9-15,0 0-131 0,0 0-273 16</inkml:trace>
          <inkml:trace contextRef="#ctx0" brushRef="#br0" timeOffset="10808.8025">4234 2112 1003 0,'0'0'0'0,"0"0"-7"16,0 0 7-16,0 0 9 15,0 0-5-15,0 0 4 0,37 85 5 16,-26-53-8-16,0 0 2 16,-1-4-5-16,-1 6-2 15,3-10-9-15,-4-11-64 16,-5-13-233-16</inkml:trace>
          <inkml:trace contextRef="#ctx0" brushRef="#br0" timeOffset="11576.6151">4599 2164 916 0,'0'0'1'0,"0"0"4"16,0 0 0-16,0 0 0 16,35-102-5-16,-31 65 0 0,-4 2-7 15,0 6 3 1,-13 4 4-16,-16 4-2 0,-4 2 4 16,1 9-2-16,-4 10 0 15,10 0 0-15,1 5 11 16,8 19-6-16,4 7-4 15,8 7 1-15,5 3 8 16,0 0-8-16,13-3 3 16,13 1-1-16,15-8-2 15,2 0-1-15,8-1 8 16,1-3-4-16,2 0-5 16,-3 1-3-16,-5 6 3 0,-7-3 0 15,-8 2 0 1,-9 4 0-16,-9-5 2 0,-6-4 0 15,-6-4-1-15,-1-2 6 16,0-5 20-16,0-1 7 16,-18-2-9-16,-7-6 0 15,-4-5-1-15,-3-3 4 16,-1 0-3-16,4-17-14 16,4-14-5-16,8-17-5 15,11-11 0-15,6-7-1 16,0 1-2-16,1 7 1 15,15 7-19-15,2 18 6 16,-2 11 0-16,-2 9 5 16,-1 10 1-16,6 3-1 15,0 0 5-15,7 2-2 16,3 24 5-16,-3 1-2 0,-1 1 2 16,-4 0-2-16,0 0-3 15,-8-9-13-15,-2-4 0 16,-5-6-34-16,-1-5-37 15,-5-4-86-15,0-4-110 16</inkml:trace>
          <inkml:trace contextRef="#ctx0" brushRef="#br0" timeOffset="11879.806">4737 1858 936 0,'0'0'1'0,"0"0"0"0,0 0 10 16,0 0-11-16,0 0 0 16,0 0-1-16,49 23 1 15,-34-22 2-15,1-1 0 16,-3 0-2-16,-4-5 0 16,-5-17 4-16,-4-6-4 15,0 4-3-15,-3 1-1 16,-20 10 0-16,-2 2-11 15,-1 11 11-15,1 0 2 16,4 17-3-16,3 13-1 16,9 1 1-16,9 3-15 0,0-6-81 15,9-5-49 1,11-18-164-16</inkml:trace>
          <inkml:trace contextRef="#ctx0" brushRef="#br0" timeOffset="12102.211">4944 1535 462 0,'0'0'437'0,"0"0"-437"16,0 0 0-16,0 0 10 16,0 0-4-16,6 138-1 0,17-87 14 15,-1 5-7 1,-4-2 4-16,3 8-2 0,-3-6-13 15,2-1 4-15,-1-3-5 16,0-3-23-16,-6-10-101 16,-7-12-172-16</inkml:trace>
        </inkml:traceGroup>
        <inkml:traceGroup>
          <inkml:annotationXML>
            <emma:emma xmlns:emma="http://www.w3.org/2003/04/emma" version="1.0">
              <emma:interpretation id="{46E4C597-E85D-4D6E-A153-698918D8D495}" emma:medium="tactile" emma:mode="ink">
                <msink:context xmlns:msink="http://schemas.microsoft.com/ink/2010/main" type="inkWord" rotatedBoundingBox="24399,18676 25162,18661 25170,19089 24407,19105"/>
              </emma:interpretation>
              <emma:one-of disjunction-type="recognition" id="oneOf1">
                <emma:interpretation id="interp1" emma:lang="" emma:confidence="0">
                  <emma:literal>or</emma:literal>
                </emma:interpretation>
                <emma:interpretation id="interp2" emma:lang="" emma:confidence="0">
                  <emma:literal>a</emma:literal>
                </emma:interpretation>
                <emma:interpretation id="interp3" emma:lang="" emma:confidence="0">
                  <emma:literal>on</emma:literal>
                </emma:interpretation>
                <emma:interpretation id="interp4" emma:lang="" emma:confidence="0">
                  <emma:literal>as</emma:literal>
                </emma:interpretation>
                <emma:interpretation id="interp5" emma:lang="" emma:confidence="0">
                  <emma:literal>an</emma:literal>
                </emma:interpretation>
              </emma:one-of>
            </emma:emma>
          </inkml:annotationXML>
          <inkml:trace contextRef="#ctx0" brushRef="#br0" timeOffset="26742.4614">5294 2540 114 0,'0'0'347'16,"-125"54"-241"-16,50-19-17 15,-5-3 24-15,2-1-54 16,1-3-10-16,1 0-28 16,5-1-10-16,9-4-11 15,8 0 0-15,17-10 0 16,22-2 2-16,8-11-2 16,7 0-1-16,9 0-15 0,28 0-12 15,14-13 28 1,8-17 0-16,2 3-4 0,3-8-6 15,-1 2 4-15,-4-5-1 16,-8 10-15-16,-16 9-12 16,-14 6 1-16,-12 9 12 15,-9 4 21-15,0 0 38 16,-22 4-9-16,-17 15-29 16,-10-1 16-16,-6 5 17 15,0 0-6-15,-2 1-11 16,5 4-14-16,7-5 2 15,13-5-4-15,13-11 2 16,15-4-7-16,4 0-2 16,24-3-47-16,24 0 51 0,16-9-2 15,3-13 4 1,-2-1-1-16,-5-1-9 0,-7 7-6 16,-9-2-28-16,-11 9 0 15,-11 5-5-15,-13 5 17 16,-9 0 10-16,0 0 23 15,-13 5 12-15,-17 17-9 16,-1 5 14-16,-6 8 22 16,3 5-18-16,3 3-12 15,1-5 6-15,2-3-1 16,14-15 11-16,6-6-13 16,8-7-12-16,0 4-1 15,18-9-4-15,14 5 3 0,-2-7-5 16,5 0 2-16,0 0-1 15,1-14 1-15,-1 1-30 16,-5 3 5-16,-4-4-22 16,-8 0-27-16,-7-4-67 15,-11 9-80 1</inkml:trace>
        </inkml:traceGroup>
        <inkml:traceGroup>
          <inkml:annotationXML>
            <emma:emma xmlns:emma="http://www.w3.org/2003/04/emma" version="1.0">
              <emma:interpretation id="{D633DF28-043F-4E26-B4D3-6A683B652D41}" emma:medium="tactile" emma:mode="ink">
                <msink:context xmlns:msink="http://schemas.microsoft.com/ink/2010/main" type="inkWord" rotatedBoundingBox="24552,17587 25671,17564 25685,18280 24566,18303"/>
              </emma:interpretation>
              <emma:one-of disjunction-type="recognition" id="oneOf2">
                <emma:interpretation id="interp6" emma:lang="" emma:confidence="1">
                  <emma:literal/>
                </emma:interpretation>
              </emma:one-of>
            </emma:emma>
          </inkml:annotationXML>
          <inkml:trace contextRef="#ctx0" brushRef="#br0" timeOffset="12283.7273">5017 2170 811 0,'0'0'39'0,"0"0"-35"16,0 0 13-16,0 0 9 16,51-117-23-16,-14 71-3 15,0 9 0-15,-4 3-23 0,0 3-53 16,-2 8-7-16,-5 10-8 16,-1 6-44-16,-5 7-90 15</inkml:trace>
          <inkml:trace contextRef="#ctx0" brushRef="#br0" timeOffset="12741.4155">5448 1919 422 0,'0'0'21'0,"0"0"57"16,0 0 40-16,0 0-114 16,0 0-4-16,90-112-6 15,-79 78-6-15,-3 4 5 0,-7 2 7 16,-1 10 4-1,0 0 2-15,-9 8 21 0,-12 10 20 16,-1 0-28-16,-3 0 23 16,0 28 3-16,2 8-10 15,3 7-3-15,4 2 9 16,6-8-19-16,7 1 3 16,3-12-17-16,0-5-4 15,0-4 0-15,0-3-4 16,3-4 0-16,6-3 0 15,-1-7-4-15,1 0-3 16,1 0-9-16,2-14 0 16,-1-7-27-16,-2 1-12 15,0 3 18-15,-5 7 15 16,0 6 15-16,-2 4 0 0,2 0 2 16,5 0 0-16,1 0 5 15,0 0 6-15,3 4-2 16,-1 2-1-16,-2-6 1 15,5 4-4-15,-5-4 0 16,1 0-19-16,-5-10-98 16,1-13-172-16</inkml:trace>
          <inkml:trace contextRef="#ctx0" brushRef="#br0" timeOffset="12957.8374">5456 1451 611 0,'0'0'14'16,"0"0"-1"-16,0 0 96 16,0 0-59-16,0 0-42 15,0 0 15-15,-21 91 23 16,37-51-17-16,2 5 11 16,3 5-9-16,1-3-14 15,-2 2 2-15,2 3-14 16,-1-4-3-16,5-2-2 15,-1-9-8-15,0-9-82 16,-11-14-247-16</inkml:trace>
          <inkml:trace contextRef="#ctx0" brushRef="#br0" timeOffset="13115.4158">5806 1719 984 0,'0'0'1'15,"0"0"19"-15,0 0-11 16,0 0-9-16,0 0-27 16,0 0-35-16,0-133-183 15,-9 76-362-15</inkml:trace>
          <inkml:trace contextRef="#ctx0" brushRef="#br0" timeOffset="10587.3951">3476 1919 696 0,'0'0'67'0,"0"0"-54"15,0 0 76 1,0 0-25-16,86-102-43 0,-31 79 1 16,5 5-3-16,6 14-6 15,4 4-1-15,-2 4-12 16,-1 23 5-16,-6 15-2 15,-9 9 0-15,-7 9 0 16,-15 5-1-16,-12 9 1 16,-14-3 4-16,-4-2 3 15,-6 0 13-15,-18-6 1 16,-11-8-2-16,-3-12-12 16,1-9-5-16,-3-13-2 0,3-7 4 15,3-8-7 1,7-2-10-16,8-4-21 0,9 0-18 15,10 0-38 1,0 0-120-16,0-10-363 0</inkml:trace>
          <inkml:trace contextRef="#ctx0" brushRef="#br0" timeOffset="10270.7287">3769 1665 846 0,'0'0'123'0,"0"0"-113"15,0 0-9-15,0 0 74 16,0 0-34-16,0 0-32 16,0 0-9-16,-24 67 10 15,24 4 2-15,7 7 9 16,10-7-2-16,2-2 0 15,2-5-9-15,-1-13-7 0,-1-8-2 16,-6-8 1-16,-4-7-2 16,-4-9 0-16,-3-8-17 15,-2-7-29-15,0-4-28 16,-16 0-66-16,-25-23-249 16</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10.9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01EB7E-F2D0-4B4B-A9F0-05B6DE00DE0C}" emma:medium="tactile" emma:mode="ink">
          <msink:context xmlns:msink="http://schemas.microsoft.com/ink/2010/main" type="inkDrawing" rotatedBoundingBox="9967,5610 16570,5734 16567,5921 9964,5797" shapeName="Other"/>
        </emma:interpretation>
      </emma:emma>
    </inkml:annotationXML>
    <inkml:trace contextRef="#ctx0" brushRef="#br0">-1 20 298 0,'0'0'57'15,"0"0"-5"-15,0 0 33 16,0 0-31-16,0 0-15 16,0 0-17-16,0 0 8 15,0-1-11-15,0 1-11 0,0 0-5 16,0 0 2-1,0 0-5-15,0 0 1 0,0 0 0 16,0 4 3-16,18 4 4 16,-1 0-5-16,3 4 3 15,2-5 0-15,4 6 2 16,3-6 4-16,2 1-4 16,2 0-5-16,2-4 3 15,8 0-2-15,2 0 6 16,6-1-1-16,-6-3-2 15,2 3 2-15,2-1-7 16,-1 0 3-16,0 0-5 16,2-2 3-16,4 2 3 0,1-2-6 15,-1 0 2 1,5 0-1-16,1 0 1 0,-1 0 0 16,1-2-2-16,2-7 3 15,-5-1-1-15,1 4 3 16,-3-3-4-16,-6 0 1 15,-2 5-1-15,-2 0 1 16,-3 2-2-16,-6 2 1 16,4 0 0-16,-3 0-1 15,8 0 0-15,1 2 0 16,3 6 1-16,2 6 0 16,4-5-1-16,5 2 1 15,2-2 0-15,8-5-1 16,1-1 0-16,-3-3 3 0,2 0-2 15,-7 0 1-15,1 0-2 16,0 0-3-16,0-7 3 16,0-2 0-16,2 2 1 15,-2-1 1-15,0 3-1 16,-3-3 0-16,-3 2-1 16,-3-2 0-16,0 3 0 15,-4 1 0-15,-2-1 0 16,-2 0 5-16,-2 1-4 15,-2-1-1-15,-1 5 2 16,5-4-1-16,-2 0 5 16,8 3-6-16,4-5 1 15,2 6 1-15,1-1-2 0,-2 1 0 16,-3-4 0 0,5 0 2-16,-1 0-1 0,-5 3 0 15,4-3-1-15,-3 2 1 16,-7-2-1-16,-3 4 3 15,-5 0-6-15,1 0 2 16,-5 0 1-16,2 0 0 16,2 0 0-16,-3 0 3 15,5 7-3-15,-3 1 0 16,2 0 0-16,1 0 0 16,1 0 0-16,1 0 0 15,1-2 2-15,-2-1-2 0,1 4 0 16,5-1-2-16,2 3 2 15,-6 2 0-15,1 0 4 16,-5-3-4-16,-5 1-3 16,0-8 3-16,-5 3 0 15,-2 0 0-15,1-4 0 16,-1-2 0-16,3 3 1 16,4 3 2-16,-4-6-3 15,5 0 0-15,-3 5 0 16,1-1 0-16,0 1-1 15,3-1 1-15,-3-4 0 16,5 0 0-16,2 0 1 16,-1 0-1-16,5 0 0 15,-1 0 0-15,6 0 0 16,-10 0 1-16,1 0-1 16,3 0-2-16,-2 0 2 15,1 0-3-15,1 0 3 0,-5 10-1 16,-2-6 1-16,-3 2 0 15,-2-4-2-15,-2-1 2 16,-4-1 0-16,-4 0 0 16,-1 0 0-16,-2 0 0 15,-2 0 0-15,2 0 0 16,0 0 2-16,-5 0-2 16,2 0-2-16,4 0 2 15,-1 0 0-15,-1-1 3 16,-2-3-3-16,-2 0-1 0,-1 4 1 15,-2 0 0-15,-3 0 2 16,-4-1-2-16,3 1 0 16,-7 0-1-16,3 0 1 15,1 0 0-15,-2 0 4 16,-2 0-4-16,5 0 1 16,-6 0 8-16,0 0-1 15,0 0 5-15,0 0 2 16,0 0-3-16,0 0-3 15,0 0-1-15,0 0-4 16,0 0 6-16,0 0 3 16,0 0-3-16,0-3-7 15,0 3 1-15,0 0-3 16,0 0-1-16,4 0 1 16,-4 0-1-16,5 0 2 15,-4 0-2-15,3 0 0 0,-1 0 0 16,3 0 0-16,-2 0 0 15,4 0 1-15,0 0-1 16,1 0 1-16,3 0-1 16,-4 0 0-16,1 0-2 15,0 0 2-15,0 0 1 16,-4 0 1-16,0 0-2 16,-1 0-3-16,0 0 3 15,-1 0 0-15,-3 0 0 16,2 0 1-16,-2 0-1 15,0 0 1-15,0 0-1 0,0 0 1 16,0 0 2-16,0 0-1 16,0 0 1-16,0 0-2 15,0 0 0-15,0 0-1 16,0 0 0-16,0 0-1 16,6 0 1-16,-2 4-46 15,5 2-86-15,-9-6-36 16</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43.2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6868B6-A39A-41B1-A323-9D796C8199CD}" emma:medium="tactile" emma:mode="ink">
          <msink:context xmlns:msink="http://schemas.microsoft.com/ink/2010/main" type="inkDrawing" rotatedBoundingBox="12486,4927 13572,1743 16507,2744 15421,5929" hotPoints="16043,3903 14449,5497 12855,3903 14449,2310" semanticType="enclosure" shapeName="Circle">
            <msink:sourceLink direction="with" ref="{49E07557-6C32-45F0-9C70-5AD7F60D7579}"/>
            <msink:sourceLink direction="with" ref="{720765AA-C68D-43FE-AA1B-C58246F7CFAC}"/>
            <msink:destinationLink direction="with" ref="{1EB1192C-98BB-42C7-99C8-EAB3DB417554}"/>
          </msink:context>
        </emma:interpretation>
      </emma:emma>
    </inkml:annotationXML>
    <inkml:trace contextRef="#ctx0" brushRef="#br0">1882 233 261 0,'0'0'46'15,"0"0"5"-15,0 0 21 0,0 0-7 16,0 0-1-16,0 0-5 16,0-27-8-16,0 20-9 15,0 2-3-15,0 3 13 16,0 0-1-16,0 0-3 16,0 0-16-16,-4 2-4 15,0-1-8-15,2 1 4 16,-2 0 5-16,-5-4-8 15,0-1-1-15,-4 1-8 16,5 0-5-16,-8 0 11 16,0 0-4-16,1 2-2 15,-2-2-7-15,-6 2 2 0,1 1 4 16,-3-2-4-16,-1 0-5 16,3 1 3-16,-9 2-4 15,5-2 5-15,-2 2 3 16,-5 0-2-16,1 0 8 15,-2 0-8-15,2 0-3 16,1 0 2-16,-1 4-1 16,2 3-1-16,-2 1-1 15,2 0-2-15,-5 5 3 16,4-2 4-16,-4-1-5 16,4 4-2-16,0-1 4 15,5-3 2-15,-7 3-4 16,4 0 0-16,-8-4 1 0,4 4-3 15,2-3 0-15,4-3-2 16,-1 4 2-16,5-2-1 16,0 1 0-16,4-4 1 15,3 1 0-15,4-3 2 16,4 0 0-16,-6-1 3 16,2 5-2-16,0-2-4 15,0 1 1-15,3 3 1 16,-4-5-2-16,1 7-1 15,-2-4 0-15,2 5 1 16,-4 0 1-16,2-3 0 16,-2 5 2-16,2 4-3 15,-8 0 0-15,1 1-2 0,4 0 1 16,0-1 1-16,-2-2 0 16,4 0 0-16,2-4 0 15,0 1 0-15,-1-1 3 16,-1 0-1-16,3 3-4 15,-2-3 1-15,1 4 0 16,-1 2 1-16,-2 3 4 16,-1 1-4-16,-2-4-5 15,4 2 5-15,6-3 1 16,-3 5 1-16,0 8-2 16,-7 3 0-16,4 0 0 15,5-8 0-15,3-8 0 16,-1 2 5-16,-2 6-5 15,-1-2-1-15,2 2 1 0,-2-1 0 16,6-3 0-16,-2 2 0 16,3 4 0-16,-5-4 1 15,4-2-1-15,-2 5-1 16,-1 3 1-16,-3 0 0 16,7-2 1-16,-4 0-1 15,5 1 0-15,-7-1 0 16,10 3-1-16,-3 3 1 15,1 9 0-15,1 7 0 16,2-1 0-16,0-1 0 16,0-4 0-16,0-7 1 15,0-3-1-15,0 0-1 0,0-3 1 16,0 1 0-16,0-1 0 16,5 4 0-16,0-4 0 15,6 2 0-15,-3-2 0 16,2 3 0-16,2 3-1 15,1 1 1-15,3-3 1 16,-3-5-1-16,-4-1 0 16,1-4 0-16,1 5 0 15,0-3 1-15,3 0-6 16,-1-2 5-16,-4 1 0 16,1-2-1-16,3 3 6 15,0 1-5-15,2 0 0 16,-1 0 0-16,2-1 0 0,-2-1-1 15,5-2 1-15,-9-3-6 16,6 1 6-16,-1 1 1 16,-1-5-1-16,4 5 5 15,-5-8-5-15,0 4-3 16,1-2 3-16,1-5 0 16,-5 3 2-16,6 0-2 15,-2 1 0-15,5 0-3 16,-6-2 2-16,2-1 0 15,1 1 1-15,4 1 1 16,-7 4-1-16,2-4-2 16,-2-2 2-16,3 4 1 0,4 0 0 15,-7-4-1-15,4 4 0 16,4-7 0-16,-3 4-4 16,3-4 4-16,-4-3 3 15,3 4-3-15,-1-2-5 16,1 2 5-16,9-3 0 15,-5 0 1-15,8-2-1 16,-5 6-1-16,5-6 1 16,-5 4-3-16,2-2-2 15,2-3 4-15,-2 3 0 16,1-4-4-16,-1-2 3 16,0 2 1-16,-6 0 0 15,4-2-6-15,1 2 7 16,1-1 0-16,2 0-2 15,2-2 4-15,2-1-3 0,3 0 1 16,4 0-2-16,0 0 2 16,-2 0-2-16,7 0 1 15,-5 0 1-15,0 0 0 16,0-4 0-16,0-3-4 16,-6-3 3-16,2 0 1 15,-1 1 4-15,1 1-4 16,0-2-5-16,-2 0 5 15,4-3 0-15,0 0-3 16,-1-3 2-16,1-3 1 0,-3 2 1 16,-1-1 1-1,-1 1-2-15,-1 1 1 0,-3 2 0 16,-2 1-1-16,0-2 0 16,4 2 0-16,-5-3 0 15,8-2 0-15,-4 1-4 16,4-6 4-16,-6-1 1 15,4 5 2-15,-7-1-3 16,1 6-1-16,-5 1 1 16,-1 1 0-16,1-3 0 15,-6 2-1-15,5-5 1 16,3-6-1-16,-4-4 0 16,5 1 1-16,-1-4-1 15,-6 1 1-15,1 2 0 16,0 0-3-16,-5 2 6 0,-2 5-3 15,0 2 0 1,-1-2 0-16,-1-5-3 0,-2-5 1 16,-3-7 2-16,2-6 5 15,0-4-3-15,0-3-1 16,-3 0 0-16,-1 0-1 16,-4 4 0-16,0 3 0 15,0-2 0-15,0 2 0 16,0 1-1-16,0-1 1 15,-7 1 0-15,2-2 2 16,0 2-2-16,0 2 1 16,-2-1-1-16,1-2 0 0,-2 0 0 15,3-2-1-15,1 0 1 16,-6 2 0-16,5 4 0 16,0-6 0-16,0 0 0 15,-2-1 0-15,1 2 0 16,2 0 2-16,0 0-2 15,-1 3-1-15,1 2 1 16,-1 1 0-16,-3 8 1 16,2 3 2-16,0-2-3 15,-1 2 0-15,1 0 2 16,-3-6-2-16,2 7-1 16,1-1 1-16,-2-3 0 15,-1-2 0-15,-1-4 0 0,0 6 0 16,2 0 3-1,3 2-4-15,-3 5 4 0,3 3-3 16,0 2 1-16,-3 1 7 16,-4-3-7-16,0 2 2 15,2-2 0-15,-3-2-1 16,-4 1-1-16,1 2 0 16,-4 4 1-16,2-3-2 15,4 3 0-15,-7 3 0 16,8-1 5-16,-3 1-1 15,2-1-4-15,-2 1 5 16,-1 1-3-16,1 0 0 16,1-3 2-16,-5 0-3 15,3 4 0-15,-1-2 0 0,-2 3 0 16,4 1 0-16,3 0-1 16,-2-1 4-16,2 3-1 15,-1 4-1-15,1-4 0 16,-2 0-2-16,-2 2 1 15,1-3 0-15,-4 1-1 16,1 0 1-16,1 1 1 16,-5-1-2-16,6 3 0 15,2 0 2-15,-5 2-6 16,7 0 8-16,-3-2-8 16,6 2 6-16,-3 0-2 15,1 1 1-15,4-2-1 16,-1 3 2-16,0-1 0 0,1 1-2 15,-1 0 4-15,0 0 0 16,-2 0-4-16,-1 0 2 16,2 0-2-16,-2 0 1 15,2 0-1-15,1 0 1 16,-5 0 4-16,4 0-3 16,-2 0-1-16,2 1-1 15,-3 3 0-15,-1 0 0 16,3 0 0-16,3-2 0 15,0 1 0-15,0 0 3 16,-1 1-3-16,3 0 2 16,-2-1-1-16,-3-2-1 0,6 0 1 15,-4 3-1-15,0 0 0 16,1 2 0-16,-1 2 0 16,-4-5 0-16,1 2 1 15,-1 0-1-15,2 2 0 16,-4 1-1-16,2 0 1 15,-1 0 0-15,-4 0 0 16,4 1 0-16,-4-3 0 16,-1 1 1-16,6-2-1 15,0-2 0-15,3 1 0 16,2 0-1-16,-4 0 1 16,0-1 0-16,4 1 1 15,-1-4-1-15,0 2 0 16,3 2 0-16,-2-1 1 15,-2-2-1-15,4 3 0 0,-1-4 0 16,-2 3 0-16,3-2-1 16,2 1 1-16,-1-2-1 15,1 0 1-15,0 3 1 16,-1-2-1-16,1-1 0 16,-6 4 0-16,4-2 0 15,-3 2 0-15,2-1-4 16,1-3 4-16,-1 4-6 15,3-4 1-15,2 0-3 16,-1 0 2-16,3 0-5 16,0 0-9-16,0 0-30 15,-1 0-30-15,1 0-37 0,0 12-109 16,-9 19-58-16</inkml:trace>
    <inkml:trace contextRef="#ctx0" brushRef="#br0" timeOffset="670922.4904">515 2219 20 0,'0'0'34'0,"35"106"17"0,-11-53-42 16,5 1-7-16,-2-2-2 15,6 10 0-15,-1-8-6 16,8 7-50-16</inkml:trace>
  </inkml:traceGroup>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10.4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555336-86CB-4A23-9591-6DBCD0DA0DE8}" emma:medium="tactile" emma:mode="ink">
          <msink:context xmlns:msink="http://schemas.microsoft.com/ink/2010/main" type="inkDrawing" rotatedBoundingBox="8612,5349 18943,5322 18944,5696 8613,5723" shapeName="Other"/>
        </emma:interpretation>
      </emma:emma>
    </inkml:annotationXML>
    <inkml:trace contextRef="#ctx0" brushRef="#br0">0 66 700 0,'0'0'0'0,"0"0"0"15,0 0 3-15,0 0 3 16,0 0 7-16,0 0 43 16,35 34 22-16,2-26-23 15,14 4 4-15,4-4-24 0,5 0-9 16,4-7-2-16,13-1-4 16,8 0 0-16,12-6 1 15,-1-9-4-15,0-1-13 16,-6 0-2-16,0 2 13 15,2 0-12-15,-2 1 2 16,3 4-2-16,3 0 5 16,0 0 1-16,-6 4-4 15,-5 1 2-15,4 3-4 16,-4 1 5-16,-3 0-8 16,0 0 3-16,1 0 1 15,-6 0-3-15,-5 0-2 0,1 0 0 16,-1 5 1-1,2 0 3-15,0 4-2 0,-1-1-1 16,-5-3 1-16,-4 0 3 16,-5 2-3-16,1-1 0 15,-2-1 1-15,1-1 1 16,1-3-1-16,-2-1 1 16,-6 0 1-16,2 0-3 15,-8 0-1-15,-1 0 1 16,1 0 1-16,4 0 1 15,5 0 2-15,-3 0-5 16,0 0 2-16,8 0 2 16,2 0-3-16,-2 0 1 0,3 0 8 15,-2 0-10 1,2 0 0-16,1 0 0 16,1 0 0-16,6 0 3 15,1 11 1-15,2-4-3 0,-3 1 1 16,-1 0-2-16,-3 0 5 15,-2 0-5-15,-3-3 8 16,-2 2-3-16,-3 1 2 16,-2 1-3-16,0 1 0 15,4 2 1-15,4 0-2 16,0 2-3-16,-3-1 3 16,4-4-1-16,-5 2 6 15,-1 0-6-15,6-6-1 16,0 7-1-16,5-4 1 15,0 0 3-15,-6 3-4 0,-6-2-1 16,-5-1 1-16,-2 5-1 16,0-7 2-16,1 2-1 15,3-4 1-15,5 2-1 16,4-2 2-16,5 5-1 16,4-5-1-16,8 3 0 15,-6-4-1-15,-1-2 1 16,-7-1 3-16,-2 4-3 15,-3-4-3-15,1 0 3 16,-2 0 3-16,-1 0-3 16,-3 0 0-16,-4-8 3 15,3 1-2-15,-3-6 3 0,-3 3-4 16,-5 1 0-16,-1-3 0 16,8 0 1-16,3-3-2 15,1 0 2-15,2 0 0 16,3-3 0-16,4 0-1 15,4 3 0-15,6 2-6 16,-5-2 4-16,3 6 2 16,6 1 1-16,7 2-1 15,-1 1 0-15,-3 1-1 16,-3 1 3-16,-1 2-4 16,3 0 4-16,-5 1-2 15,-6 0 1-15,-1-4 4 0,-7 4-5 16,1 0-1-1,-14-3 1-15,0 0 1 0,-3-2 3 16,-2-1-3-16,4 0-1 16,1-1 0-16,2 0-1 15,8-1 2-15,2 0 2 16,-4-4-3-16,4 8-3 16,1-5 1-16,3 5 2 15,-1-7 1-15,1 10 0 16,-1-3-2-16,0 1 2 15,6-2-1-15,-1 0 0 16,-7 4 1-16,-8-2-1 16,-5 3 0-16,-6 0-3 0,-7 0 3 15,1 0 0 1,-12 0-1-16,6 0 1 0,2 0 0 16,-2 0 1-16,-3 3 2 15,-6-2-3-15,0 2-2 16,-4-1 2-16,-1-2 2 15,-3 0 1-15,-3 0-1 16,-1 0-1-16,5 0 11 16,-5 0-10-16,1 0 12 15,3 0-3-15,0 0-3 16,-1 0 3-16,-3 0-6 16,-1 0-2-16,0 0 0 15,2 0 8-15,3 0-4 16,0 0-4-16,-2 0 2 0,-2 0-1 15,0 0-3 1,2 0-1-16,0 0 0 0,-4 0 0 16,-1 0 7-16,-6 0-5 15,3 0 0-15,-3 0 1 16,0 0 0-16,0 0 1 16,0 0-2-16,0 0 1 15,0 0-3-15,0 0-21 16,-18 0-29-16,-11 0-38 15,-6 0 0-15,-4 0-36 16,-12-2-126-16,-2-19-622 16</inkml:trace>
  </inkml:traceGroup>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16.3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91B8AD-2102-46A9-BC5A-8B4FAB8F4A08}" emma:medium="tactile" emma:mode="ink">
          <msink:context xmlns:msink="http://schemas.microsoft.com/ink/2010/main" type="inkDrawing" rotatedBoundingBox="2288,6720 6028,6632 6033,6859 2294,6948" semanticType="callout" shapeName="Other">
            <msink:sourceLink direction="with" ref="{81725EAE-69E3-406D-A932-3E817BD80986}"/>
          </msink:context>
        </emma:interpretation>
      </emma:emma>
    </inkml:annotationXML>
    <inkml:trace contextRef="#ctx0" brushRef="#br0">91 77 312 0,'0'0'71'16,"0"0"-50"-16,0 0 8 0,0 0 33 15,0 0-30-15,0 0-3 16,0 0 9-16,-73-63-21 16,69 63 16-16,4 0-18 15,-6 0-7-15,6 0-2 16,-1 0-2-16,-2 0-2 16,-2 0 5-16,4 0-5 15,1 0 2-15,0 0 4 16,0 0 0-16,-4 0 2 15,4 0-6-15,0 0-2 16,0 0-1-16,0 0 3 16,20 0-4-16,6 0 3 15,6 5-1-15,4 2 3 0,2-1 2 16,-3 4 3 0,-2-2-1-16,-2 2-5 0,2 0-4 15,-3-3 7-15,8 4-3 16,1-1-3-16,-1-1 14 15,4-4-10-15,-7 4-3 16,3-1 1-16,-4-3-1 16,0 0-1-16,2 1 4 15,0 1 1-15,-1 0 2 16,3 1-7-16,-11-3 6 16,5 1-4-16,-1-2 3 15,2 3 0-15,-2-3-6 16,6-2 2-16,0 3 1 15,3-2 5-15,2-1 0 0,-3-2-5 16,3 1-1-16,1-1 0 16,0 0 7-16,-1 0-8 15,-4 0 6-15,1 0-7 16,-1 0 0-16,-3 0 0 16,2 0 1-16,2 0 0 15,3-1 1-15,5-4 0 16,-1 4 1-16,-2-5-2 15,7 0-1-15,-5-3 2 16,-1 2-1-16,4-1 1 0,-2-3 6 16,-5 6-7-1,-7-3-1-15,-2 4 0 16,-3 0 1-16,-3 2 4 0,2 2-5 16,-3 0 0-16,3 0 0 15,-2 0 1-15,5-4-1 16,-6 4 0-16,-3 0 1 15,5 0-2-15,-2 0 2 16,3 0-1-16,-3 0 0 16,3 0 0-16,-3 0 0 15,0-1 1-15,3-3-1 16,-2 1 1-16,2 2 0 16,-8-3-1-16,3 4 0 15,3 0 0-15,-1-1 0 16,3-3 0-16,-3 1 0 15,-2 0 4-15,3 0-4 16,-5 3-2-16,-3-2 2 0,4-2 2 16,-1 1-2-16,-3-2 0 15,4 5 2-15,4 0-2 16,1-1 0-16,-2 1-1 16,0-6 1-16,-1 5 0 15,-2-2 2-15,0 0-1 16,-1 1 0-16,-9 0-1 15,0 2-3-15,-3 0 3 16,5 0 0-16,2 0 1 16,-4 0-1-16,2 0 0 15,4 0 0-15,-6 0 2 0,5 0-2 16,3 0 1-16,-1-2-1 16,-3 2 2-16,-2-4 1 15,4 1-2-15,-2 3 1 16,1-4-1-16,-4 1 1 15,1-1-2-15,-7 0 0 16,1 4 0-16,0 0 0 16,5-1 1-16,9-2 0 15,-9 1 2-15,3-2-2 16,-7 4 0-16,-1 0 0 16,-1-3-1-16,-3 3 0 15,1 0-1-15,-2 0 1 16,0 0 0-16,-4 0 1 15,0 0 0-15,5-3 1 0,-5 3-2 16,0 0 0 0,0 0 1-16,0 0-1 0,0 0 0 15,0 0 0-15,0 0 2 16,0-3-2-16,0 3 0 16,0 0 0-16,0 0 0 15,0 0 0-15,0 0 0 16,0 0 3-16,4 0-3 15,-4 0-1-15,4 0 1 16,1 0 0-16,-1 0 0 0,0 0 0 16,-4 0-2-1,0 0 4-15,0 0-4 16,0 0 2-16,2 0 0 0,1 0 0 16,-2 0 0-16,4 0 0 15,-2 0 0-15,2 0 2 16,0 0-2-16,5 0 0 15,-6 0 0-15,5 0 0 16,-5 0 0-16,1 0-2 16,3 0 2-16,-3 0 2 15,0 0-2-15,4 0 0 16,1-4 1-16,-1 4-1 16,0 0 0-16,8-5 2 15,-2 4-2-15,3-2-3 16,-4-2 2-16,-6 5-2 0,-3 0-7 15,-5 0 1-15,0-3-18 16,0 2-23-16,-22 1-100 16,-25 0-16-16,-21 0-176 15</inkml:trace>
  </inkml:traceGroup>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17.3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0DBC4A7-D99C-41D3-97E9-AB03A70A73D8}" emma:medium="tactile" emma:mode="ink">
          <msink:context xmlns:msink="http://schemas.microsoft.com/ink/2010/main" type="inkDrawing" rotatedBoundingBox="2440,6657 5369,6631 5370,6804 2441,6830" semanticType="callout" shapeName="Other"/>
        </emma:interpretation>
      </emma:emma>
    </inkml:annotationXML>
    <inkml:trace contextRef="#ctx0" brushRef="#br0">400-1 244 0,'0'0'3'15,"0"0"-3"-15,-151 0 10 0,102 15 31 16,3 0-6-1,1-2 3-15,13-2-6 0,3-3 6 16,7-4-25-16,9 1 24 16,9-5 12-16,-1 0 0 15,5 0-11-15,0 0-19 16,0 0-7-16,0 0 0 16,-4 0-8-16,4 0 0 15,0 0-3-15,9 4 5 16,12 2 12-16,17 3-7 15,11-5-2-15,14 0-2 16,12 3 3-16,6-3 12 16,1-1-15-16,5 5 4 15,8 0-4-15,0 0 2 16,2 6-7-16,-1-5 0 0,4-4 3 16,-9-5-1-16,5 0-8 15,-15 0 8 1,-4 0-4-16,1-1 1 0,9-12 5 15,-5 4 2-15,0 1-1 16,1-3-1-16,-2 5-3 16,-4-1 0-16,0-4-1 15,1 3 0-15,1 2 2 16,-11 3-2-16,0 0-2 16,-13 0 0-16,-7-1 0 15,-2 4 0-15,-4 0 1 16,-7 0 0-16,3 0-1 0,-8 0 1 15,4 0 0 1,-8 0 3-16,3 0-3 0,-3-5 0 16,-4 5 1-16,2-1-2 15,-2 1-2-15,-4 0 2 16,2 0 1-16,-7-3 0 16,0 2 2-16,-3-3 2 15,6 4 1-15,0-3-1 16,1 2 0-16,-3-1-2 15,-6-1 2-15,8 3-3 16,-7-1 0-16,-5 1 2 16,1 0-4-16,-5 0 0 15,0 0 1-15,0 0 2 0,0 0-1 16,0 0 4-16,0 0-4 16,0 0-1-16,0 0 0 15,0 0-1-15,-13-4 0 16,-21 4-93-16,-24 0-75 15,-16 0-69-15</inkml:trace>
  </inkml:traceGroup>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18.0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E34873-7689-4574-A732-03A6164EE158}" emma:medium="tactile" emma:mode="ink">
          <msink:context xmlns:msink="http://schemas.microsoft.com/ink/2010/main" type="inkDrawing" rotatedBoundingBox="3688,6682 5629,6806 5626,6854 3685,6730" shapeName="Other"/>
        </emma:interpretation>
      </emma:emma>
    </inkml:annotationXML>
    <inkml:trace contextRef="#ctx0" brushRef="#br0">0 2 684 0,'0'0'0'0,"0"0"-5"0,0 0-77 16,0 0 78-16,0 0 4 16,0 0 2-16,35-2-2 15,7 12 9-15,13 0 0 16,9-1 10-16,13 3-6 16,0 0 4-16,7-4-14 15,2 3 5-15,1-6-4 16,4-1-2-16,-5-4 5 15,-1 0-7-15,4 0 9 16,-8 0-4-16,0 0-2 16,-11 0 0-16,1 0-1 0,-1 0 1 15,4 0 0-15,-2 4 2 16,1 2-2-16,-5 1-3 16,-9 2-1-16,-8 0 1 15,-10 1 1-15,-9-5-1 16,-6 0-3-16,-9-1 3 15,-1 0 0-15,-3-2 2 16,-4 1-2-16,4-2 0 16,-7-1 0-16,5 0 0 15,1 0 3-15,-8 0-1 16,1 0 3-16,-5 0-2 16,0 0 3-16,0 0 0 15,0 0 5-15,0 0 8 16,0 0-4-16,0 0 7 0,0 0 2 15,0 0 4 1,0 0-19-16,0 0 3 0,0 0-2 16,0 3-3-16,0-3 1 15,0 0-1-15,0 0-4 16,0 0 0-16,0 0-2 16,0 0-1-16,0 0 0 15,0 0 1-15,0 0 0 16,0 0-1-16,0 0 1 15,0 0-1-15,0 0 0 16,0 0 0-16,0 0 0 16,0 0 0-16,0 0 0 0,0 0-1 15,0 0 1-15,0 0 0 16,0 0-3 0,0 0-14-16,0 0-26 0,0 0-15 15,0 0-29-15,0-7-11 16,8-17-301-16</inkml:trace>
  </inkml:traceGroup>
</inkml:ink>
</file>

<file path=ppt/ink/ink4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19.0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725EAE-69E3-406D-A932-3E817BD80986}" emma:medium="tactile" emma:mode="ink">
          <msink:context xmlns:msink="http://schemas.microsoft.com/ink/2010/main" type="inkDrawing" rotatedBoundingBox="4926,6570 5792,6546 5799,6760 4933,6785" shapeName="Other">
            <msink:destinationLink direction="with" ref="{4991B8AD-2102-46A9-BC5A-8B4FAB8F4A08}"/>
          </msink:context>
        </emma:interpretation>
      </emma:emma>
    </inkml:annotationXML>
    <inkml:trace contextRef="#ctx0" brushRef="#br0">0 21 104 0,'0'0'7'0,"0"0"29"16,0 0 5-16,0 0-3 15,0 0-12-15,0 0 3 16,5 16-4-16,-1-10-3 16,6 0-5-16,9-4 10 15,16 4 3-15,7-6 31 16,13 0-39-16,13 0-9 16,5 0 27-16,3-10-22 15,6 0-7-15,-5-4 5 16,-8 8-6-16,-5-1-8 15,-10 4-1-15,-8-1-1 16,-8 4 1-16,-16 0-1 0,-5-3 0 16,-8 3 0-16,-8 0 0 15,-1 0 0-15,0 0 0 16,0 0 3-16,-19 0 3 16,-26 15-3-16,-19 7-3 15,-17 2 4-15,-14 2-4 16,-20-1-2-16,0 2 2 15,5-7 3-15,25-3 5 16,25-10 5-16,21-1-5 16,16-6 11-16,17 0-6 15,2 0 0-15,4 0-13 0,0 0 0 16,27 0-3-16,22-3 3 16,21-13 2-16,17-6-2 15,12 6 1-15,-2 2-1 16,-7 7 0-16,-12 7 0 15,-15 0-2-15,-4 0 2 16,-13 1-1-16,-14 3 1 16,-4 0 0-16,-15 0 0 15,-9-4-1-15,1 1 1 16,-5-1 0-16,0 0 2 16,-5 4 0-16,-25 7 2 15,-8-3-1-15,-4 6-2 0,7-5 3 16,3 0 3-1,9-3-3-15,6-3 18 0,8 1-3 16,-1-4-8-16,5 2-7 16,5-2 4-16,0 0-8 15,0 0 0-15,0 0-2 16,0 3-4-16,3-2-25 16,18 3 17-16,0 0-1 15,1-1-28-15,7 1-17 16,-6-4-85-16,1 0-69 15</inkml:trace>
  </inkml:traceGroup>
</inkml:ink>
</file>

<file path=ppt/ink/ink4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20.2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91C4D1-D0D8-4194-BB59-A108490AB9E0}" emma:medium="tactile" emma:mode="ink">
          <msink:context xmlns:msink="http://schemas.microsoft.com/ink/2010/main" type="inkDrawing" rotatedBoundingBox="12033,6478 15591,6343 15595,6437 12036,6573" shapeName="Other"/>
        </emma:interpretation>
      </emma:emma>
    </inkml:annotationXML>
    <inkml:trace contextRef="#ctx0" brushRef="#br0">0 155 536 0,'0'0'22'16,"0"0"-15"-16,0 0-4 16,0 0-3-16,0 0 15 15,0 0 23-15,0-3-17 16,0 3-14-16,0 0-5 15,0 0 5-15,4 0-5 16,19 0 0-16,22 0 13 0,21 0 17 16,26-8-8-16,24-1 0 15,16-6-10-15,18-1 2 16,15 0-14-16,12 2 2 16,6 4-2-16,-3 0 0 15,-5 6 1-15,-6 4-3 16,-11 0 0-16,3 0 0 15,-6 0 3-15,-3 0-3 16,-4 0-3-16,-7 0 3 16,-12 0 2-16,-3-13-2 15,-17-1 1-15,-12 6 0 16,-8 2-1-16,-15 3-1 16,0-1 1-16,-11 2 2 15,-6 2-2-15,-11 0 0 16,-12 0 1-16,-11 0-1 0,-10 0-2 15,-6 0 2-15,-1 0 0 16,-2 0 4-16,2 0-4 16,-1 0 0-16,-1 0 0 15,-4 0 1-15,0 0-1 16,0 0 1-16,0 0 2 16,0 0-2-16,0 0 3 15,0 0-1-15,0 0 6 16,0 0 4-16,0 0-3 15,0 0-4-15,-16 0-6 16,-1 0 3-16,-8 0-3 16,-9 9-10-16,-10 5-45 0,-16 5-64 15,-18 3-5 1,-18-8-222-16</inkml:trace>
  </inkml:traceGroup>
</inkml:ink>
</file>

<file path=ppt/ink/ink4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20.6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995C7F1-A288-412A-9D1E-A37FBE587DE9}" emma:medium="tactile" emma:mode="ink">
          <msink:context xmlns:msink="http://schemas.microsoft.com/ink/2010/main" type="inkDrawing" rotatedBoundingBox="13230,6780 15744,6689 15748,6805 13235,6896" shapeName="Other">
            <msink:destinationLink direction="with" ref="{DA36B107-1D0B-40D1-82F6-73ED353BC64A}"/>
          </msink:context>
        </emma:interpretation>
      </emma:emma>
    </inkml:annotationXML>
    <inkml:trace contextRef="#ctx0" brushRef="#br0">0 37 499 0,'0'0'266'16,"0"0"-266"-16,0 0-190 15,0 0 174-15,0 0 13 0,0 0 3 16,112 65 17-1,-48-55 10-15,20 1-10 0,18-7-6 16,6-4 0-16,16 0-6 16,22 0 4-16,14-12-5 15,18-4 8-15,21-3-12 16,1 1 0-16,-7 4 1 16,-7 11-1-16,-22-1 0 15,-18 4 0-15,-30 0-1 16,-22 0 3-16,-25 0-2 15,-24 0 3-15,-27 0-3 16,-9 0-1-16,-9 0 1 0,0 0 37 16,0 0 24-16,0 0-18 15,0 0-9-15,-13 0-27 16,-1 0-6-16,-5-7-2 16,4 3 1-16,-2 0-3 15,-5-1-46-15,-11-6-76 16,-18 1-118-16</inkml:trace>
  </inkml:traceGroup>
</inkml:ink>
</file>

<file path=ppt/ink/ink4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27.0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36B107-1D0B-40D1-82F6-73ED353BC64A}" emma:medium="tactile" emma:mode="ink">
          <msink:context xmlns:msink="http://schemas.microsoft.com/ink/2010/main" type="inkDrawing" rotatedBoundingBox="10931,7741 15525,7599 15531,7773 10936,7915" semanticType="callout" shapeName="Other">
            <msink:sourceLink direction="with" ref="{7995C7F1-A288-412A-9D1E-A37FBE587DE9}"/>
            <msink:sourceLink direction="with" ref="{D1104498-3A78-40CA-AF3E-42EFDE95F401}"/>
          </msink:context>
        </emma:interpretation>
      </emma:emma>
    </inkml:annotationXML>
    <inkml:trace contextRef="#ctx0" brushRef="#br0">86 143 548 0,'0'0'5'0,"0"0"3"16,0 0-4-16,0 0 18 15,0 0 32-15,0 0 7 16,0 0 5-16,-71-41-23 15,69 41-18-15,2 0-2 16,0 0 1-16,-4 0-1 16,0 0-5-16,-1 0-12 15,5 0 3-15,0 0-2 16,0 3 0-16,0 8 6 16,0-3 5-16,15 7-4 0,9-6 0 15,10 4 1 1,2 1 1-16,18 1-6 0,2-6 6 15,11 2-3-15,-2-3 0 16,2-1-8-16,-3-1 7 16,0-5-6-16,-3-1 3 15,-3 0-1-15,-3 0 0 16,-4 0-4-16,-6 0 0 16,1 0 5-16,-1 0-6 15,-6-1 3-15,0-3-5 16,2 4 1-16,-11 0-1 15,4 0 2-15,0 0-3 16,4 0 2-16,-3 0 2 16,3-2-4-16,-3 2 1 0,4-2-1 15,1 2 2-15,-3 0-1 16,3-2 5-16,-5-1-6 16,-2 3-1-16,-1-4 1 15,0 4 1-15,-9 0-1 16,-1 0-2-16,1 0 1 15,-5 0 1-15,1 0 0 16,4 0 0-16,-6 0 2 16,5 0-2-16,3 0-1 15,1 0 1-15,-2 0 0 16,-2 0 2-16,0 0-2 16,-3 0 0-16,4 0 0 15,-10 0 0-15,4 0 0 16,-1 0-1-16,2 0 1 15,-1 0 0-15,6 0 0 0,9 0 1 16,6-4-1-16,-3-3 4 16,7 1-3-16,-7 3-1 15,2-7-2-15,3 6 0 16,-3-1 2-16,1 0 0 16,-6-4 0-16,0 5 0 15,3-1 0-15,2 1 0 16,-2-1 0-16,-1 5 0 15,-7 0-11-15,1 0 2 16,2 0-6-16,8 0-45 0,5 0-11 16,14 0-30-1,7 0-48-15,4 0-33 0,3 0-21 16,4 0 68-16,2 0 56 16,0 0 43-16,0-4 29 15,-7 4 7-15,-4-6 96 16,-9 3-33-16,-3 3 14 15,-8 0-11-15,-5-2 36 16,-5 0-41-16,-6 2 1 16,-1-6-15-16,-5 6-6 15,8-4 12-15,-1-3-10 16,16 0-3-16,11-3-15 16,6-1-6-16,8 0-2 15,5 3-3-15,0 1-6 16,-7 7-5-16,-4 0 3 0,-9 0-3 15,-6 0 8-15,-6 0-8 16,-9 0 7-16,-4 0-1 16,-13 0-2-16,-3 0-1 15,-6 0 5-15,-3 3-9 16,0-3 3-16,-2 3-4 16,-5-2 9-16,0-1-4 15,0 0-3-15,4 0 3 16,-4 0 5-16,0 0-2 15,0 0 1-15,0 0 0 16,0 0 0-16,0 0 4 16,0 0-3-16,0 0-4 0,0 0 6 15,0 0-5 1,0 0 3-16,0 0-9 0,0 0-2 16,0 0 0-16,0 0 2 15,0 0-2-15,0 0-1 16,-4 0-13-16,-12-13-70 15,-13-5-74-15,-22-13-235 16</inkml:trace>
  </inkml:traceGroup>
</inkml:ink>
</file>

<file path=ppt/ink/ink4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33.1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1104498-3A78-40CA-AF3E-42EFDE95F401}" emma:medium="tactile" emma:mode="ink">
          <msink:context xmlns:msink="http://schemas.microsoft.com/ink/2010/main" type="inkDrawing" rotatedBoundingBox="4625,8893 16807,8916 16806,9193 4624,9171" shapeName="Other">
            <msink:destinationLink direction="with" ref="{DA36B107-1D0B-40D1-82F6-73ED353BC64A}"/>
            <msink:destinationLink direction="with" ref="{E4CE7F2C-A3F5-4E0F-B231-7427C026895E}"/>
          </msink:context>
        </emma:interpretation>
      </emma:emma>
    </inkml:annotationXML>
    <inkml:trace contextRef="#ctx0" brushRef="#br0">-4 220 381 0,'0'0'3'0,"0"0"17"16,0 0-17-16,0 0 20 15,0 0 52-15,0 0-31 16,0 0-30-16,0-7 0 16,0 7-3-16,0 0 22 15,0 0-9-15,-2-2 23 16,2 2-20-16,0 0-17 16,0 0-9-16,0 0 1 15,0 0-3-15,0 0 1 16,0 0-2-16,0 0 2 0,11 0 1 15,3 0 1-15,-1 0 0 16,5 2 14-16,0 1-1 16,6 1-5-16,-7-4 0 15,5 6-1-15,2-3 3 16,-2-1-5-16,7 3 6 16,-3-5 1-16,6 0 3 15,5 0-4-15,0 0-2 16,4 0-1-16,13 0 5 15,1 0-4-15,0 0 0 16,0 0-11-16,4 3 0 16,-9 2 0-16,3 1 2 0,2 2 4 15,-4-4-6 1,0 0 1-16,-2-3-2 0,6 5 3 16,3-6-2-16,2 0 4 15,4 0-3-15,0 0 5 16,-1 0-5-16,1 0 0 15,-4-6 2-15,-1 5 1 16,1-2-1-16,-5 2-2 16,-2 1 4-16,1-4-5 15,1 4 2-15,-8 0-2 16,3 0 0-16,-6 0 2 16,2 0-1-16,-4 0-1 15,2 0 7-15,2 0-7 16,1-5 1-16,1 1-1 15,4-1 1-15,3 0 4 0,3 1-2 16,1 0-3-16,-3-1 0 16,-1-1-3-16,-6 2 3 15,2-1 5-15,2 1-4 16,3 0-1-16,3 3-3 16,0-9 3-16,1 7 0 15,-2-1 2-15,-3-2-2 16,0 2 0-16,-1 1 2 15,-3-5-2-15,-5 4 2 16,2-5-2-16,-2 6 2 0,1 0 2 16,-2 2-4-1,0-5 0-15,1 1 1 0,1 5-1 16,-2-1 3-16,4-3-1 16,2-4 1-16,-1 3 0 15,-6-4-2-15,7 3 1 16,-5-4 0-16,9 2-2 15,-3 0 1-15,5-3 2 16,2 6-1-16,4-3-2 16,1-2 0-16,1 2-3 15,2-1 6-15,-4 2-3 16,6 2 0-16,3 1-4 16,8 0 4-16,1 4 0 15,0 0 0-15,1 0 0 16,-3 0 0-16,-2 0 0 0,-4 0 1 15,-1 8-1-15,-2 3 0 16,-2-2 0-16,0 0 0 16,-1 4 1-16,-2-3-1 15,-2 1 0-15,-7-3 0 16,4 3 0-16,2-4 3 16,2-1-2-16,0 3-1 15,0-4 0-15,-5 3-1 16,-4-3 0-16,-3 3 1 15,1-1 1-15,0 0 0 16,2-1-1-16,-4-6 0 16,-2 0 0-16,7 0 1 0,3 0 4 15,5 0-3-15,3 0 1 16,1 0-1-16,-4 3 1 16,-3 2-1-16,-2 0-1 15,0 0 0-15,1-1-1 16,-2 0 0-16,-7-2 1 15,-2 1 2-15,5 4-3 16,-4-3 3-16,6 0-3 16,-1-4 2-16,0 0 2 15,4 0-3-15,4 4 5 16,1-4-6-16,5 4 0 16,-5-3 1-16,-3-1 0 15,0 0 1-15,-3 0-2 16,-3 0 0-16,0 0 4 15,0 0-4-15,5-3 0 0,-1-3 2 16,5 2-2-16,0-1 2 16,0-1-2-16,-5 6 0 15,5 0 1-15,-6 0-1 16,6 0 0-16,-2 0 0 16,-1 0 0-16,-1 0 0 15,-5 0 0-15,-2 0 0 16,-2 0 0-16,-6 0 1 15,1 0-1-15,1 0 1 16,-2 0-1-16,0 0 3 0,0 0-2 16,6 0-1-1,-4 0 1-15,10 0-1 0,5 0 5 16,-2 0 2-16,1 0-7 16,1 0 1-16,2 0 0 15,4 0 3-15,5 0-2 16,-5 0-1-16,-3 0-1 15,3 0 4-15,6 0-3 16,-1 0-1-16,-5-7 0 16,0 1-1-16,-13 2 2 15,-7 3-1-15,-1-1 1 16,-4 2 1-16,-1 0-2 16,2 0 0-16,2 0-1 15,12 0 2-15,6 0-1 16,0 7 1-16,4 3-1 0,-9 4 0 15,-5-2 3 1,1-1-3-16,5-2-1 0,12 0 1 16,11 1 0-16,-11-6 0 15,-8 0-1-15,-16-4 1 16,-9 1 0-16,3-1 1 16,2 0-2-16,-2 0 1 15,0 0 0-15,-7 0 0 16,-3-1 1-16,-9-3-1 15,-1 4-1-15,-2 0-1 16,0 0 2-16,2 0-1 16,-2 0 5-16,3-1-6 0,2 1 3 15,0 0-2-15,-2 0 2 16,0 0 0-16,-4 0-1 16,-2-3-1-16,-1 3 1 15,-5-1 4-15,-1 1 3 16,-2 0 4-16,-2 0-8 15,6-3 4-15,-3 3-6 16,-4 0 1-16,3 0 1 16,-7 0-5-16,2 0 6 15,-3 0-5-15,0 0 2 16,0-1-2-16,0 1 0 16,0-5 1-16,0 5 0 15,0-1-3-15,-16-7-7 0,-32-7-46 16,-45-2-148-16,-36-7-416 15</inkml:trace>
  </inkml:traceGroup>
</inkml:ink>
</file>

<file path=ppt/ink/ink4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39.1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779A68-A07C-4E0C-AAC6-2C7624F09F5E}" emma:medium="tactile" emma:mode="ink">
          <msink:context xmlns:msink="http://schemas.microsoft.com/ink/2010/main" type="inkDrawing" rotatedBoundingBox="2766,10172 7132,10426 7124,10559 2758,10305" shapeName="Other"/>
        </emma:interpretation>
      </emma:emma>
    </inkml:annotationXML>
    <inkml:trace contextRef="#ctx0" brushRef="#br0">36 14 295 0,'0'0'9'0,"0"0"5"15,0 0 14-15,0 0 49 16,0 0-9-16,0 0-6 0,0 0-21 15,-22-14-14-15,22 14-16 16,0 0-2-16,0 0 6 16,-4 0-9-16,4 0-3 15,0 0 1-15,0 0-1 16,-4 0 13-16,4 0 0 16,-5 0-4-16,5 0-1 15,0 0-5-15,0 0-6 16,0 0 0-16,0 0-2 15,13 0 2-15,9 0 2 16,0 4 5-16,3 4-2 0,-4-6 4 16,-2 1 2-16,4 7 0 15,-1-9 1-15,3 7 0 16,-8-4-6-16,5 1 0 16,-7 2 0-16,3-3 2 15,0 0-5-15,-1 1 2 16,1-1-3-16,-2 1 5 15,1-5-3-15,-4 4-3 16,0-3 3-16,3-1-3 16,1 3 1-16,5-3 0 15,3 0 3-15,5 0-3 16,-6 0 3-16,7 0 4 0,-7 0-9 16,3 0 5-1,-1 0 0-15,-2 0-3 0,-1 0-1 16,-1 0 4-16,2 0-3 15,-6 0 0-15,8 0-2 16,-2 0 0-16,7 1 1 16,2 3-4-16,2 0 4 15,3 1-1-15,5-3 0 16,4 5 2-16,3-3-2 16,6 2 0-16,-6-2 2 15,4-1 1-15,0 4-3 16,-4-3 2-16,-3 0-1 15,-2-2-1-15,0 2 2 16,-3-1-2-16,-3 0 8 16,3 1-6-16,-4 0-2 0,1 0 6 15,3 0-6 1,-1-2 1-16,-1 1-1 0,2-3 8 16,-3 4-8-16,4-4 5 15,-1 0-5-15,-3 3 15 16,3-3-10-16,-6 0-3 15,5 3-1-15,1 1-1 16,-3 1 4-16,7-4-2 16,-4 3 2-16,3-4-3 15,5 4 5-15,0-4-4 16,1 0 1-16,-1 0 5 16,-1 0-6-16,-3-4 5 15,1-6 5-15,-4 3-12 0,4 0 1 16,3 4 1-1,1 1 1-15,-2-1 0 0,5 2-2 16,-3 1 1-16,-5 0-2 16,-6 0 3-16,-3 0-3 15,-6 0 0-15,-2 0 2 16,-2 0-2-16,1 0 0 16,-2 0 0-16,7 0-1 15,-2 0 3-15,2 0-2 16,-2 0 2-16,2 0 1 15,2 0-3-15,-2 0 0 16,-2 6 0-16,2-3 1 0,-3 4 1 16,-6-4-2-16,8 6 1 15,-6-4-1-15,3 4 1 16,-2-4 0-16,1-1 0 16,-6 2-1-16,-5-3 1 15,3 7 1-15,2-5-2 16,-5 3 0-16,8-3 0 15,-3 5 2-15,1-5-2 16,5 3 0-16,-7-2 1 16,3-1 5-16,-1-1-4 15,-2 0 1-15,-3 0-3 16,2-3 2-16,-7 2-2 16,0-3 1-16,-3 3 0 15,2-3 1-15,0 0 0 0,1 0-2 16,0 0 1-1,-5 4-1-15,6-4 3 0,-4 5-5 16,4-3 4-16,4 0-3 16,-5 2 2-16,0 0 1 15,3-1-2-15,-8 1 0 16,5-1 0-16,-4 1 0 16,0-2-3-16,-5 0 3 15,2-2 0-15,-2 2 0 16,-4-2 0-16,3 0 0 15,-3 0 0-15,0 0 1 16,0 0-1-16,0 0 0 16,0 0 1-16,0 0 2 0,0 0-1 15,0 0-2-15,0 0 3 16,0 0-2-16,0 0 0 16,0 0-1-16,0 0 2 15,0 0-2-15,0 0 0 16,2 0 0-16,4 0-9 15,-2 0-40-15,5-2-32 16,-1-40-114-16,1-36-394 16</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51.3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D7BD2D-3CC3-4799-8685-641C1F661AC5}" emma:medium="tactile" emma:mode="ink">
          <msink:context xmlns:msink="http://schemas.microsoft.com/ink/2010/main" type="writingRegion" rotatedBoundingBox="18224,800 25281,-178 25902,4296 18845,5275"/>
        </emma:interpretation>
      </emma:emma>
    </inkml:annotationXML>
    <inkml:traceGroup>
      <inkml:annotationXML>
        <emma:emma xmlns:emma="http://www.w3.org/2003/04/emma" version="1.0">
          <emma:interpretation id="{AC0A0A89-C5BE-45F4-8020-5FA2357F0721}" emma:medium="tactile" emma:mode="ink">
            <msink:context xmlns:msink="http://schemas.microsoft.com/ink/2010/main" type="paragraph" rotatedBoundingBox="18224,800 25281,-178 25474,1214 18417,2193" alignmentLevel="1"/>
          </emma:interpretation>
        </emma:emma>
      </inkml:annotationXML>
      <inkml:traceGroup>
        <inkml:annotationXML>
          <emma:emma xmlns:emma="http://www.w3.org/2003/04/emma" version="1.0">
            <emma:interpretation id="{FCE2CEDB-EB9E-4CF7-A6F4-27703E529D76}" emma:medium="tactile" emma:mode="ink">
              <msink:context xmlns:msink="http://schemas.microsoft.com/ink/2010/main" type="line" rotatedBoundingBox="18224,800 25281,-178 25474,1214 18417,2193">
                <msink:destinationLink direction="with" ref="{AD8554CB-101C-4B27-BD54-3AB60DA9A66C}"/>
              </msink:context>
            </emma:interpretation>
          </emma:emma>
        </inkml:annotationXML>
        <inkml:traceGroup>
          <inkml:annotationXML>
            <emma:emma xmlns:emma="http://www.w3.org/2003/04/emma" version="1.0">
              <emma:interpretation id="{D06A1398-2C53-4459-80CA-6A96EE9939DD}" emma:medium="tactile" emma:mode="ink">
                <msink:context xmlns:msink="http://schemas.microsoft.com/ink/2010/main" type="inkWord" rotatedBoundingBox="18224,800 25281,-178 25474,1214 18417,2193"/>
              </emma:interpretation>
              <emma:one-of disjunction-type="recognition" id="oneOf0">
                <emma:interpretation id="interp0" emma:lang="" emma:confidence="1">
                  <emma:literal/>
                </emma:interpretation>
              </emma:one-of>
            </emma:emma>
          </inkml:annotationXML>
          <inkml:trace contextRef="#ctx0" brushRef="#br0">2886-466 750 0,'0'0'46'16,"0"0"3"-16,0 0-6 15,0 0-9-15,-114 15-16 16,69 16-7-16,-12 11 1 16,1 9-11-16,-8 2 8 15,6 4 0-15,10-1 1 16,10-5 1-16,9-8-11 0,15-7 5 15,6-13-5 1,8-4 0-16,0-4 0 0,0 2-1 16,16-6 1-16,12 1 0 15,8-8-1-15,5-1 1 16,5-3 1-16,4 0-1 16,-4 0 2-16,-5-6-2 15,-5 3 0-15,-9 1-2 16,-11 2-12-16,-4 0 12 15,-6 0-3-15,-6 0-1 16,0 11-1-16,0 17 1 16,-6 7 6-16,-17 7 1 0,-8 0 4 15,-4 0-5 1,2 1-5-16,3-3 5 0,4-3 1 16,13-6 0-1,5-7 0-15,7-3 0 0,1-4-2 16,0-2-2-16,10-4 2 15,15-1 1-15,8-8 0 16,6-2-3-16,8 0 1 16,-1-2 2-16,2-17 1 15,-2-5 2-15,2 0 3 16,-1 0 13-16,-4 3-6 16,-2 4-12-16,-11 2 3 15,-4 6 1-15,-8 4-5 0,-5 4 0 16,-6-2-1-16,-3 3-18 15,1 0-21-15,2 0-68 16,-3 0-36 0,1 0-124-16</inkml:trace>
          <inkml:trace contextRef="#ctx0" brushRef="#br0" timeOffset="3276.3097">2925-350 288 0,'0'0'51'16,"0"0"26"-16,0 0 51 15,0 0-16-15,0 0-54 16,0 0 0-16,0 0 8 15,-13-43-24-15,0 39-3 16,-3 0-15-16,-4 3 7 16,-3-2 0-16,-3 3-10 15,-3 0 3-15,-5 0-1 0,-3 0-14 16,-7 10 4 0,-2 8-10-16,-1 5-1 0,4 4-1 15,5 0-1-15,9 3 3 16,6 1-3-16,1 7 1 15,6 3 1-15,3 1-2 16,6-4 0-16,5-7-1 16,2-1 1-16,0-4 0 15,0-2 0-15,14-2 0 16,3 2 0-16,5-6 1 16,2-1-1-16,2-4-2 15,5-2 2-15,10-2 0 0,-1-2 1 16,5-4 0-16,-1-1-1 15,-5 0 0-15,1 0 0 16,0 2 4-16,-7-1-3 16,-7 1 0-16,-1 3-1 15,-4 1 0-15,-3 4-1 16,-1 1 3-16,-4 5-4 16,-1 2 4-16,-6 4 2 15,-3 2-2-15,-3 3 4 16,0 1 3-16,-5 2 5 15,-15 4-5-15,-6-5 8 16,-5 3-8-16,-5-6 11 16,0-11 0-16,-6 2-14 0,-5-10 18 15,0-7-15 1,-4-2 5-16,4 0-9 0,4-4-4 16,9-7 0-16,8-2 0 15,3-5-1-15,13 5 0 16,1 1 0-16,2 4-1 15,7 1 1-15,-1 3 0 16,1 2 1-16,0 2-1 16,0-1-3-16,0 1 0 15,0 0-6-15,0 0-13 16,5 0-2-16,21 0 17 16,8 7 7-16,5 4 2 15,6-2-1-15,-2 2-1 0,4-7 0 16,-5-4-3-1,-3 0 1-15,-4 0-5 0,-2-8-6 16,-4-8 8-16,-4-1 5 16,-6-4-2-16,-2 0 0 15,-5-2 2-15,-5 0 3 16,-7-1-3-16,0 1 9 16,0 1-4-16,-14-1 0 15,-5 5-4-15,-12-2 6 16,-6 1-6-16,-8 1 2 15,-3 4 3-15,1-1 3 16,-3 0-9-16,6-2 7 16,2-2-6-16,4-6-1 15,8-4 0-15,1-7-3 16,6-7 3-16,10-3-1 16,5 0-1-16,8-2-1 0,0 10-2 15,9 1 1-15,16 2-23 16,9 4 21-16,10-2 0 15,7-1-6-15,7 8 0 16,-2 4-22-16,-1 9 5 16,5 7-44-16,-1 6 0 15,-6 13-66-15,-13 24-156 16</inkml:trace>
          <inkml:trace contextRef="#ctx0" brushRef="#br0" timeOffset="3622.3844">3333 267 798 0,'0'0'54'16,"0"0"13"-16,0 0-13 0,0 0-30 15,0 0-6 1,0 0-16-16,6 51 1 0,1-11-2 16,-1 5 0-16,6-1 1 15,-2 5 0-15,1-10-2 16,-2-3-2-16,0-8-1 15,2-9-21-15,2-6-53 16,5-13-107-16,-1-11-82 16</inkml:trace>
          <inkml:trace contextRef="#ctx0" brushRef="#br0" timeOffset="3901.5184">3729-493 681 0,'0'0'218'16,"0"0"-176"-16,0 0-13 16,0 0 5-16,0 0 27 15,0 0-31-15,-113 4-24 16,96 38-5-16,1 20-1 16,-2 16 2-16,9 6-1 15,4 6 3-15,5-6 0 16,0 0-1-16,0-14-3 15,8-7 1-15,14-12-2 16,7-8 1-16,3-7-36 16,4-16-43-16,-1-7-57 15,3-13-48-15,-3-19-51 0</inkml:trace>
          <inkml:trace contextRef="#ctx0" brushRef="#br0" timeOffset="4538.0307">3773-27 505 0,'0'0'410'0,"0"0"-400"16,0 0-7-16,0 0-2 16,0 0-1-16,0 0 18 0,85-113-8 15,-34 64-10 1,1-1-5-16,-7 3-14 0,-10 3-42 16,-10 2-24-16,-11 7-13 15,-10-2 24-15,-4 2 17 16,0 4 57-16,-13 7 16 15,-1 10 66-15,-2 9 18 16,7 4-3-16,5 1-14 16,4 0-41-16,0 0-26 15,0 0-16-15,0 23 1 16,22 12-1-16,4 6 9 16,3 6-5-16,1 1 4 15,-1 9 7-15,2 2-1 16,-1 7 0-16,-2 3 6 0,-9 5-19 15,-2 4 3-15,-7-2-4 16,-6 0-1-16,-4-5 1 16,0-1-18-16,0-7-16 15,0-16-18-15,0-12-82 16,-4-22-102-16</inkml:trace>
          <inkml:trace contextRef="#ctx0" brushRef="#br0" timeOffset="4132.1048">3925-317 528 0,'0'0'239'16,"0"0"-100"-16,0 0-66 16,0 0 3-16,0 0-8 15,0 0-39-15,-58 19-25 16,54 20-3-16,-1 19-1 16,5 6 1-16,0-2 1 15,0-2-2-15,12-6-2 16,5-7 2-16,2-9-24 0,1-8-29 15,5-12-19-15,0-8-19 16,-6-10-90-16,-6 0-43 16,-6-13-244-16</inkml:trace>
          <inkml:trace contextRef="#ctx0" brushRef="#br0" timeOffset="-2909.3061">3 105 693 0,'0'0'31'0,"0"0"16"16,0 0-13-16,0 0 14 15,0 0-2-15,0 0-32 0,-9-72-9 16,16 65-2-16,6 4 1 16,3 0-1-16,-1 3 2 15,2 0-3-15,3 3-4 16,1 13 4-16,-2 9 2 15,-2 12-3-15,2 2 6 16,-10 6-6-16,-4 4 5 16,-5-1-1-16,0-2-4 15,0-5 3-15,0-4 5 16,0-10 1-16,0-9 0 16,-1-11-8-16,1-4 17 15,0-3-1-15,0 0-3 16,0 0 2-16,0 0 0 0,-3-3 6 15,-3-14-15 1,2-14-8-16,-8-16-3 0,8-11-2 16,4-4-9-16,0 1 2 15,0 4-4-15,6 16 7 16,10 11-1-16,1 7 10 16,1 7 0-16,0 7-5 15,1 5 1-15,2 1-1 16,-3 3 4-16,6 0-1 15,-3 7 1-15,-2 13 2 16,4 3 0-16,-5 6-1 16,-5 7-1-16,0 5 1 0,-6 4 2 15,-2 5 4-15,-5 5-2 16,0-8-3-16,0-4 4 16,0-8-4-16,-5-14 7 15,5-10-4-15,0-7-1 16,0-4 12-16,0 0-7 15,0 0 3-15,0 0-2 16,0-20 7-16,0-13-14 16,0-13-2-16,0-8-3 15,0 6 0-15,0-1-10 16,6 9-3-16,7 1 4 16,7 8 5-16,-2 3-7 15,-1 8 2-15,-4 9 8 0,3 3 2 16,-6 8-7-16,9 0 1 15,-9 5 5 1,8 17-3-16,-1 6 0 16,2 3-3-16,-2 7 8 0,-4 2 1 15,1 0 0-15,-6 7-1 16,-2-1 0-16,0 0 1 16,-5-1-17-16,2-4-47 15,-1-4-77-15,-2-5-1 16,0-12-224-16</inkml:trace>
          <inkml:trace contextRef="#ctx0" brushRef="#br0" timeOffset="-2330.8525">771 712 678 0,'0'0'14'15,"0"0"15"-15,0 0 55 16,0 0-19-16,0 0-26 16,0 0-28-16,-7-62-9 15,7 15-2-15,12-13 2 16,-3-6 0-16,-1 0-1 16,4 0 3-16,-8 15-4 15,2 11 0-15,-6 16 0 16,3 14 2-16,-3 5 6 0,0 5 3 15,0 0 3 1,0 0 0-16,0 0-5 0,0 14-6 16,-7 23-3-16,1 15-1 15,-4 6 1-15,5 12 1 16,5-3-1-16,0-1 0 16,0-7 0-16,3-9-1 15,13-12 1-15,2-8 0 16,-1-7 0-16,2-9-1 15,0-8-4-15,-2-5-14 16,1-1-5-16,-3-1-7 16,-1-19 10-16,-6-7 15 15,-3-1 2-15,-5 0 3 16,0-4 1-16,0 6-5 0,0 2 10 16,-9 0-4-16,-4 3-1 15,1-3 17-15,1 5-6 16,6-6-6-16,1 5 7 15,4 1-10-15,0-5-2 16,0 1 4-16,13-1-8 16,7-2 3-16,2 5-15 15,7-10-23-15,0 0-27 16,2-4-29-16,-2-2-99 16</inkml:trace>
          <inkml:trace contextRef="#ctx0" brushRef="#br0" timeOffset="-2011.7066">1228-415 635 0,'0'0'7'0,"0"0"24"16,0 0 18-16,0 0 6 15,0 0-14-15,0 0-33 16,-50 89-4-16,32-29 16 16,4 8-1-16,1 4 2 15,4 3-1-15,3-1-8 0,6-7-9 16,0-8 2 0,0-8-4-16,20-11 0 0,5-10-1 15,4-8-1-15,-1-6-2 16,1-8-48-16,0-8-31 15,1 0-5-15,4-18-14 16,-7-15-118-16</inkml:trace>
          <inkml:trace contextRef="#ctx0" brushRef="#br0" timeOffset="-1240.2703">1384-72 632 0,'0'0'6'16,"0"0"5"-16,0 0 13 15,0 0 7-15,0 0-16 16,0 0-13-16,36-55-2 16,0 28 0-16,-4-3 0 15,4-3 0-15,-8 2-10 0,1 0-4 16,-7 0-14-1,-2 0-2-15,-7 5 11 0,-6 0 10 16,-7 4 9-16,0 1 9 16,0 2 20-16,0 8 16 15,-11 1 0-15,2 7 20 16,5 0-10-16,1 3-2 16,1 0-14-16,2 0-24 15,-3 0-3-15,3 0-11 16,0 0-1-16,0 8-1 15,5 18 0-15,12 10-1 16,6 11 2-16,-1-1 2 16,1 3-2-16,0 4 0 0,-4 3 4 15,-3 3-3-15,-3 3-1 16,-4 1 5-16,-5-2-3 16,-1-4 4-16,-3-3-4 15,0-9 5-15,0-4-7 16,0-4-1-16,0-9 0 15,-7-5 1-15,3-9 0 16,4-6-21-16,-2-8-42 16,-1 0-79-16,3 0-38 15</inkml:trace>
          <inkml:trace contextRef="#ctx0" brushRef="#br0" timeOffset="-1727.465">1482-365 664 0,'0'0'75'0,"0"0"-43"16,0 0 36-16,0 0-2 16,0 0-46-16,0 0-18 15,-4 42-1-15,1 2 3 16,2 14 1-16,-2 2 6 16,3-2-9-16,0 0 4 15,0-2-5-15,0-6-1 16,13-6 1-16,0-12-1 15,6-6 0-15,-5-7-11 16,3-8-47-16,-1-8-46 16,2-3-28-16,-7-1-92 15,-2-29-151-15</inkml:trace>
          <inkml:trace contextRef="#ctx0" brushRef="#br0" timeOffset="-819.9623">1959 189 357 0,'0'0'82'0,"0"0"-51"15,0 0 82-15,0 0-38 16,0 0-62-16,0 0-9 16,-4 2 5-16,20-6 11 15,6-11 21-15,0-5-28 16,2-3-13-16,-1 0-27 16,-2-3-56-16,-11 3-158 15</inkml:trace>
          <inkml:trace contextRef="#ctx0" brushRef="#br0" timeOffset="-998.9134">1955 19 544 0,'0'0'36'16,"0"0"-34"-16,0 0 9 16,0 0 33-16,0 0-22 15,0 0-17-15,76-77-4 16,-63 68-1-16,0 4 0 15,-3 1-35-15,-2 4-30 16,-3 0-33-16,-2 0-42 16,-3 1-3-16</inkml:trace>
          <inkml:trace contextRef="#ctx0" brushRef="#br0" timeOffset="4762.4026">4547 35 814 0,'0'0'11'0,"0"0"6"16,0 0 27-16,52-110-9 15,4 59-13-15,7-1-14 16,8 2-5-16,-2 6-3 15,-8 10 0-15,-11 10-9 16,-15 9-15-16,-16 10-89 16,-18 5-36-16,-1 0-64 15</inkml:trace>
          <inkml:trace contextRef="#ctx0" brushRef="#br0" timeOffset="5005.7535">4697-384 755 0,'0'0'62'0,"0"0"38"16,0 0-12-16,0 0-32 15,0 0-36-15,0 0-20 16,-18 30-1-16,31 14 0 16,5 14 1-16,-1 7 2 15,-1 4 1-15,0 2-2 16,-2-4 0-16,4-5-1 15,7-11-5-15,1-12-44 16,4-16-48-16,2-22-122 16,-2-4-201-16</inkml:trace>
          <inkml:trace contextRef="#ctx0" brushRef="#br0" timeOffset="7476.8595">5227-553 408 0,'0'0'77'0,"0"0"-10"16,0 0 29-16,0 0-15 15,0 0-17-15,0 0-18 16,0-8-3-16,0 8-1 16,0 0-13-16,0 8 2 15,-7 14-20-15,-10 11-8 16,1 9-3-16,3 2 0 15,4 3 3-15,8-8-2 16,1-5 2-16,0-4-3 16,5-8 0-16,17-1 2 0,3-4-2 15,8-4 1-15,2-5-1 16,4-4 0-16,-1-1 2 16,-9-3 0-16,-7 0-2 15,-11 1 0-15,-5 3-4 16,-3-3 4-16,-3 3 0 15,0 3 8-15,0 8 5 16,-13 9 14-16,-15 9 2 16,-6 3-15-16,-4-4 7 15,-1-2-4-15,1-8 6 16,6-4-19-16,5-9 3 16,8-5-2-16,10-4-3 15,5 0-2-15,4 0-5 16,0 0-63-16,8-4-94 0,18-14-131 15,5-3-260-15</inkml:trace>
          <inkml:trace contextRef="#ctx0" brushRef="#br0" timeOffset="5308.4604">5238-710 908 0,'0'0'21'0,"0"0"-8"16,0 0 24-16,0 0-4 15,0 0-12-15,0 0-16 16,-79 70-5-16,71-25 5 16,0 9-5-16,4 4 0 15,1-4 1-15,3 2-1 16,0-10 3-16,6-5-3 0,13-10 1 15,5-2-1-15,3-7 5 16,3-7-5-16,3 0-1 16,1-6 1-16,-5-4 0 15,-2-1-4-15,-2-2-16 16,-5-2-7-16,2 0-24 16,-5 0-75-16,-1-7-90 15</inkml:trace>
          <inkml:trace contextRef="#ctx0" brushRef="#br0" timeOffset="5685.5413">5603-201 742 0,'0'0'55'15,"0"0"55"-15,0 0-40 16,0 0-39-16,0 0-26 15,0 0-5-15,-1 4 1 16,9-4-5-16,1 2 7 16,-3 4-3-16,1-1 2 15,-2 8-2-15,-1 2 0 16,0 8 2-16,-4 8 5 16,0 9-5-16,0 1 0 15,-4-1-1-15,-8-6-1 16,6-9 0-16,2-9 0 0,1-4 0 15,3-8-2-15,0-4 2 16,0 0-24-16,3 0-20 16,19-9 30-16,8-19 7 15,5-6 7-15,1-9-1 16,-4-2-53-16,-3-4-50 16,-3-9-61-16,3-7-150 15</inkml:trace>
          <inkml:trace contextRef="#ctx0" brushRef="#br0" timeOffset="5973.7686">5850-991 788 0,'0'0'45'15,"0"0"-6"-15,0 0 45 16,0 0-45-16,0 0-38 15,0 0 4-15,-26 137 0 16,23-78-3-16,3 6 11 16,0-5-1-16,0 4 1 15,0-3-6-15,13-5-6 16,7-5 0-16,0-12-1 16,4-7 0-16,0-12-7 15,2-10-35-15,3-10-15 16,5-17-67-16,-2-34-14 0,0-20-140 15</inkml:trace>
          <inkml:trace contextRef="#ctx0" brushRef="#br0" timeOffset="6550.782">6021-761 317 0,'0'0'231'15,"0"0"-207"-15,0 0 13 16,0 0-16-16,0 0 35 15,0 0-16-15,109-58 1 16,-70 41 0-16,-6 3-21 16,-2 2-20-16,-1 0 0 15,-8 4 0-15,-2-1-20 16,-4-2-54-16,-10-2-30 0,-3-3-112 16</inkml:trace>
          <inkml:trace contextRef="#ctx0" brushRef="#br0" timeOffset="6209.2342">6118-1036 671 0,'0'0'62'0,"0"0"10"15,0 0 56-15,0 0-70 16,0 0-39-16,0 0-15 15,-13 10-4-15,13 5-2 16,0 11 2-16,13 2 0 16,5 5 0-16,-1 7-2 15,0 1 4-15,-1 3 1 0,-3 2-3 16,-4-4 0 0,-2-1 0-16,-2-6-11 0,-5-5-18 15,0-6-44-15,0-14-110 16,0-10-113-16</inkml:trace>
          <inkml:trace contextRef="#ctx0" brushRef="#br0" timeOffset="6807.6014">6330-1189 447 0,'0'0'209'16,"0"0"-183"-16,0 0 38 16,0 0 37-16,0 0-64 15,0 0-22-15,17 2 7 16,9 17 3-16,8 11 11 0,-1-2-4 15,6 9-7-15,-1 4-2 16,-3 0-19-16,-5 12 9 16,-4 3-9-16,-8 10 0 15,-12 6 0-15,-6 13-1 16,-15 3-3-16,-24 1-41 16,-16-8-46-16,-13-13-198 15</inkml:trace>
          <inkml:trace contextRef="#ctx0" brushRef="#br0" timeOffset="7976.7662">6730-656 494 0,'0'0'5'16,"0"0"54"-16,0 0 10 15,124-61-23-15,-87 44-24 16,2-3-1-16,-4 1-15 16,-1 4-6-16,-5 0-15 15,-6 9-10-15,-10-1-63 16,-9 4-99-16,-4 3-85 15</inkml:trace>
          <inkml:trace contextRef="#ctx0" brushRef="#br0" timeOffset="8180.5746">6877-948 650 0,'0'0'49'0,"0"0"58"0,0 0-3 15,0 0-20-15,0 0-28 16,0 0-30-16,-22-14-13 15,22 35-13-15,0 16 1 16,0 15 6-16,12 4 16 16,-2-4-13-16,4 2-10 15,-1-4 1-15,0 2 0 16,-4 2-1-16,-5 2-73 16,-4 2-29-16,-17-11-170 0</inkml:trace>
        </inkml:traceGroup>
      </inkml:traceGroup>
    </inkml:traceGroup>
    <inkml:traceGroup>
      <inkml:annotationXML>
        <emma:emma xmlns:emma="http://www.w3.org/2003/04/emma" version="1.0">
          <emma:interpretation id="{D1147D53-D9FF-4D47-B67E-BA3DABAD11DC}" emma:medium="tactile" emma:mode="ink">
            <msink:context xmlns:msink="http://schemas.microsoft.com/ink/2010/main" type="paragraph" rotatedBoundingBox="22016,4166 24255,268 25596,1039 23357,4936" alignmentLevel="2"/>
          </emma:interpretation>
        </emma:emma>
      </inkml:annotationXML>
      <inkml:traceGroup>
        <inkml:annotationXML>
          <emma:emma xmlns:emma="http://www.w3.org/2003/04/emma" version="1.0">
            <emma:interpretation id="{E95329A8-A68E-4C7E-BD0C-BF710CFF75B2}" emma:medium="tactile" emma:mode="ink">
              <msink:context xmlns:msink="http://schemas.microsoft.com/ink/2010/main" type="line" rotatedBoundingBox="22016,4166 24255,268 25596,1039 23357,4936"/>
            </emma:interpretation>
          </emma:emma>
        </inkml:annotationXML>
        <inkml:traceGroup>
          <inkml:annotationXML>
            <emma:emma xmlns:emma="http://www.w3.org/2003/04/emma" version="1.0">
              <emma:interpretation id="{2A4A5569-1867-4972-9F9F-3954E8E39F96}" emma:medium="tactile" emma:mode="ink">
                <msink:context xmlns:msink="http://schemas.microsoft.com/ink/2010/main" type="inkWord" rotatedBoundingBox="22204,4274 22684,3437 23701,4021 23220,4857"/>
              </emma:interpretation>
              <emma:one-of disjunction-type="recognition" id="oneOf1">
                <emma:interpretation id="interp1" emma:lang="" emma:confidence="1">
                  <emma:literal/>
                </emma:interpretation>
              </emma:one-of>
            </emma:emma>
          </inkml:annotationXML>
          <inkml:trace contextRef="#ctx0" brushRef="#br0" timeOffset="678906.7218">4602 3455 299 0,'0'0'44'0,"0"0"29"0,0 0-15 16,0 0 10-16,0 0-8 16,0 0-20-16,-13 1 0 15,13-1-11 1,0 0-6-16,0 0-9 0,0 0-5 16,0 0-4-16,0 0-5 15,0 0 0-15,0 0 0 16,0-8-5-16,18-14 4 15,15-7-5-15,8-8-11 16,14-9-43-16,11-4 8 16,7-1-86-16,8-5 29 15,8 5 107-15,-4 1-1 0,-3 3-60 16,-11 12 50 0,-15 8 3-16,-17 11 0 15,-11 7 10-15,-15 4 0 0,-9 5 15 16,-4 0 178-16,0 0-10 15,0 0-75-15,-7 0-60 16,-10 0-4-16,-1 0-26 16,1 0 3-16,-3 9-14 15,-2 1-1-15,-4 4-5 16,-3 3 0-16,-5 9-2 16,-5 2-1-16,1 2 0 15,-4 1 2-15,2 1-3 16,-2 4 1-16,1-1 1 15,2 2-6-15,4 1 6 16,2-1-8-16,2-1 3 0,7-9 2 16,8-6-4-16,5-9 6 15,7-8 0-15,1-3 0 16,3-1 2-16,0 0-13 16,0 0-39-16,13 0-1 15,16-9 41-15,10-19 12 16,6 0 4-16,-1-11 5 15,1 1 14-15,-6 0-12 16,0 5-8-16,-4 5 0 16,-6 6-1-16,-3 3 3 15,-4 2-5-15,-3 8-9 16,-9 3 1-16,-1 2-6 16,-5 4-18-16,-1 0 8 0,-3 0 0 15,0 0-1-15,0 0 14 16,0 0 10-16,0 8-6 15,-16 14-13-15,-3 6 1 16,-8 1 0-16,0-2 10 16,-3 4 5-16,-3 0-4 15,-1-3 1-15,4 2 1 16,1-6 6-16,6-2-1 16,1-4 1-16,6 1-1 15,3-1-2-15,1-2-2 16,3-4-3-16,5-7 4 15,4-4 3-15,0-1-1 0,0 0-30 16,0 0-2 0,12-1 18-16,7-16 10 15,5-2 0-15,1-8 6 0,1 2-1 16,0-1 0-16,0-5 1 16,3 4 1-16,0-4 6 15,-3-1-1-15,0 0 11 16,1 2-14-16,0 5 3 15,-5 5-5-15,-8 6 2 16,-2 2-3-16,-5 7-7 16,-5 5-5-16,1 0-9 15,-3 0-10-15,0 0 6 16,-8 7-66-16</inkml:trace>
          <inkml:trace contextRef="#ctx0" brushRef="#br0" timeOffset="679441.2939">4845 3578 67 0,'0'0'71'0,"0"0"-28"15,116-135-43-15,-77 94 3 16,-2 10-3-16,-3 3 0 16,-4 3 2-16,-1 1 5 15,-4 3-6-15,-6 8-1 16,-6 2 0-16,-2 4-1 15,-3 1 0-15,-7 5-2 16,-1 1 3-16,0 0 11 16,0 0 39-16,0 0-7 15,0 0-11-15,-4 0 25 16,-1 0-9-16,3 0 2 0,0 0-21 16,2 0 9-16,-3 0 1 15,3 0-19-15,0 0-8 16,0 0-8-16,0 0 3 15,0 0-7-15,0 0 0 16,0 0 2-16,0 0-2 16,0 0-2-16,0 0-3 15,0 0-22-15,0 0-10 16,0 0-17-16,0 0-2 16,0 0-3-16,0 0-21 15,0 0-2-15</inkml:trace>
          <inkml:trace contextRef="#ctx0" brushRef="#br0" timeOffset="683047.9068">4048 3170 232 0,'0'0'7'0,"0"0"20"0,0 0 2 16,0 0-10-16,0 0 43 16,0 0-23-16,0 0-6 15,-16 0 0-15,13 0 6 16,-1 0-25-16,0 0-4 15,-1 0-5-15,1 0-3 16,-2 0-1-16,2 0-2 16,-5 0 1-16,2 0-5 15,-2 0-25-15,-2 0-19 16,0 0-23-16,0 0-17 0,-7 0-12 16</inkml:trace>
        </inkml:traceGroup>
        <inkml:traceGroup>
          <inkml:annotationXML>
            <emma:emma xmlns:emma="http://www.w3.org/2003/04/emma" version="1.0">
              <emma:interpretation id="{65A49508-15E5-4B72-81C4-054CD151E901}" emma:medium="tactile" emma:mode="ink">
                <msink:context xmlns:msink="http://schemas.microsoft.com/ink/2010/main" type="inkWord" rotatedBoundingBox="23139,2211 24255,268 25596,1039 24480,2981"/>
              </emma:interpretation>
            </emma:emma>
          </inkml:annotationXML>
          <inkml:trace contextRef="#ctx0" brushRef="#br0" timeOffset="8598.4615">4863 1105 778 0,'0'0'51'0,"0"0"-29"15,0 0 5-15,0 0 42 16,0 0-49-16,0 0-20 16,0 0-1-16,0 0-8 15,0 0-32-15,6 0-13 16,5 0-28-16,1 0 1 15,1 0-145-15</inkml:trace>
          <inkml:trace contextRef="#ctx0" brushRef="#br0" timeOffset="9628.2289">6099 88 746 0,'0'0'31'0,"0"0"31"16,0 0-30-16,0 0 24 15,0 0-20-15,0 0-25 0,-128-2-10 16,105 30 1-16,-3 6-1 15,6 1 1-15,2 1 2 16,7-2 2-16,5-3-3 16,6-3-2-16,0-4-1 15,0-5 0-15,10-2-1 16,12 2 3-16,2-4-2 16,7-5 1-16,1 1-1 15,2-4 0-15,1 0 1 16,3-1-1-16,0 8 4 15,-3-5-2-15,-2 7-2 16,-7-1 0-16,-9 4-7 16,-4 2 6-16,-13 5-7 15,0 3 8-15,-1 2 6 16,-24 0-5-16,-4-1 9 0,-1-3 15 16,-1-4-3-16,-1-1-4 15,5-5-8-15,7-4-9 16,2-7 0-16,7-2 1 15,5-1-2-15,1-2-27 16,3-1-23-16,2 0-92 16,0 0-127-16</inkml:trace>
          <inkml:trace contextRef="#ctx0" brushRef="#br0" timeOffset="8788.9537">5302 953 747 0,'0'0'18'15,"0"0"-7"-15,0 0 24 16,0 0-25-16,0 0-10 16,0 0 1-16,72-34-1 15,-58 34-64-15,2 0-16 0,0 0-64 16,-6 0-109-16</inkml:trace>
          <inkml:trace contextRef="#ctx0" brushRef="#br0" timeOffset="8977.4478">5648 766 694 0,'0'0'0'16,"0"0"7"-16,0 0 0 0,0 0-7 15,0 0-44 1,0 0 0-16,46-23-82 0,-30 9-226 15</inkml:trace>
          <inkml:trace contextRef="#ctx0" brushRef="#br0" timeOffset="9132.0319">5830 646 732 0,'0'0'33'16,"0"0"-3"-16,0 0 32 15,0 0-38-15,0 0-24 16,0 0-7-16,28-43-66 0,-15 32-91 16,-4 2-152-1</inkml:trace>
          <inkml:trace contextRef="#ctx0" brushRef="#br0" timeOffset="10254.5579">6280 444 689 0,'0'0'19'16,"0"0"-1"-16,0 0 73 15,0 0-77-15,0 0-14 16,0 0-2-16,0 0 2 16,23 55 2-16,-8-22 1 15,-6-3 5-15,-5-2-8 16,0-4 5-16,-4-11-1 15,0-6-4-15,0-3 0 16,0-1 0-16,0-3 2 16,2 0-2-16,1-14-5 15,2-18-34-15,4-14-21 0,4-2-8 16,-1 8-32-16,1 6 24 16,0 10 44-16,0 8 18 15,0 4 10-15,-1 4-9 16,-4 6 13-16,1 2 0 15,0 0 8-15,2 0 9 16,-1 7 7-16,5 10 19 16,-2 7 5-16,-3 1-2 15,-1-1-5-15,-2 2-15 16,-3-9 0-16,-4-2-1 0,0-6 16 16,0-3-20-1,0-6-5-15,0 0 8 0,0 0-6 16,0-7 24-16,6-25-34 15,4-7-8-15,1-7-36 16,2 10 10-16,0 13-17 16,0 7 24-16,-2 8 2 15,1 4 0-15,-6 2 1 16,2 2 15-16,4 0-4 16,1 0 2-16,2 3 3 15,1 5-1-15,1 3-6 16,0-6 6-16,4-2-9 15,-5-3-87-15,-2 0-122 16</inkml:trace>
          <inkml:trace contextRef="#ctx0" brushRef="#br0" timeOffset="10493.1771">6714-231 441 0,'0'0'132'16,"0"0"-103"-16,0 0 43 16,0 0 2-16,-34 109-18 15,34-73-14-15,0 3-8 16,0 0-3-16,11 4-10 16,3 0-1-16,1-2-4 0,1-3-10 15,1-6-5-15,3-6-2 16,-1-7 1-16,3-6-22 15,3-7-79-15,-4-6-91 16,1-15-147-16</inkml:trace>
          <inkml:trace contextRef="#ctx0" brushRef="#br0" timeOffset="11171.9306">6949-252 608 0,'0'0'88'16,"0"0"-42"-16,0 0 7 0,0 0-1 15,0 0-46-15,0 0-2 16,-9-10-4-16,9 10 0 16,16 0 3-16,3 0 0 15,3 14 5-15,1 3 1 16,0 6 9-16,-3 8 8 15,-5 4-24-15,1 8 8 16,-7 1-5-16,-2 6 0 16,-6 4-3-16,-1 2-1 15,0-2-1-15,0-1-2 16,0-7-48-16,-4-10-92 16,-2-17-168-16</inkml:trace>
          <inkml:trace contextRef="#ctx0" brushRef="#br0" timeOffset="10739.5151">6888-247 627 0,'0'0'44'16,"0"0"17"-16,0 0 70 16,0 0-85-16,0 0-39 15,0 0-6-15,-3 110 10 0,15-59-2 16,-2 3-8-16,1-3 20 16,-1-4-9-16,2-5-10 15,-2-8 0-15,5 0-2 16,-2-11 0-16,0-6-12 15,0-10-87-15,-4-7-77 16,-1 0-122-16</inkml:trace>
          <inkml:trace contextRef="#ctx0" brushRef="#br0" timeOffset="10904.6485">6920 115 427 0,'0'0'104'0,"0"0"-47"15,0 0 11-15,0 0-46 16,0 0-21-16,0 0-1 16,26-38-17-16,1 4-9 15,-3-2-76-15,-8 1-184 16</inkml:trace>
          <inkml:trace contextRef="#ctx0" brushRef="#br0" timeOffset="11357.4395">7182 106 946 0,'0'0'1'0,"0"0"4"15,0 0 2-15,0 0 1 16,0 0-8-16,0 0-84 15,-13-76-162-15</inkml:trace>
        </inkml:traceGroup>
      </inkml:traceGroup>
    </inkml:traceGroup>
  </inkml:traceGroup>
</inkml:ink>
</file>

<file path=ppt/ink/ink4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42.7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53B69A-A891-4CAE-B0C4-DA3EE43764E3}" emma:medium="tactile" emma:mode="ink">
          <msink:context xmlns:msink="http://schemas.microsoft.com/ink/2010/main" type="inkDrawing" rotatedBoundingBox="18499,10144 23504,10075 23508,10364 18503,10434" semanticType="callout" shapeName="Other"/>
        </emma:interpretation>
      </emma:emma>
    </inkml:annotationXML>
    <inkml:trace contextRef="#ctx0" brushRef="#br0">-5 99 443 0,'0'0'127'16,"0"0"-111"-16,0 0-9 15,0 0 13-15,0 0 11 16,0 0 39-16,0 0-16 16,0 6-16-16,0-6 40 15,0 3-55-15,0-3-5 16,0 0 15-16,0 0-7 15,0 0-6-15,0 0-6 16,0 0 13-16,0 0-6 0,0 0-9 16,0 3 5-16,0-3-13 15,0 0 3-15,0 0 4 16,0 0-8-16,0 0 0 16,0 0 4-16,0 0-7 15,0 0 1-15,0 8 0 16,4 1 0-16,13 1 4 15,5 4 1-15,3-1 1 16,5-4 8-16,4 0-5 16,6 1-2-16,10-5 8 15,5 3-5-15,4-2-7 16,5-2 3-16,1-3 0 16,6-1 0-16,-1 0-1 0,1 0-2 15,2 0 0 1,-1 0-4-16,1 0 2 0,2 0-1 15,-5 0-2-15,-4 0-1 16,-5 0 2-16,-4 4 0 16,-3 5 0-16,-7 1 0 15,-4-1 0-15,-1-1-3 16,0-1 3-16,-3 0 0 16,0-1 0-16,-6-2 0 15,-7-4 0-15,2 3 0 16,-2 0 1-16,2-3-1 15,1 0 0-15,-3 0 2 0,-3 0-1 16,-1 0 0 0,1 0-1-16,5 0 0 0,-1 0 0 15,6 0 0-15,-2 1 0 16,-2-1 1-16,-4 3-1 16,-2 1 0-16,4 0 0 15,5-3 0-15,5 4 0 16,-1-2 1-16,0 1-1 15,-1-1 0-15,3 0 1 16,-4 1-1-16,1-4 0 16,-1 0 0-16,-1 0 5 15,-3 0-3-15,4 0-1 16,1 0-1-16,-1 0 0 0,4 0 3 16,0-4-1-1,-3 1-1-15,-1 0 0 0,3-1-1 16,-2 1 2-16,-5 3-2 15,3-5-3-15,-2 0 3 16,2 1 0-16,-2 0 0 16,-1-2 0-16,-1 6 1 15,-4-4-1-15,-1 4-1 16,-2 0-1-16,0-2 0 16,-5 0 2-16,-1 0 5 15,-3-2-5-15,2 4 0 16,-2 0 0-16,6-3 0 0,-2 3-1 15,6-4-1 1,5 2 2-16,0 1 0 0,-1-3 0 16,4 4 0-1,-2 0 0-15,2-4 0 0,3 2 1 16,-4 0-1-16,-1 0 0 16,-3 2 0-16,-4 0 0 15,-3 0-1-15,-4 0 1 16,0 0 2-16,-1 0-2 15,-1 0 1-15,0 0 1 16,0 0-2-16,-2 0 0 16,2-3-2-16,0 3 1 15,3-4 1-15,2 4 0 16,1-2 0-16,4-2 0 16,-1 3 0-16,1-3 1 0,1 0-1 15,3 3 3 1,-1-3-3-16,-2-5 1 0,1 9-1 15,0-4 0-15,-4-1-1 16,-2 5-1-16,2-4 2 16,-8 4 0-16,3 0-1 15,-6 0 1-15,1 0 0 16,2 0 0-16,-1 0 1 16,-2 0-1-16,2 0 3 15,1 0-3-15,0 0 0 16,0 0 0-16,3 0 0 15,-2 0 0-15,-1 0 0 0,6 0 0 16,-1 0-2-16,-1 0 2 16,-2 0-1-16,1 0 4 15,1 0-3-15,0 0 0 16,1 0-3-16,2 0 3 16,-2 0 0-16,-3 0 0 15,3 0-1-15,-1 0 1 16,-1 0 0-16,2 0 3 15,-1 0-2-15,-1 0-1 16,-1 0-4-16,-2 0 4 16,0 0 0-16,-2 0 0 15,2 0-1-15,-1 0 1 16,-3 0 0-16,1 0 1 0,4 0-1 16,-1 0 0-1,2 0 2-15,-4 0-3 0,4 0 1 16,-1 0-1-16,-3 0 1 15,2 0 0-15,-6 0 0 16,2 0 0-16,4 0 0 16,-8 0 0-16,6 0 0 15,-6-1 1-15,0 1-1 16,2 0-2-16,-1 0 2 16,-2 0 0-16,1 0 0 15,-1 0 0-15,-1 0 2 16,3 0-2-16,1 0 0 15,0 0 0-15,-1 0 0 16,-2 0 0-16,3-3-1 0,-2 3 1 16,1 0 0-16,2-1 0 15,1 1 0-15,0 0 0 16,-2 0 0-16,2 0 0 16,-2-6 0-16,2 6 0 15,-4 0 0-15,0 0 0 16,2 0 0-16,-5 0 0 15,2 0 0-15,0-4 0 16,1 4 0-16,2 0 0 16,-3 0 0-16,3 0 1 15,2 0-2-15,-3 0 1 16,1 0-2-16,-2-1 2 16,-4 1 1-16,3 0-1 0,4 0 0 15,-4 0 0 1,2 0 0-16,-2 0 1 0,2-2-1 15,-2 2 0-15,-2 0 1 16,1 0-1-16,-2-2 0 16,2 2 0-16,-2 0 0 15,-1-4 0-15,3 4 0 16,-1 0 0-16,2 0 0 16,0 0 0-16,-1 0 0 15,-1 0 0-15,2 0-1 16,1 0-1-16,-1 0 4 15,3 0-2-15,-5 0 1 0,2 0-2 16,2 0 2-16,-2 0-2 16,0 0 1-16,1 0 0 15,-4 0 1-15,4 0-1 16,-5-4 0-16,2 4 0 16,0 0 0-16,-2 0 0 15,0 0-1-15,0 0 1 16,0 0 0-16,0 0 0 15,0 0 4-15,0 0-4 16,0 0 0-16,0 0 0 16,0 0 0-16,0 0 5 15,0 0-5-15,0 0-2 16,0 0 2-16,0 0 0 0,0 0 1 16,0 0-2-16,0 0 2 15,0 0-2-15,0 0 2 16,0 0-1-16,0 0 0 15,0 0 3-15,0 0-2 16,0 0-1-16,0 0 0 16,0 0 0-16,0 0 1 15,0 0 3-15,0 0-4 16,0 0 0-16,0 0 1 16,0 0-1-16,0 0 1 15,0 0-2-15,0-1-1 16,0 1-1-16,0-6-13 15,0-7 0-15,-22-14-25 16,-20-21-139-16,-28-23-418 0</inkml:trace>
  </inkml:traceGroup>
</inkml:ink>
</file>

<file path=ppt/ink/ink4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51.1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07DCFC0-9F61-4EA5-A293-2E1B22DA3466}" emma:medium="tactile" emma:mode="ink">
          <msink:context xmlns:msink="http://schemas.microsoft.com/ink/2010/main" type="inkDrawing" rotatedBoundingBox="4649,11183 9346,10976 9353,11139 4657,11346" shapeName="Other"/>
        </emma:interpretation>
      </emma:emma>
    </inkml:annotationXML>
    <inkml:trace contextRef="#ctx0" brushRef="#br0">-2 148 637 0,'0'0'1'15,"0"0"3"-15,0 0 3 16,0 0 7-16,0 0 37 16,0 0 2-16,0 0-18 15,0 0-3-15,0-4-21 16,0 4-1-16,0 0 9 15,0 0 0-15,0 0-15 16,0 0 2-16,0 0-1 16,18 4 14-16,3 4 14 15,13-3-15-15,0 2 12 16,9-3-9-16,-1-4-13 16,-3 0 9-16,7 0 7 0,5 0-7 15,4-4-14-15,5-3 11 16,-2 0-10-16,8-3 3 15,0 4-1-15,-3 2 0 16,-3 0-6-16,-2 4 3 16,-2 0-3-16,7 0 0 15,-4 0 0-15,5 0-1 16,-4 8 1-16,-1 2 0 16,1-1 0-16,-10 2 0 15,-2 2 2-15,3-3 1 16,-5-1-3-16,-2 0-4 0,4 0 4 15,5-4 0 1,-6-5 6-16,4 0-6 0,-4 0-2 16,0 0 2-16,-5 0 5 15,-1 0-4-15,-1 0-1 16,2 0-4-16,-7-5 4 16,3-4 1-16,1 4 1 15,3 1-2-15,0-1 0 16,6-9 0-16,4 9 0 15,10-10 1-15,8 8 0 16,3-4-1-16,4-3 2 16,1 1-2-16,-6 0-1 15,1 0-1-15,-1 2 0 16,-2 3 0-16,1-1 2 16,-3-2 0-16,-4 6-1 15,-7-3 1-15,-4 2 2 16,-2-3-2-16,-7 5 0 0,-2 3 0 15,0-2 2-15,-7-3-4 16,2 2 2-16,-6 3 0 16,2 1 4-16,-5 0-4 15,4 0-3-15,-2 0 3 16,3 0 0-16,2 0 5 16,3 0-5-16,-8 1-1 15,4-1 1-15,-11 4 1 16,5 2-1-16,-7-6-3 15,3 3 3-15,3-2 0 0,-4-1 4 16,9 0-4 0,-1 0 0-16,6 0-1 0,0 0 1 15,3 0 0-15,1 0 1 16,-1 0 0-16,-2 0 0 16,-2 0-1-16,1 0-2 15,-5-1 2-15,4-2 0 16,-10 3 0-16,3 0 1 15,-3-6 2-15,-3 6-2 16,5 0-1-16,-5 0 0 16,5 0 1-16,-5 0-4 15,-1 0 6-15,1 0-6 16,-6 0 3-16,-2 0 0 16,1 0 2-16,0 6-2 15,-8-6-2-15,1 0 2 0,-3 0 0 16,-2 0 1-16,-1 0 3 15,-1 0-4-15,-2 0-4 16,2 0-3-16,0 0-12 16,1 0-28-16,-3 0-24 15,0 13-69-15,-18 6-107 16</inkml:trace>
  </inkml:traceGroup>
</inkml:ink>
</file>

<file path=ppt/ink/ink4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52.8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CE7F2C-A3F5-4E0F-B231-7427C026895E}" emma:medium="tactile" emma:mode="ink">
          <msink:context xmlns:msink="http://schemas.microsoft.com/ink/2010/main" type="inkDrawing" rotatedBoundingBox="17212,11324 20103,11379 20100,11548 17209,11494" semanticType="callout" shapeName="Other">
            <msink:sourceLink direction="with" ref="{D1104498-3A78-40CA-AF3E-42EFDE95F401}"/>
          </msink:context>
        </emma:interpretation>
      </emma:emma>
    </inkml:annotationXML>
    <inkml:trace contextRef="#ctx0" brushRef="#br0">0 88 760 0,'0'0'0'0,"0"0"-15"16,0 0 15-16,0 0 46 15,0 0 3-15,0 0 4 16,0 0-20-16,0 0-19 16,0 0-6-16,0 0-3 15,0 0 1-15,5 0-6 0,16 0 5 16,13 0 6 0,5 0 7-16,9 0 6 0,7 0-10 15,9 0 8-15,11 0 3 16,6-4-18-16,8-2-2 15,5 2 12-15,2-5-3 16,4 9-8-16,1 0 2 16,-5 0-6-16,4 0-1 15,-8 0 4-15,-2 0 1 16,-3 9-5-16,-6 5 0 16,0-1 6-16,-4-2-7 15,-2 2 10-15,-2-2-9 16,-8-2 0-16,-1-5 1 15,-9 0 6-15,-3 2-7 0,-2-6 0 16,-4 0-1-16,5 0 0 16,-2 0 0-16,5 0 0 15,-6-6 0-15,1 2 0 16,-4-2 0-16,1 2-1 16,1 1 2-16,-5-1-2 15,-4 1 2-15,-5 3-1 16,-6 0 0-16,5 0 0 15,-1 0 0-15,-4 0 4 16,1 0-4-16,-5 0 1 16,2 0 0-16,0 0-1 15,-4 0 0-15,1 7 4 16,-5-4-4-16,-5-3 1 0,-6 4 2 16,-2-4-2-16,-4 0 2 15,3 0-3-15,-3 0 2 16,0 0 2-16,0 0-3 15,-12-14-2-15,-22-18-48 16,-30-10-55-16,-26 5-105 16,-29 19-480-16</inkml:trace>
  </inkml:traceGroup>
</inkml:ink>
</file>

<file path=ppt/ink/ink4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54.8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E65A25-909C-4F96-851C-471A087A427F}" emma:medium="tactile" emma:mode="ink">
          <msink:context xmlns:msink="http://schemas.microsoft.com/ink/2010/main" type="inkDrawing" rotatedBoundingBox="3046,12133 3939,12267 3931,12317 3038,12183" shapeName="Other"/>
        </emma:interpretation>
      </emma:emma>
    </inkml:annotationXML>
    <inkml:trace contextRef="#ctx0" brushRef="#br0">23 14 549 0,'0'0'10'0,"0"0"30"0,0 0-8 15,0 0-20-15,0 0-10 16,0 0 1-16,0 0-3 15,-22-13 12-15,39 27 24 16,8-1-11-16,1 2 7 16,6-2 1-16,9 2-8 15,9-6 3-15,1 0-4 16,9 0-1-16,3-5-4 16,-6 3-14-16,4 0 4 15,-3-3-8-15,-3 2 7 0,0-2-8 16,-8 3 1-16,-7-4-1 15,1 5 1-15,-14-2-1 16,1-3 0-16,-6 4 2 16,-12-7-2-16,-1 0 1 15,1 0 4-15,-10 0-1 16,0 0-3-16,4 0 14 16,-4 0-2-16,0 0 17 15,0 0-13-15,0 0-2 16,0 0-6-16,0 0-7 15,0 0-1-15,-9 0-1 16,4-3 0-16,0-1 0 16,4 4-19-16,1-3-32 15,0 3-30-15,-3 0-105 0,3 0-76 16</inkml:trace>
  </inkml:traceGroup>
</inkml:ink>
</file>

<file path=ppt/ink/ink4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1:58.5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C932560-134B-40B6-B6C9-C15816845911}" emma:medium="tactile" emma:mode="ink">
          <msink:context xmlns:msink="http://schemas.microsoft.com/ink/2010/main" type="inkDrawing" rotatedBoundingBox="9478,13586 12393,13554 12394,13619 9479,13651" shapeName="Other"/>
        </emma:interpretation>
      </emma:emma>
    </inkml:annotationXML>
    <inkml:trace contextRef="#ctx0" brushRef="#br0">44 65 323 0,'0'0'9'0,"0"0"31"16,0 0 27-16,0 0-14 15,0 0-42-15,0 0 88 0,0 0-56 16,-41-20 5-16,41 20-4 16,0 0-16-16,-1 0-7 15,1 0-5-15,-3 0 1 16,3 0 3-16,0 0-6 15,0 0-4-15,0 0-5 16,0 0 0-16,0 0-4 16,0 0 0-16,0 0 6 15,9 0 9-15,9 0 1 16,1 2-5-16,6 2-4 16,4-1 5-16,3 5-10 15,10-8 16-15,7 0-7 16,-4 0 8-16,9 0-10 0,-3 0 5 15,4 0-8-15,-4 0 7 16,-2-8-6-16,2 5-3 16,-2-1 1-16,-3 4-3 15,-5 0 1-15,0 0-4 16,1 0 2-16,-6 0 0 16,0 4 0-16,0-1 4 15,1 5-5-15,-7-5 0 16,4 1 4-16,-7-4 0 15,5 4 0-15,-1-4 1 16,-2 2 1-16,2-2-5 16,1 0 2-16,-1 0 0 0,7 0-3 15,-2 0 1-15,9 0 5 16,6 0 3-16,-7 0-5 16,6 0-4-16,-4 0 1 15,5 0-2-15,-3 0 1 16,3 0-1-16,-5 0 2 15,0 0-2-15,-11 0 3 16,-1 0-3-16,-11 0 0 16,-1 0 1-16,1 0 1 15,-1 0 2-15,7-2-4 16,1-2 0-16,3 0 5 16,-1 4-4-16,5-3-1 15,-3-1 3-15,4 0 1 0,-6 4-3 16,4 0 1-16,-5-3-2 15,2 3 0-15,-7-4 0 16,3 4 1 0,-6-2-2-16,4-2 3 0,-4 0-3 15,-4 4 2-15,1 0 2 16,5 0-3-16,-4-3 0 16,3 3-2-16,3 0 2 15,-12 0 1-15,1 0 2 16,-6 0-2-16,9 0-1 15,-9 0 0-15,10 0 0 16,0 0 0-16,2 0 1 16,-3 0 0-16,-2 0 1 15,-2 0-2-15,-6 0 0 0,-4 0 0 16,0 0-2-16,-2 0 2 16,-2 0 0-16,2 0-1 15,-3 0 3-15,1 0-3 16,-1 0 2-16,3 0-2 15,-1 0 2-15,2 0-2 16,0 0 2-16,1 0-2 16,2 0 3-16,0 0-2 15,2 0 2-15,-5 0-1 16,2 0 0-16,1 0-1 16,-1 0-2-16,-1 0 1 15,-3 0 1-15,0 0 0 16,-2 0 0-16,0 0 0 0,3 0 1 15,-3 0-1-15,0 0 0 16,0 0 0-16,0 0 3 16,0 0-3-16,0 0 0 15,0 0-2-15,0 0 2 16,0 0-1-16,0 0 2 16,0 0-1-16,0 0 0 15,0 0 0-15,6 0-1 16,2 0 1-16,2 0 1 15,-1 0 0-15,0 0-1 16,-8 0 0-16,2 0 0 16,-1 0 0-16,1 0 1 0,-2 0-1 15,3 0 0-15,1-3 0 16,-2 3 0-16,1 0 0 16,-4 0 2-16,0 0-4 15,0 0 2-15,0 0 0 16,0 0 2-16,0 0-2 15,0 0 0-15,0 0-2 16,0 0 4-16,0 0-4 16,1 0 4-16,-1 0-2 15,0 0 1-15,0 0-1 16,0 0-3-16,0 0 3 16,0 0 0-16,0 0 0 15,0 0 2-15,0 0-2 0,0 0 0 16,0 0 0-16,0 0-2 15,0 0 2-15,0 0 0 16,0 0 3-16,0 0-3 16,0 0 0-16,0 0-1 15,0-4 1-15,0 4-4 16,0 0-5-16,0 0-9 16,0 0-10-16,0-4-20 15,-5-1-51-15,-7-3-110 16,3-2-99-16</inkml:trace>
  </inkml:traceGroup>
</inkml:ink>
</file>

<file path=ppt/ink/ink4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2:02.6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E5932E-4986-4E2A-8758-F910F10D5590}" emma:medium="tactile" emma:mode="ink">
          <msink:context xmlns:msink="http://schemas.microsoft.com/ink/2010/main" type="inkDrawing" rotatedBoundingBox="8580,14713 12766,14697 12767,14956 8581,14971" shapeName="Other"/>
        </emma:interpretation>
      </emma:emma>
    </inkml:annotationXML>
    <inkml:trace contextRef="#ctx0" brushRef="#br0">27 0 248 0,'0'0'232'16,"0"0"-227"-16,0 0 1 0,0 0-4 15,0 0 33-15,0 0 7 16,0 0-9-16,-28 5-18 16,28 4-13-16,0 0 0 15,19 12 38-15,4-1 8 16,3 1 4-16,6 1-8 16,-9-8-20-16,5 3 20 15,-5-3-12-15,-1-4-12 16,5 1-5-16,-5-2 6 15,7 0-6-15,-6 4 4 16,8-8-10-16,5 3 8 16,2 2 0-16,1-4-2 0,3 1-9 15,-6 1-4-15,14-5 11 16,6 1-5-16,11-4-2 16,5 0 5-16,2 0 7 15,5 0-13-15,-2 0 0 16,1 0 2-16,-1-7-7 15,-5-1 9-15,-3 5-7 16,-7-3 0-16,-3 2 1 16,-3 1-1-16,-1-4 6 15,-5 3-5-15,0 4 1 16,3-4-3-16,0 0 0 16,5 3 2-16,1 1-3 15,5 0 1-15,0 0 7 0,0 0-5 16,-1-4-3-1,-3 0 0-15,-1 4-1 0,1-6 0 16,-8 2 1-16,5-4 1 16,5 3 4-16,-1 1-5 15,1-3 1-15,2 3-2 16,-4 4-1-16,-1-4 2 16,-4 4 1-16,0 0 2 15,-5 0-3-15,0 0 0 16,0 0 1-16,-4 0-1 15,-2 0 0-15,2 0 0 16,0 0 1-16,-5 0-1 0,1 0 0 16,3 0 0-1,-9 0 0-15,5 0 1 0,1 0-1 16,-3 0 2-16,3 0-3 16,0 0 1-16,-1 0 0 15,0 0-3-15,-1 0 4 16,1 0-1-16,1 0 1 15,-7 0-1-15,2 0 3 16,0 0-3-16,-1 0 0 16,-1 0 0-16,0 0-5 15,1 0 10-15,-6 0-10 16,4 0 8-16,-8 0-6 16,-5 0 4-16,0 0-1 15,-13 0 0-15,1 0 1 16,-9 0-1-16,5 0-1 0,-5 0 1 15,0 0 0-15,1 0 0 16,-1 0 0-16,0 0-1 16,3 0 1-16,-2 0-6 15,-1 0-11-15,0 0-5 16,3 0-20-16,-3 0-37 16,0 0-65-16,0 0-142 15</inkml:trace>
  </inkml:traceGroup>
</inkml:ink>
</file>

<file path=ppt/ink/ink4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2:07.3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B72B95-31BA-4EA6-945A-2A7A5084D92F}" emma:medium="tactile" emma:mode="ink">
          <msink:context xmlns:msink="http://schemas.microsoft.com/ink/2010/main" type="inkDrawing" rotatedBoundingBox="5701,15863 9608,15703 9615,15881 5708,16041" shapeName="Other"/>
        </emma:interpretation>
      </emma:emma>
    </inkml:annotationXML>
    <inkml:trace contextRef="#ctx0" brushRef="#br0">-6 56 460 0,'0'0'14'0,"0"0"5"0,0 0 37 15,0 0 18-15,0 0-20 16,0 0 21-16,0 0-15 16,0 10 8-16,0-10-30 15,0 0-3-15,0 4 8 16,0-4-9-16,0 0-18 15,0 4 2-15,4 1-8 16,11 3 1-16,17 6 10 0,-1-1 1 16,10 2-6-1,-2-6-6-15,3 2-1 0,-8-3 0 16,-4 1-3-16,3 1-4 16,2-2 7-16,-1-3 0 15,0 1 1-15,4-6-7 16,-7 4 1-16,6-4-3 15,0 0 2-15,8 0-1 16,1 0 5-16,5 0-4 16,-6 0 2-16,8 0-2 15,-2 0-2-15,-4 0 0 16,0-4 1-16,0-2 1 16,4 1 1-16,-1 1 0 15,0 0-2-15,3 0-1 16,2 3 8-16,-4 1-8 15,4-5 0-15,-7 5-1 0,7-4 2 16,-2-1-2-16,0-3 1 16,-2 3 0-16,-3-1-1 15,4-3-3-15,2 5 3 16,1-7 0-16,-4 4 3 16,-2 1-3-16,2-1 2 15,-2 0-2-15,-3 3 0 16,-2 0 0-16,4 3 1 15,1-3-3-15,-2 0 4 16,-4 4-2-16,4-4 2 16,-10 1-2-16,0 0 2 0,-1-1-1 15,-1 0-1 1,-2-2 1-16,-1 3-1 0,4-4 1 16,-1-1-1-16,3 4 1 15,-6-1-1-15,4 5 0 16,-3-4-2-16,-2 4 2 15,-5 0 0-15,3 0 0 16,-6 0 0-16,0 0 0 16,3 0 0-16,-11 0 0 15,1 0 0-15,0 0 0 16,-8 0 0-16,-3 0 0 16,3 0 0-16,-6 0 0 15,2 0 0-15,1 0 1 16,-1 0-1-16,-1 0 0 15,1 0 1-15,1 0 0 0,2 0-1 16,-3 0 0-16,5 0 0 16,4 0 0-16,-4 0 0 15,8 4 0-15,3-1 0 16,-7-3 0-16,0 2 0 16,1-2 0-16,-4 4-4 15,4-4 4-15,-1 4 1 16,0-4 1-16,0 0-3 15,0 0 1-15,3 0 0 16,2 0-3-16,-5 0 4 16,6 0-1-16,0 4 0 15,-2-1 0-15,2-3 0 0,0 0 0 16,-6 0 0-16,1 0 0 16,7 0 0-16,-1 0-1 15,2 0 2-15,1 0-1 16,0 0 1-16,-1 0-1 15,1 0 1-15,5 0-1 16,-5 0 0-16,4 0-1 16,-3 0 1-16,0 0 2 15,-4 0-2-15,2 0-1 16,-3-3 1-16,4 3-1 16,-1 0 1-16,-7 0 0 15,-2 0 0-15,1 0 0 16,-1 0 0-16,-4 0 1 0,1 0 1 15,2 0-2-15,-4 0 0 16,0 0 2-16,0 0-2 16,-3 0 0-16,-1 0-3 15,5 0 3-15,-5 0 0 16,0 0 0-16,2 0 4 16,-1 0-8-16,-3 0 8 15,0 0-7-15,-2 0 6 16,0 0-6-16,0 0 7 15,0 0-8-15,0 0 4 16,0 0 0-16,0 0 0 16,0 0 5-16,0 0-10 0,0 0 9 15,0 0-6-15,0 0 2 16,0 0-6-16,0 0-2 16,3 0-3-16,-3 0-5 15,0 0-2-15,0 0-24 16,0 0-34-16,-5-12-83 15,-8-12-306-15</inkml:trace>
  </inkml:traceGroup>
</inkml:ink>
</file>

<file path=ppt/ink/ink4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2:26.2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0CF8A9-35D1-4AB1-9B52-AF830EEA8D9E}" emma:medium="tactile" emma:mode="ink">
          <msink:context xmlns:msink="http://schemas.microsoft.com/ink/2010/main" type="inkDrawing" rotatedBoundingBox="1889,3365 15428,3920 15416,4216 1876,3660" shapeName="Other"/>
        </emma:interpretation>
      </emma:emma>
    </inkml:annotationXML>
    <inkml:trace contextRef="#ctx0" brushRef="#br0">42 174 366 0,'0'0'117'0,"0"0"-23"16,0 0-37-16,0 0 8 15,0 0-2-15,0 0-7 16,0 0-10-16,-42-103-13 16,42 100-14-16,0-1 0 0,0 4-7 15,9 0-8-15,12 0 2 16,13 0 0-16,12-3 2 16,14-1 16-16,12-4-11 15,14 3-4-15,11-5-2 16,6 2 6-16,7-1-7 15,5 2 4-15,1 0-4 16,9 3 1-16,7 4-2 16,10 0 3-16,7 0-5 15,5 7 2-15,3 11-1 16,-8 3 0-16,-4 3-8 16,-3-1 9-16,5 4-4 0,-2-5 3 15,-5 0 6 1,-8-2-10-16,0 3 8 0,-3-4-5 15,8 3 3-15,9-1-4 16,8 2 2-16,-3 1 2 16,9-4-6-16,-11 1 0 15,-4-4 2-15,3-3 0 16,-12-1-2-16,-8-6 2 16,0 1 1-16,-11-2-2 15,5 1 3-15,-2-3 0 16,8 1-4-16,4-4 7 15,4 5-7-15,1-6 1 16,5 5 0-16,-6-1-1 16,-4 0 0-16,0 7 1 15,-13-4 1-15,1 1 2 0,-3 1-4 16,0 2 2-16,2-6 4 16,0-1-6-16,13-4 7 15,9 0-7-15,1 0 8 16,10 0-8-16,5 0 0 15,-4 0 3-15,4 0-3 16,-7 0 6-16,-5 0-4 16,-9 0 1-16,-7 0-3 15,-1 0 2-15,4 0 0 16,3 0-1-16,4 8 3 16,2-2-4-16,-5-2-3 15,0 2 3-15,-2 1 0 0,-2-1 0 16,-6 1-1-16,-7 3 1 15,-5 1 0-15,-6-1 4 16,-2 0-3-16,0 1 0 16,-8-5-1-16,8 4 0 15,3-7 4-15,5-1-4 16,1-2-4-16,7 0 4 16,1 0 2-16,5 0-2 15,-1-5 0-15,1-5 0 16,-6 6 1-16,6-1 1 15,-5 1-1-15,-1-6 0 16,-2 5 1-16,3-3-2 16,5 3 1-16,4-2-1 0,-1 1 2 15,2 2-2-15,-5 2-2 16,-6 2 2-16,-8 0 0 16,-14 0 1-16,-8 0 0 15,-18 0-1-15,-11 0 0 16,-9 4 0-16,-13 0 0 15,-9 0 0-15,-11 0 0 16,-8-1-1-16,-4 1 3 16,-2-3-2-16,-7-1 1 15,0 0-1-15,0 0 0 16,0 0-1-16,0 0 4 16,0 0 1-16,5 0-4 0,-5 0 1 15,4 0 7 1,0 0-8-16,-2 0 1 0,5 0-1 15,-1 0 4-15,-2 0-2 16,-1 0-2-16,-1 0 0 16,-2 0 0-16,0 0-2 15,0 0 2-15,0 0-5 16,0 0-30-16,0 0-23 16,-22 0-62-16,-52 0-166 15</inkml:trace>
  </inkml:traceGroup>
</inkml:ink>
</file>

<file path=ppt/ink/ink4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2:27.2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EF1A646-0AB2-412C-9477-46BB9E6DE11E}" emma:medium="tactile" emma:mode="ink">
          <msink:context xmlns:msink="http://schemas.microsoft.com/ink/2010/main" type="inkDrawing" rotatedBoundingBox="2475,3772 4390,4095 4381,4143 2467,3821" shapeName="Other"/>
        </emma:interpretation>
      </emma:emma>
    </inkml:annotationXML>
    <inkml:trace contextRef="#ctx0" brushRef="#br0">0 0 245 0,'0'0'9'16,"0"0"36"-16,0 0-32 16,132 7-11-16,-90-4 1 15,2 4 7-15,11-4 77 16,4 4-41-16,1 2-20 15,4 2-25-15,-1-2 6 16,6 0-7-16,-6 1 1 16,6 3-1-16,-1 1-1 15,9 3 1-15,2 3 2 0,3-2-2 16,-1 2 0-16,0-3-2 16,3 2-1-16,-3-4-38 15,6-3-9-15,9-1-3 16,-2-4 14-16,8-1-12 15,-8-1-19-15,3 0-43 16</inkml:trace>
  </inkml:traceGroup>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3:33.6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D8E2F5F-7D98-45AE-AA2E-2C13C7CA23D9}" emma:medium="tactile" emma:mode="ink">
          <msink:context xmlns:msink="http://schemas.microsoft.com/ink/2010/main" type="inkDrawing" rotatedBoundingBox="3023,8269 8812,8169 8823,8832 3034,8931" semanticType="callout" shapeName="Other">
            <msink:sourceLink direction="with" ref="{65D9FA93-015B-4077-B03E-1B5DBA34A2FD}"/>
            <msink:sourceLink direction="with" ref="{9F201BF5-A332-4A79-B6D9-C26EBFD75459}"/>
          </msink:context>
        </emma:interpretation>
      </emma:emma>
    </inkml:annotationXML>
    <inkml:trace contextRef="#ctx0" brushRef="#br0">29 131 360 0,'0'0'23'0,"0"0"72"16,0 0-39-16,0 0-8 15,0 0 11-15,0 0-15 16,0 0 16-16,-27-58 0 16,23 58 1-16,4 0-12 15,0 0-13-15,0 0-1 16,0 0-13-16,0 0-4 0,0 0-5 15,0 0-13-15,0 15 0 16,0 15 0-16,4 7 7 16,5 1-3-16,4-1 1 15,0-9-3-15,0 3 0 16,8-4 1-16,0 3 4 16,5-3-6-16,8-2 0 15,-4-2 6-15,8-3-6 16,-5-4 1-16,2-2 2 15,3-1-4-15,1-5 0 16,7-1 0-16,1-3 1 16,-2 2 2-16,4-3 2 0,2-3-3 15,-5 4-2-15,4-1 1 16,3 0 0-16,7-3-1 16,-1 0 0-16,1 0 2 15,4 0 1-15,-1 0-1 16,1-10 2-16,0 1-2 15,4-9 0-15,0 2 2 16,1-1-3-16,-1-5 0 16,-4 9 3-16,4-2-4 15,-4 10 2-15,-1 1-1 16,3 4-1-16,2 0 4 16,4 0-1-16,11 17-3 15,-2 3 7-15,-4-2-7 0,-3 5 2 16,2-2 2-1,-11-4-1-15,2 0 0 0,-8-6-3 16,-4 2 2-16,0 0 5 16,-8 0-3-16,-11 2-2 15,0 4 3-15,-5-1-2 16,-7-2 6-16,-2-3-8 16,-12-1-1-16,2-6 2 15,-8 2 0-15,3-6 5 16,-7 0-1-16,0-2-5 15,0 0 5-15,0 0 1 16,0 0-6-16,0 0 9 16,0 0-7-16,5 0-1 15,-5 0-1-15,0 0 0 0,4 0-2 16,5-15-5-16,4-9 4 16,10-9 2-16,9 0-1 15,3 1-3-15,7-2-3 16,4 3 3-16,9 3 4 15,-1 5-10-15,6 3 6 16,-1 4 3-16,1 4-2 16,-1 4 2-16,-1 4 1 15,2 4-2-15,-5 0 2 16,4 0-2-16,1 0 3 16,-1 0-1-16,5 4 2 15,-8 1-2-15,4 5 0 16,-9-1-5-16,-5 0 5 0,-5 1-1 15,-1-1 1-15,-6-5 0 16,-8 6 0-16,-3-6-1 16,9 5 1-16,-9-1 0 15,9-2 1-15,-9-2-1 16,-1 0 0-16,1 1 0 16,-5-4 0-16,0 2 0 15,6 5-1-15,-7-5 2 16,2 1-1-16,4 2 0 15,3-3 0-15,-4 7 0 16,3-6 1-16,-4-3-1 16,-3 4 0-16,2-2 2 0,-2-1-2 15,0 1 0 1,6-3-3-16,-7 6 3 0,6-2 0 16,5-4 5-16,-2 4-5 15,-3-4 1-15,5 5-2 16,-7-5 1-16,8 1 0 15,-7-1 0-15,4 0 0 16,-1 0 0-16,1 0 1 16,-4 0 2-16,-6 0-3 15,1 0-3-15,-8 0 3 16,1 0 2-16,-1 0-2 16,1 0-1-16,-1 0 1 15,-1 0-1-15,5 0-1 16,2 0 2-16,4 0 1 15,7-6-1-15,-7-2-2 0,8-3 2 16,-5-2 5-16,0 0-5 16,2 3-5-16,-6-1 5 15,-5 8-2-15,-3-3 1 16,-1 2 1-16,1-2-3 16,-1-1 3-16,-1-3 0 15,7-4 0-15,2 0 0 16,2-4-2-16,-2 9 5 15,2-10-3-15,5 5 0 16,3-3 0-16,4-1-3 16,-4 1 6-16,-8 4-3 15,-6 6 0-15,6-5 2 0,-2-3-1 16,7-5-1-16,-1 1 0 16,-10 10-2-16,-5-1 2 15,-3 5 0-15,-1-1 0 16,2-7 1-16,3 4 7 15,1-5-5-15,-1 5 0 16,-9 4 5-16,4 2 1 16,-4 2 4-16,4-5-7 15,1-1 3-15,-1-7-5 16,5-4-4-16,-1-2 1 16,-2 11-1-16,1-5 1 0,1 4 3 15,0-8 0 1,1 5-4-16,0 3 1 0,-5 5-1 15,-4 5 4-15,0-4-4 16,0 4 0-16,0 0 2 16,0 0-2-16,0 0-1 15,0 0 1-15,0 0-12 16,0 0-42-16,0 4-31 16,0 11-46-16,0 9-238 15</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24.7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BA7CA3-F089-4B33-813A-ABA1E960BD72}" emma:medium="tactile" emma:mode="ink">
          <msink:context xmlns:msink="http://schemas.microsoft.com/ink/2010/main" type="inkDrawing" rotatedBoundingBox="6356,7491 6398,7485 6402,7513 6360,7519" semanticType="connector" shapeName="Other"/>
        </emma:interpretation>
      </emma:emma>
    </inkml:annotationXML>
    <inkml:trace contextRef="#ctx0" brushRef="#br0">40 0 19 0,'0'0'26'16,"0"0"-7"-16,0 0 71 15,0 0-62-15,0 0 0 0,0 0 19 16,0 0-24-16,-20 28 11 15,16-28-17-15,-3 0-5 16,2-4-8-16,4 0-4 16,-2 3 0-16,3-5-1 15,0 2-28-15,0 1-17 16,0-1-27-16</inkml:trace>
  </inkml:traceGroup>
</inkml:ink>
</file>

<file path=ppt/ink/ink4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3:35.7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70FEE-E55D-40A9-9BE7-3DDA45770002}" emma:medium="tactile" emma:mode="ink">
          <msink:context xmlns:msink="http://schemas.microsoft.com/ink/2010/main" type="inkDrawing" rotatedBoundingBox="8875,8175 14647,8040 14664,8765 8892,8900" semanticType="callout" shapeName="Other">
            <msink:sourceLink direction="with" ref="{9F201BF5-A332-4A79-B6D9-C26EBFD75459}"/>
          </msink:context>
        </emma:interpretation>
      </emma:emma>
    </inkml:annotationXML>
    <inkml:trace contextRef="#ctx0" brushRef="#br0">4 0 528 0,'0'0'104'16,"0"0"-36"-16,0 0 9 15,0 0-9-15,0 0-16 16,0 0-27-16,-4 0-7 16,4 0-10-16,0 14-3 15,0 0 2-15,0 13 11 16,4-1 5-16,9 5-6 16,8 3-5-16,-4 1-3 15,6 7 3-15,9-3 5 16,-4 1-12-16,8-5 0 0,-6-1-3 15,8-10-1-15,-6 4 3 16,9-9-4-16,-6 0 1 16,2-6-1-16,1-1 3 15,-2-6-3-15,5-2 2 16,-9-4 2-16,8 0 0 16,-3 0-4-16,3 0 1 15,2 0 1-15,2-13 0 16,-2-1-2-16,4-6 2 15,-5 2 3-15,0 1 0 16,1-2-1-16,-2 5-4 16,5 1 2-16,-3 2 4 0,-7 6-5 15,3 3 1-15,-2 0-2 16,5 2 1-16,1 0 0 16,-3 0 0-16,7 0-1 15,1 6 0-15,-4 7 5 16,5-4-5-16,6 5 0 15,-14 0-2-15,5 3-1 16,-7 0 2-16,-7-4 1 16,-2 1 1-16,-8 4-1 15,1-1 0-15,-2 2 0 16,-7-5 2-16,0 6-4 16,1-2 5-16,-4-5-1 15,0 2-1-15,-6-3 1 16,1 0 6-16,-1-4 3 15,-4 3-1-15,4 2-5 0,-4-3 8 16,0-2-9-16,0 0 5 16,0-7-9-16,0-1 7 15,0 0-6-15,0 0 0 16,0 0 0-16,0 0 0 16,0 0 1-16,0 0 4 15,0 0-2-15,0 0 1 16,0 0-1-16,0 0 1 15,0-5 0-15,0-3-5 16,0-2-2-16,0-3 0 16,6-6 2-16,6 0-4 15,5-5 1-15,8 0 2 0,5-8-3 16,12 0-2 0,0 1 5-16,3 4-3 0,0 3-1 15,-9 5-3-15,7 5 1 16,-3 5 3-16,-1-6 4 15,0 12 0-15,2-3-1 16,-9 2-1-16,4 4 1 16,-1 0 1-16,3 0 1 15,-6 0-1-15,8 0 0 16,2 0 0-16,-2 0 0 16,10 0 0-16,-3 0 1 15,1 0-1-15,-1 0 0 16,-2 0 0-16,-8 0 0 15,-1 0 1-15,-6 0-1 16,1 0 1-16,-1 0 6 0,2 0-5 16,-4 0-2-16,4 0 5 15,4 0-3-15,2 0 1 16,7 0-2-16,-9 4-1 16,0 2 1-16,0-3-1 15,1 1 1-15,-5 2 3 16,4-5-3-16,-4 3 4 15,6 0-3-15,2-3 0 16,-4 3 0-16,9 0-1 16,-5-4 1-16,3 5 0 0,6-5-1 15,-2 0 2-15,-2 0 1 16,6 0-3-16,-2 0 2 16,6 0 3-16,-10 0-4 15,9-5 5-15,1 1-5 16,1 4 3-16,2-4-5 15,2 3 5-15,-1-3-5 16,5 3 2-16,0 1 2 16,-5 0-3-16,-5 0 0 15,-5 0 0-15,-1 0 2 16,2 0-2-16,-3 0 6 16,1 0-4-16,2 0-1 15,-4 0-2-15,-5 0 2 0,-1 0 2 16,-5 0-4-1,-4 0-1-15,-1 0 1 0,-2-4 2 16,-7-2 2-16,8 1-3 16,-5-7-1-16,2 5 1 15,1-2-2-15,-8 1 2 16,1 1 0-16,5 0-1 16,-6 2 0-16,7-4 2 15,3-1-5-15,1-2 5 16,-2 4-2-16,-2-3 0 15,-8 1 2-15,2 1-1 16,-7 0-1-16,4-4 0 16,4-2 1-16,-4 1-1 15,5 1 1-15,-3-3 1 0,4 0-2 16,-13 6 0-16,-1 2 3 16,-5 2-2-16,-4 6 3 15,3 0-4-15,-3 0 2 16,0 0 2-16,0 0-4 15,0 0-6-15,0 0-10 16,0-3-18-16,0 0-32 16,-16 3-111-16,-7 0-309 15</inkml:trace>
  </inkml:traceGroup>
</inkml:ink>
</file>

<file path=ppt/ink/ink4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7:11.8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574CE1-0208-403A-ADEF-E001112CCBA2}" emma:medium="tactile" emma:mode="ink">
          <msink:context xmlns:msink="http://schemas.microsoft.com/ink/2010/main" type="writingRegion" rotatedBoundingBox="11853,8557 24460,8964 24375,11586 11768,11178"/>
        </emma:interpretation>
      </emma:emma>
    </inkml:annotationXML>
    <inkml:traceGroup>
      <inkml:annotationXML>
        <emma:emma xmlns:emma="http://www.w3.org/2003/04/emma" version="1.0">
          <emma:interpretation id="{48C9253D-7F5E-4035-831A-8213F73C7D4F}" emma:medium="tactile" emma:mode="ink">
            <msink:context xmlns:msink="http://schemas.microsoft.com/ink/2010/main" type="paragraph" rotatedBoundingBox="11853,8557 24460,8964 24375,11586 11768,11178" alignmentLevel="1"/>
          </emma:interpretation>
        </emma:emma>
      </inkml:annotationXML>
      <inkml:traceGroup>
        <inkml:annotationXML>
          <emma:emma xmlns:emma="http://www.w3.org/2003/04/emma" version="1.0">
            <emma:interpretation id="{990D878D-DD67-4C8B-A7A4-F7290BEE5D1C}" emma:medium="tactile" emma:mode="ink">
              <msink:context xmlns:msink="http://schemas.microsoft.com/ink/2010/main" type="line" rotatedBoundingBox="11853,8557 24460,8964 24375,11586 11768,11178"/>
            </emma:interpretation>
          </emma:emma>
        </inkml:annotationXML>
        <inkml:traceGroup>
          <inkml:annotationXML>
            <emma:emma xmlns:emma="http://www.w3.org/2003/04/emma" version="1.0">
              <emma:interpretation id="{9F201BF5-A332-4A79-B6D9-C26EBFD75459}" emma:medium="tactile" emma:mode="ink">
                <msink:context xmlns:msink="http://schemas.microsoft.com/ink/2010/main" type="inkWord" rotatedBoundingBox="11853,8557 14814,8653 14739,10995 11777,10899">
                  <msink:destinationLink direction="with" ref="{F1470FEE-E55D-40A9-9BE7-3DDA45770002}"/>
                  <msink:destinationLink direction="with" ref="{1D8E2F5F-7D98-45AE-AA2E-2C13C7CA23D9}"/>
                </msink:context>
              </emma:interpretation>
              <emma:one-of disjunction-type="recognition" id="oneOf0">
                <emma:interpretation id="interp0" emma:lang="" emma:confidence="0">
                  <emma:literal>=</emma:literal>
                </emma:interpretation>
                <emma:interpretation id="interp1" emma:lang="" emma:confidence="0">
                  <emma:literal>t</emma:literal>
                </emma:interpretation>
                <emma:interpretation id="interp2" emma:lang="" emma:confidence="0">
                  <emma:literal>+</emma:literal>
                </emma:interpretation>
                <emma:interpretation id="interp3" emma:lang="" emma:confidence="0">
                  <emma:literal>I</emma:literal>
                </emma:interpretation>
                <emma:interpretation id="interp4" emma:lang="" emma:confidence="0">
                  <emma:literal>x</emma:literal>
                </emma:interpretation>
              </emma:one-of>
            </emma:emma>
          </inkml:annotationXML>
          <inkml:trace contextRef="#ctx0" brushRef="#br0">-6099 753 324 0,'0'0'96'15,"0"0"-11"-15,0 0-61 16,0 0-22-16,0 0-2 0,0 0 1 15,9 0 32-15,23 0 20 16,8 0-4-16,7 0-7 16,8 0 13-16,2-6-6 15,18-12 2-15,6-9-14 16,18-16-5-16,11-5-11 16,5-14 0-16,4-8-15 15,-3-5 0-15,0-2 0 16,1 2-3-16,-2 6 6 15,-5 8 3-15,-11 10-7 0,-9 11 0 16,-11 13-4 0,-10 12-1-16,-24 6 2 0,-14 9-2 15,-9 0 0-15,-12 0 1 16,0 0-1-16,-10 0 4 16,0 0 0-16,0 0 1 15,0 0 5-15,0 0-5 16,0 0 3-16,0 0-4 15,0 0 1-15,0 0-2 16,0 0 0-16,0 0 1 16,0 0-2-16,0 0 0 15,0 0 1-15,0 0-1 16,0 0-2-16,0 0-9 16,0 0 1-16,0 0-20 0,0 0-10 15,0 0-17-15,0 0-38 16,0-15-60-16,0-8-131 15</inkml:trace>
          <inkml:trace contextRef="#ctx0" brushRef="#br0" timeOffset="-518.6159">-6054 423 778 0,'0'0'30'0,"0"0"-13"0,0 0 2 16,0 0 12-16,0 0-12 15,0 0 40-15,-6 9-32 16,6-7-26-16,0-2 8 15,2 0-7-15,17 0-1 16,2 0 12-16,3-6-9 16,8-7 12-16,2-5-9 15,8-2 8-15,9-12-5 16,9-10 2-16,8-3-1 16,6-6-3-16,10 0-1 0,9 1-2 15,-6 2-5 1,6 3 3-16,5 1-1 0,11 4-1 15,3-3 4-15,-1 8 1 16,-6 7-6-16,-18 8 2 16,-10 13-1-16,-10 0 1 15,-11 3 0-15,-7 4-2 16,-14-2-2-16,-9 2 2 16,-10-2-2-16,-6 2 0 15,-5 0 1-15,-2 0-2 16,-3 0 3-16,0 0 0 15,0 0-1-15,0 0 0 16,0 0-3-16,0 0 0 16,0 0-2-16,0 0-5 0,0 0-6 15,-21 8 3-15,-11 12-10 16,-18 7-29-16,-10 4 0 16,-8 7-48-16,-15 4-19 15,-11 8-12-15,-13 7-186 16</inkml:trace>
          <inkml:trace contextRef="#ctx0" brushRef="#br0" timeOffset="-167608.4324">-5256 24 577 0,'0'0'5'0,"0"0"-4"16,0 0 20-16,0 0 19 15,0 0 3-15,0 0 2 16,-141 11 10-16,108-7 15 15,-5-3-20-15,-5-1-16 16,-15 0-12-16,-3 0 21 16,-6 0-29-16,-3 0 6 15,-2 0-4-15,-1 0-8 0,-1-9 0 16,6-1 19-16,7-4-13 16,5 0-4-16,5-3-3 15,4-7 0-15,7-5-2 16,9 1 3-16,4-4-3 15,2-8-5-15,5 0 1 16,5-5-3-16,-1-2 2 16,5 3 0-16,1 0 0 15,1-1 0-15,5-2 0 16,-1 6 1-16,1 0-1 16,0-7 0-16,-1 2 0 15,5-1 3-15,0 3-4 16,0-1 4-16,0 5-6 15,0-1 6-15,13 3-3 0,6-2 0 16,3-3 0-16,1 1-4 16,5 1 4-16,4-2 0 15,7 1 0-15,4 1 0 16,11 1 0-16,1 2 0 16,-3 1-1-16,12 1 2 15,1 2-2-15,5 1 1 16,2 1-5-16,5 4 4 15,0 5-1-15,6 1 2 16,8 9 0-16,-5 2-1 16,1 11 1-16,0 0 0 15,-1 0 0-15,-4 0-3 16,5 5 3-16,-10 10 5 16,-3-1-5-16,-1-1-2 0,-2 5 2 15,-2-1 0-15,2 4 2 16,-1 1-1-16,0 1-1 15,-2 1 0-15,-10 4-5 16,-4 0 4-16,-8-1 1 16,-4-1-1-16,-6 2-1 15,1-3 2-15,-7 2 0 16,-1 3 0-16,-10-3 0 16,3 8 0-16,1-1 0 15,-10 3 0-15,0 0 2 16,-7-3-2-16,-6-3 0 15,0 0 0-15,0-1 0 16,0-3 0-16,-10 4 2 0,-12 4-2 16,-1-4 5-16,-5 10-6 15,-4-4 1-15,-4 1 0 16,-9-3 0-16,-7 2 1 16,-6 1-1-16,0-5 0 15,-6 5 2-15,0-12-2 16,0-1 1-16,5 2-1 15,5-4 0-15,3 1-1 16,3 3-1-16,5-2 2 16,-2 2 3-16,-1 3-3 0,1 0-3 15,-6 4 3-15,-3-3 1 16,2 5 1-16,-2-4-2 16,5-5 0-16,4-3 0 15,6-6 0-15,8-6 0 16,2 1-1-16,0-5 1 15,10-2 1-15,-4 2-1 16,13-6 0-16,1 0 0 16,2-2 0-16,1 2 1 15,2-2 3-15,-5 0-3 16,3 0-1-16,6 3 0 16,0-3-4-16,0 0 4 15,0 4-5-15,0-4-40 16,0 7-33-16,11 1-52 0,16-3-3 15,5-1-31-15,-9-4-244 16</inkml:trace>
          <inkml:trace contextRef="#ctx0" brushRef="#br0" timeOffset="-191004.7926">-5835-211 734 0,'0'0'8'0,"0"0"0"15,0 0 119-15,0 0-50 16,0 0-29-16,0 0-17 16,0 0-10-16,-32-13-15 15,73 2 19-15,14-1 4 16,13 1-18-16,0-2 2 16,2-1-3-16,-2 5-4 15,0-2-6-15,-4 4 3 0,-6 5-4 16,-7 2 2-1,-15 0 0-15,-4 0-1 0,-14 0 0 16,-8 0-5-16,-6 0-8 16,-4 5 2-16,0 6 0 15,-6 2 9-15,-20 14 1 16,-19 1-8-16,-6 2 3 16,-8 1-10-16,-6-2-2 15,-4 1-1-15,3-4 10 16,6-4 6-16,7-4 1 15,11-5 2-15,10-2 0 16,17-8 4-16,11-1-4 16,4-2 1-16,6 0-2 15,30 0 3-15,7-2 2 0,18-11 7 16,6 3 2-16,-2-4 3 16,-1 0-5-16,-4 1-7 15,-7 0-4-15,-2-1 0 16,-5 4 3-16,-5-5 1 15,-5 6-3-15,-14 2-1 16,-9 4-4-16,-9 2-20 16,-4 1-2-16,0 0 15 15,-15 0-4-15,-17 7-33 16,-13 17 13-16,-2 4 14 16,2-1 10-16,-1 1 9 0,5-6 1 15,14-5 1-15,9-10 1 16,11 1 5-1,7-8 10-15,0 0 2 0,0 0-18 16,25 0 1-16,7 0 2 16,13-8 23-16,5-10-4 15,-5-6-1-15,2-3-9 16,-5-5-1-16,-7 8-9 16,-8 0-2-16,-12 6-3 15,-8 1-40-15,-7 7-45 16,-3 0-103-16,-33 3-263 15</inkml:trace>
          <inkml:trace contextRef="#ctx0" brushRef="#br0" timeOffset="-167424.4618">-4924 15 481 0,'0'0'238'0,"0"0"-236"16,0 0-1-16,0 0 9 16,0 0 16-16,0 0-21 15,0 6-5-15,0 0-26 0,0 2-103 16,-9-8-224 0</inkml:trace>
          <inkml:trace contextRef="#ctx0" brushRef="#br0" timeOffset="-1559.6432">-3732-716 22 0,'0'0'1'0,"0"0"-1"16,-84 126-23-16</inkml:trace>
          <inkml:trace contextRef="#ctx0" brushRef="#br0" timeOffset="-1618.4859">-3666-994 19 0,'0'0'0'15,"0"0"-1"-15</inkml:trace>
          <inkml:trace contextRef="#ctx0" brushRef="#br0" timeOffset="210.444">-3553-520 1051 0,'0'0'0'0,"0"0"-138"0,0 0-13 15,0 0 85-15,0 0 30 16,0 0 36-16,10 31-31 16,-10-31-272-16</inkml:trace>
        </inkml:traceGroup>
        <inkml:traceGroup>
          <inkml:annotationXML>
            <emma:emma xmlns:emma="http://www.w3.org/2003/04/emma" version="1.0">
              <emma:interpretation id="{8B23D8D4-4C2A-4CDF-BFCF-D2974F9BCB2E}" emma:medium="tactile" emma:mode="ink">
                <msink:context xmlns:msink="http://schemas.microsoft.com/ink/2010/main" type="inkWord" rotatedBoundingBox="18374,9412 24439,9608 24375,11586 18310,11390">
                  <msink:destinationLink direction="with" ref="{65996A80-657B-4390-97BD-1A760F0620EA}"/>
                </msink:context>
              </emma:interpretation>
              <emma:one-of disjunction-type="recognition" id="oneOf1">
                <emma:interpretation id="interp5" emma:lang="" emma:confidence="1">
                  <emma:literal/>
                </emma:interpretation>
              </emma:one-of>
            </emma:emma>
          </inkml:annotationXML>
          <inkml:trace contextRef="#ctx0" brushRef="#br0" timeOffset="-203426.7367">1258 270 536 0,'0'0'286'0,"0"0"-265"16,0 0 79-16,0 0-3 15,0 0-44-15,0 0-26 16,15 0-7-16,2 0-5 0,15 5-8 16,13 10 26-16,7 4 0 15,2 4-15-15,0 5 1 16,1-1-3-16,4 9-4 16,4-4 0-16,-3 7-2 15,-4-3-6-15,-10-2-2 16,-4-7 2-16,-9 0-4 15,-11-7 2-15,-1-6 3 16,-13-1-5-16,-3-12 0 16,-1-1-18-16,-4 0-30 15,0 0-4-15,0 0-15 16,-7-11-54-16,-18-8-250 0</inkml:trace>
          <inkml:trace contextRef="#ctx0" brushRef="#br0" timeOffset="-203118.561">1660 203 798 0,'0'0'45'16,"0"0"72"-16,0 0-2 16,0 0-46-16,0 0-24 15,0 0-17-15,-14 0-1 16,12 21-4-16,-2 17-4 15,1 13-14-15,1 9 7 16,2 5 1-16,0 9 4 16,0-2-17-16,0-1 8 0,0-5-7 15,0-10 3-15,0-5-4 16,0-9-2-16,2-6-2 16,2-8 1-16,3-9-17 15,5-1-33-15,-3-8-11 16,4-10-25-16,0 0-74 15,-4-10-211-15</inkml:trace>
          <inkml:trace contextRef="#ctx0" brushRef="#br0" timeOffset="-202414.3543">2343 345 791 0,'0'0'5'15,"0"0"-4"-15,0 0 93 16,0 0-29-16,0 0-17 16,0-126-13-16,0 94 6 15,-13-5-19-15,-4-3-4 16,-4-2-9-16,-2 1 7 15,-1-1-11-15,-2 3-2 16,-1 3 5-16,3 16-2 16,2 5-2-16,5 7 11 0,-2 8-3 15,1 0 6-15,1 0-9 16,-2 25-8-16,0 12-1 16,5 7 0-16,5 4-4 15,5 2 3 1,4-2 0-16,0-4 1 0,0-4 0 15,18-5-5-15,10-3 3 16,4-3 2-16,4 4 0 16,0-9-3-16,5-3 3 15,1-1 1-15,-3-2-1 16,3 1 3-16,-1-2-2 0,1 6-1 16,-4-3 0-16,-3-2 0 15,-6 0 0-15,-5 1 1 16,-6 1-1-16,-2 2 0 15,-6 5-2-15,-6 1 2 16,-4 4 2-16,0-4 4 16,0-4 6-16,-14-1 1 15,-10-1 6-15,-3-6-3 16,-9-7 8-16,-4-9 1 16,-2 0-7-16,-1 0-13 15,1-23 1-15,4-9-6 16,8-6 0-16,8 1 3 15,9-1-2-15,4 2-2 0,9 0-4 16,0-3 4-16,0 4-6 16,4 0-13-16,15 7-17 15,6 0-4-15,4 6-1 16,4 9-19-16,2 3-56 16,-4 9-147-16</inkml:trace>
          <inkml:trace contextRef="#ctx0" brushRef="#br0" timeOffset="-204560.2314">156 193 496 0,'0'0'13'0,"0"0"6"0,0 0 61 16,0 0-25-16,0 0-7 16,0 0-10-16,0 0-20 15,-64-32 9-15,58 12-8 16,2 1 1-16,1-4 1 15,2 2-4-15,1 1-6 16,0 2 5-16,0 2-7 16,0 5-3-16,5 2 0 15,8 5-1-15,11 4-5 16,2 0 0-16,7 13 5 0,6 22-3 16,-1 12 3-1,-2 17 12-15,-4 5-9 0,-13 6 14 16,-6 6 5-16,-9-3-11 15,-4 5 8-15,0-1-6 16,-21-7-8-16,-3-4 15 16,-5-13-11-16,-1-11 4 15,2-15-9-15,1-5 1 16,1-20 9-16,-3-7-4 16,-2 0-7-16,2 0-1 15,0-15-2-15,7-4 2 16,5-9-1-16,5 2-3 15,7-4-3-15,5 7 0 0,0-3-2 16,0 9 2 0,10 0-1-16,12 3-3 0,7 5 2 15,4 1 0-15,2 3 0 16,5 5 2-16,1 0 0 16,0 0-5-16,-2 5 5 15,-2 8 0-15,1 2 2 16,-10-2-2-16,2 1 0 15,-1 0 0-15,-4 0 2 16,1-1-4-16,-1 1-8 16,-6-5-21-16,1 2-27 15,-4-7-57-15,-3-4 17 16,-4 0-282-16</inkml:trace>
          <inkml:trace contextRef="#ctx0" brushRef="#br0" timeOffset="-204110.0103">639 110 677 0,'0'0'26'15,"0"0"5"-15,0 0 113 0,0 0-59 16,0 0-34-1,0 0-17-15,-12 23-1 0,12 7-13 16,0 7 0-16,0 6 2 16,0 4-9-16,0 4-2 15,5 5 5-15,8 2-5 16,4 3 1-16,3-4-11 16,5 2 12-16,1-12-7 15,3-5 0-15,-1-10-5 16,-4-8-1-16,1-6 0 15,-3-9-1-15,2 4 1 16,-2-12 0-16,6 3 0 16,1-4-2-16,4 0 4 15,1 0-4-15,2-5 2 16,0-8 0-16,-1 4 0 0,-2 2-1 16,-5 0-16-16,-1 1-9 15,-8 2-16-15,-3 0-13 16,-3 4-50-16,-6-3-57 15,-2 3-53-15,-5-4-285 16</inkml:trace>
          <inkml:trace contextRef="#ctx0" brushRef="#br0" timeOffset="-203810.713">1052 554 239 0,'0'0'384'16,"0"0"-328"-16,0 0 113 0,0 0-36 15,0 0-44-15,0 0-32 16,-37-18-13 0,37 18-12-16,-2 0-9 0,2 0-10 15,0 9-8-15,0 23-3 16,6 14-1-16,7 9 15 16,0 3-9-16,0-3-3 15,0 4-3-15,3 15 4 16,-3-6-5-16,0-6 2 15,-4-7-5-15,-2-13 2 16,-1-1 1-16,4-3-15 16,-4-14-20-16,1-11 1 15,-2-13-87-15,-4 0-27 0,2-24-217 16</inkml:trace>
          <inkml:trace contextRef="#ctx0" brushRef="#br0" timeOffset="-202080.5918">3083 123 722 0,'0'0'124'0,"0"0"-111"16,0 0 26-16,0 0 48 15,120-28-17-15,-82 8-30 16,0-1-5-16,-5-2-7 16,-2 3-14-16,-7 2-8 15,-6 8-2-15,-1 0-1 16,-4 2 2-16,3 4-5 15,-6 4-4-15,2 0 4 0,-2 0-30 16,2 0-46-16,-9 26-69 16,-3 8-208-16</inkml:trace>
          <inkml:trace contextRef="#ctx0" brushRef="#br0" timeOffset="-201814.3042">3308 455 481 0,'0'0'410'0,"0"0"-407"16,0 0-3-16,0 0 57 0,0 0 30 16,0 0-28-16,120-47-25 15,-85 23-11-15,-2 5-9 16,-6-1-7-16,-3 7-1 15,1-1-5-15,-3-1 0 16,-5 8 1-16,-1-3-2 16,-3-1-5-16,-3 4-37 15,-3-3-89-15,-7 0-205 16</inkml:trace>
          <inkml:trace contextRef="#ctx0" brushRef="#br0" timeOffset="-200669.2321">4146-485 597 0,'0'0'39'0,"0"0"114"15,0 0-11-15,0 0-84 16,0 0-34-16,0 0 2 16,-3 11-17-16,3 16 2 15,0 20-10-15,0 17-1 16,0 6 14-16,3 7-1 16,12 4 3-16,1 10 6 15,0-3 1-15,1-7-3 16,-2-9-2-16,1-6-9 15,-3-15-4-15,-5-5-2 16,1-10 9-16,0-17-7 16,-5-10-4-16,0-5 2 15,-1-4-1-15,-1 0-2 0,1 0 1 16,-2 0 5-16,-1 0-3 16,0 0 0-16,3 0 0 15,-3 0-1 1,0 0 2-16,1 0 0 0,-1 0-3 15,0 0-1-15,0 0 0 16,0 0 0-16,0 0-5 16,3 0-11-16,-3 0-13 15,0 0-13-15,0 0-30 16,6 0-40-16,1-9-140 16,1-5-194-16</inkml:trace>
          <inkml:trace contextRef="#ctx0" brushRef="#br0" timeOffset="-199185.1256">4989-230 588 0,'0'0'39'16,"0"0"-4"-16,0 0 71 16,0 0-22-16,0 0-39 15,0 0-9-15,-12-64-12 16,7 49-6-16,-7-2 2 16,0-1 2-16,-1-1-11 15,0 1-10-15,0 4 15 16,-4-6-14-16,1 7 6 0,1-1 1 15,-2 5-1-15,-2-1 3 16,0 5-1-16,-1-3-9 16,0 8 4-16,2 0-5 15,1 0 1-15,2 0 0 16,-4 0-1-16,2 9-1 16,-2 8 0-1,-1 3 1-15,0 4-1 0,5 4 0 16,-1-5 1-16,6 2-1 15,0-2 2-15,5 1-2 16,4-1 2-16,1 0-2 16,0-3 2-16,0 4-2 15,0 2 1-15,13-3 0 0,3 1 2 16,-3-1-2 0,2-5 0-16,1-3 0 0,-5-1 0 15,2-1 2-15,-3-2-1 16,-1-4 0-16,-2-3-1 15,2 2-1-15,-2-6 1 16,-1 4 0-16,6-4 0 16,-2 0 0-16,1 0 4 15,2 0-4-15,-2-4 0 16,0-6 0-16,-2 3 7 16,0-4-6-16,-1 6 0 15,1-8 1-15,0 4-2 16,2 0 0-16,2-4 1 15,0-2-1-15,1-4 2 0,-1 4-3 16,-2 2 2-16,1-1-1 16,-4 5 0-16,-2 1 1 15,2-2-1-15,-4 6 0 16,0-2 3-16,1 3-3 16,-1-1 0-16,0-3 0 15,-2 7 0-15,1-4 3 16,-2 4-2-16,-1-2-1 15,3-2 1-15,0 1-1 16,-3 3 1-16,1 0-1 16,2 0 1-16,-3 0 3 15,0 0-3-15,0 0-1 16,0 0 0-16,0 0 0 0,0 0 0 16,0 0 2-16,0 0-2 15,0 0-3-15,0 0 3 16,0 0 1-16,0 0-1 15,0 0 0-15,0 0 0 16,0 0 0-16,2 0 0 16,2 0 2-16,3 0-1 15,-1 0 0-15,1 9 0 16,-1-1 2-16,1 2-1 16,-2 4 5-16,1 4-6 15,-2-2 8-15,2 0-7 16,-2 7 5-16,0-3 2 0,-2-1-6 15,2-1-1-15,-1 0 0 16,-1 0 3-16,0-4-3 16,0 2-2-16,1 2 0 15,-3-1 2-15,0 3 2 16,0 6-4-16,1-6 3 16,2 3-3-16,-3-1 0 15,5-1 0-15,-5-4 0 16,1 5 1-16,2-7-1 15,-2-1 0-15,2-4 0 16,-1 2 1-16,1-7 3 16,-2 6-5-16,2-7 1 15,-3 0 0-15,0 0 0 16,0-4 1-16,0 0 1 16,0 0-2-16,0 0 0 0,0 0 0 15,1 0 0 1,-1 0 1-16,0 0-1 0,0 0 1 15,0 0-1-15,0 0 0 16,0 0 0-16,0 0-2 16,0 0-19-16,0 0-14 15,3 0-34-15,2-8-74 16,-1-7-214-16</inkml:trace>
          <inkml:trace contextRef="#ctx0" brushRef="#br0" timeOffset="-198200.489">5476-316 353 0,'0'0'343'0,"0"0"-329"16,0 0 82-16,0 0-3 16,0 0-44-16,0 0 5 15,-27 0-28-15,20 0-7 16,-2-10-1-16,-1 0 3 16,0 2-8-16,-1-4-1 15,3 1-5-15,-1-3 9 16,2-2-15-16,2 2 2 0,4-3 1 15,1-2-2-15,0 5-2 16,0-3 0-16,0-3-4 16,0 2 4-16,13 2 0 15,2-1-1-15,0 6 1 16,6 4 0-16,1 3-8 16,2 4 8-16,4 0-2 15,1 0 2-15,0 14 0 16,-2 7 1-16,2 2 1 15,-4 5-2-15,-2 1 0 16,0 8 3-16,-8 1 0 16,-2-1-3-16,-4 2 10 15,-6 0-5-15,-2 3 0 0,-1-1 2 16,0 6 2 0,0 3-3-16,-10-3 0 0,-10-1 8 15,1-1-7-15,0-11-2 16,0-6 3-16,6-9 6 15,1-7-6-15,4-5 7 16,3-3-1-16,4-4 3 16,-2 0-7-16,3 0-3 15,0 0 3-15,0 0-10 16,0 0 1-16,0 0 1 16,0 0-2-16,0 0-6 15,9-4 0-15,20-20 6 16,10-5 3-16,4-2 0 15,7 2-3-15,-2-3 1 0,1 5 1 16,-6 7-1-16,1-2 5 16,-6 7-5-16,-8 6-1 15,-4 1 0-15,-7-3 3 16,-6 11-3-16,-4-3 0 16,-8 3 0-16,-1 0 0 15,0 0-3-15,0 0 3 16,0 0 3-16,0 0-2 15,0 0-1-15,0 0-20 16,3 0-22-16,-3 0-10 16,0 0-12-16,-9 3-50 15,-28 18-234-15</inkml:trace>
        </inkml:traceGroup>
      </inkml:traceGroup>
    </inkml:traceGroup>
  </inkml:traceGroup>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3:39.9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AD6B29-3B8E-47A2-83BD-740125D99570}" emma:medium="tactile" emma:mode="ink">
          <msink:context xmlns:msink="http://schemas.microsoft.com/ink/2010/main" type="inkDrawing" rotatedBoundingBox="17760,8162 23691,8059 23700,8597 17770,8700" semanticType="callout" shapeName="Other">
            <msink:sourceLink direction="with" ref="{ACAF3FB9-8808-41CA-B6DD-D2078F135284}"/>
            <msink:sourceLink direction="with" ref="{D59AC431-35E0-4684-82CE-2ED070724ABE}"/>
          </msink:context>
        </emma:interpretation>
      </emma:emma>
    </inkml:annotationXML>
    <inkml:trace contextRef="#ctx0" brushRef="#br0">-556-1985 207 0,'0'0'59'0,"0"0"-19"16,0 0 51-16,0 0 20 16,0 0-18-16,0 0-19 15,0 0 7-15,-8-14-19 0,8 14-7 16,0 0-13-16,0 0-11 16,0 0-14-16,0 0-5 15,0 5-10-15,3 17-1 16,23 5 10-16,8 7 10 15,1 3-9-15,7 4-3 16,0 1-2-16,6 4 3 16,-1-5-1-16,4-1-1 15,0-5-4-15,3-1 7 16,-2-6-7-16,6-5-4 16,-2 0 6-16,5-10 1 15,6 1-6-15,1-4 0 16,3-7 1-16,2-3 4 0,4 0-2 15,4 0-2 1,12 0 2-16,1-5-4 0,9-5 3 16,0-3-3-16,-3-2-4 15,-8 0 4-15,-1-5 0 16,0 0 1-16,4-2 1 16,-3 5-1-16,1-1 1 15,-4 5-1-15,-2 2-1 16,-3 5 2-16,0 2 2 15,-1 4-4-15,-2 0 0 16,-4 0 1-16,-6 0 2 16,-10 10-1-16,-10 1 0 0,-6 0 5 15,-6 2-4-15,-9-2 1 16,-4 2 1-16,-10-3 3 16,-3-2-6-16,-5-3 1 15,-7 1-1-15,6-6 9 16,-5 0-5-16,-2 4-5 15,3-4 5-15,-3 0-3 16,0 0 5-16,0 0-7 16,0 0 6-16,1 0-7 15,-1 0 5-15,0 0-3 16,0 0 1-16,0 0-3 16,4-4 0-16,5-15 1 15,10-9 1-15,4-9-2 16,8-4 1-16,5 7-1 15,3 2 0-15,7 0-3 0,10 5 3 16,9-8 0-16,16 0 0 16,15-1-1-16,2 2 2 15,4 10-1-15,0 1 0 16,-7 10 1-16,2 5 4 16,-7 5-5-16,-4 3 1 15,-3 0 4-15,-11 0-4 16,-7 0 7-16,-7 11-3 15,-5-1-1-15,-5 3 12 16,-3-3-10-16,-2 4-6 16,1-1 2-16,2 2 6 15,5-2-6-15,0 4 1 0,4-5 1 16,-5 0 0-16,-2 0-3 16,-1-1 0-16,-12-1 0 15,1 0 0-15,-6 0 6 16,-1-3-6-16,2 7 0 15,-5-4 0-15,-2 0-1 16,0-2 2-16,-3 1-1 16,7 2-1-16,-5-3-1 15,5 1 1-15,-2 2 0 16,0-3-2-16,3 3 3 16,-3-3-1-16,-1 1 4 15,-3-3-4-15,1-2 0 16,-3-1 2-16,0-3-1 15,-5 5-2-15,1-4 0 16,-3 2 1-16,-2-2 0 0,0-1-2 16,0 0 7-16,-2 0-5 15,3 0 0-15,-4 0 0 16,2 0-1-16,3 0 1 16,1 0 0-16,-1 0 3 15,-2 0-2-15,1 0-1 16,-4 0 0-16,1-1-4 15,-3-2 4-15,1 2 0 16,-1-4 0-16,1 5 1 16,1 0-1-16,-3 0 4 0,0 0-4 15,-2 0 1 1,-2-3-3-16,2 3 6 0,-3 0-3 16,1 0 6-16,-1 0-1 15,0 0 6-15,0 0-3 16,0 0-3-16,0 0 1 15,0 0-7-15,0 0 3 16,0 0 1-16,0 0-3 16,0 0-1-16,0 0 3 15,0 0-3-15,0 0-18 16,0 0-6-16,0 0-27 16,-13 21-29-16,-13 17-85 15,-13-5-207-15,-19-19 147 0</inkml:trace>
  </inkml:traceGroup>
</inkml:ink>
</file>

<file path=ppt/ink/ink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11.5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429E93-779D-4BE6-BA02-7DAC29745356}" emma:medium="tactile" emma:mode="ink">
          <msink:context xmlns:msink="http://schemas.microsoft.com/ink/2010/main" type="inkDrawing" rotatedBoundingBox="7167,11651 9651,12139 9306,13897 6821,13409" semanticType="enclosure" shapeName="Other"/>
        </emma:interpretation>
      </emma:emma>
    </inkml:annotationXML>
    <inkml:trace contextRef="#ctx0" brushRef="#br0">1232 211 544 0,'0'0'21'0,"0"0"22"15,0 0 6-15,0 0 21 0,0 0 4 16,0 0-1-16,0 0-34 15,-46-68 1-15,34 55-7 16,2 8-5-16,-3-4 2 16,-4-5-8-16,-2 5 1 15,0-5-7-15,-3 5-2 16,-5-6-3-16,3 6-1 16,-3-2 4-16,4 0-5 15,-8 7 3-15,2-5-11 16,-1 5 8-16,-6 1-3 15,4-1-6-15,-6 4 3 16,0 0-3-16,-1 0 0 0,-2 11 0 16,5 2 2-16,-2 1-2 15,-2 0 0-15,8 0 0 16,-1-1 0-16,2 1 0 16,5-5 7-16,1 5-7 15,4-5 0-15,3 2 0 16,-1-2 0-16,5 3-4 15,-4-6 9-15,5 3-12 16,-7 0 12-16,3 6-10 16,4 0 6-16,-11 2-1 15,7-3 0-15,-2 3-1 16,2 3 0-16,-2-2 2 16,4 1-1-16,2-6 0 0,0 2 0 15,-1-6 0-15,5 1 0 16,0 3 0-16,1-2 1 15,2 2-2-15,1 2 0 16,-3 2 1-16,-1 6 0 16,5-1-2-16,-6 6 2 15,8 0-1-15,-2 0 0 16,1 2 1-16,1 1 0 16,-1-3 1-16,3 3-2 15,0 2 0-15,0-4 1 16,0 6 3-16,0-5-3 15,0 2 0-15,0-1 0 16,0 2 0-16,0-5 0 16,0 8-1-16,0-2 1 0,8 3-4 15,8 4 3-15,-3-4 1 16,0-3 0-16,1 3 1 16,2-10-1-16,0 4-1 15,-3-3 1-15,0-4 0 16,0 5 0-16,3-1 0 15,-3-4 0-15,0 0 0 16,-2-4 0-16,5 4 0 16,4-2 0-16,-3-2 0 15,2 3 0-15,4-4 0 16,-1-2 0-16,1 1 0 16,5 2 0-16,-6-6 1 15,4-1-2-15,-2 1 2 0,2-4-1 16,3 3 0-16,-2 1 0 15,-6-5 0-15,8 2 0 16,-3-2 0-16,3 3 0 16,-1-2 0-16,4-5 0 15,-2 3 0-15,4 2 4 16,-2-6-4-16,4 0 0 16,-1-2-3-16,2-2 3 15,-2 4 1-15,3-4-1 16,-2 3 3-16,5-3-2 15,-3 0-2-15,1 0 1 16,3 0-2-16,-4 0 2 0,1 0 0 16,-2 0 0-16,0 0 5 15,3-3-5-15,-3-1 1 16,0-2-1-16,4 2-1 16,-5 1 0-16,5-4 1 15,-5 3 0-15,5-5 0 16,-8 5-1-16,-1-2 1 15,0 2 0-15,-10-4-4 16,-1 3 4-16,4 1 1 16,-3-3-1-16,1-1-3 15,5 3 3-15,-10-5 0 16,7 6 0-16,0-5 0 16,-2 4 0-16,4-8 0 0,0 3 0 15,-6 0 0-15,4 3 0 16,-3-3 1-16,-5 3-1 15,3-2 0-15,2 1 1 16,-7-2-1-16,1 2 1 16,4-1-1-16,-7-1 1 15,0 1-1-15,5 0 0 16,-3-1 1-16,3-3-1 16,-5 2 0-16,1-1 0 15,5-2 0-15,-6 0 4 16,0 0-4-16,0 1-4 15,-2-1 4-15,-1 1 1 0,3 0 1 16,0-5 0-16,-3 1-2 16,3-1 4-16,2 2-4 15,-7-1 1-15,1-2 0 16,4 1-1-16,-9-2-1 16,1 7 1-16,-1-1 3 15,-2-3 1-15,0-2-4 16,0-1 2-16,1 1-1 15,-3-2 1-15,1-3 3 16,-1-5-9-16,0 1 7 16,3 1-3-16,-3 3 2 15,0 3 0-15,0-2 2 16,0 4-2-16,0-5-2 16,0 5 1-16,0-3-1 15,0 1 1-15,0 1 1 0,0-1 2 16,0-1-4-16,0-1 4 15,-4-1 0-15,-1 1-2 16,-2 0-2-16,6-1 3 16,-4 7 2-16,1-3-4 15,0-2 0-15,-1-1 3 16,1 0 2-16,0-1-6 16,-5 6 1-16,-1-5-2 15,1 0 4-15,-1-1-1 16,1 2-2-16,-4-2 4 15,4 5-1-15,-5-4-1 16,4 10 0-16,-3-3 2 0,0 3-3 16,0-1 3-1,-6 1 0-15,1 4-4 0,4-1 2 16,-8-4 3-16,-1 6-5 16,4-5 1-16,-3 6-1 15,-2-3 6-15,2 3-5 16,0 1 0-16,-5 2-1 15,3-5 0-15,-3 8 3 16,4-3-3-16,1-1 1 16,-3 1-1-16,3 3 0 15,1-7-2-15,-4 8 4 16,3-4-4-16,-5-1 2 16,1-1 0-16,2 5 5 0,-9-3-5 15,7 0-3 1,-7 0 3-16,6 4 0 0,-2 0 2 15,3-1 0-15,-6 1-2 16,6 0 4-16,3 0-4 16,-6 0 0-16,7 0-3 15,-4 0 3-15,2 0 1 16,6 0-1-16,-4 0 0 16,-1 1-1-16,4 3 1 15,-2-4 0-15,2 4-3 16,0-2 6-16,-7 0-6 15,1-1 6-15,-1 5-2 0,-10-6-1 16,-1 4 0-16,-5-4 0 16,2 0 0-16,-1 0 0 15,3 0 0-15,4 0 2 16,-3 0-6-16,5 0 8 16,3 0-4-16,3 0 0 15,2 0 0-15,2 0-3 16,4 0 3-16,0 0 0 15,3 0 1-15,2-4 1 16,-4 4-2-16,4 0 1 16,-8 0-4-16,8 0 2 15,-4 0 0-15,4 0-8 16,1 0-10-16,3 4-17 16,2 1-16-16,3 13-21 15,-2 10-108-15,-24 3-241 0</inkml:trace>
  </inkml:traceGroup>
</inkml:ink>
</file>

<file path=ppt/ink/ink4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32.8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DAB9EA-8747-4A4A-A783-63C7F655B1E2}" emma:medium="tactile" emma:mode="ink">
          <msink:context xmlns:msink="http://schemas.microsoft.com/ink/2010/main" type="inkDrawing" rotatedBoundingBox="1854,13759 2655,13542 2696,13692 1894,13908" semanticType="callout" shapeName="Other">
            <msink:sourceLink direction="with" ref="{2CC5103E-5571-41EA-AC55-72395474D12D}"/>
          </msink:context>
        </emma:interpretation>
      </emma:emma>
    </inkml:annotationXML>
    <inkml:trace contextRef="#ctx0" brushRef="#br0">88 214 288 0,'0'0'42'16,"0"0"-26"-16,0 0 25 0,0 0 7 16,0 0 12-1,0 0 6-15,0 0-23 0,-72-15-16 16,68 11 6-16,-1 4 7 16,1 0-2-16,4 0-5 15,0 0-8-15,-4 0-1 16,4 0-8-16,0 0-4 15,0 0-11-15,0 0 2 16,0 0-2-16,0 0-2 16,0 0 1-16,0 0-3 15,0 0 0-15,8 0 3 16,5 0 0-16,5 6-2 16,1 1 2-16,4-1 0 15,3 2-4-15,-1-1 4 16,-4-4 0-16,1 1 6 0,3 0-6 15,1-4 0-15,-3 0 0 16,9 0-6-16,-6 0 6 16,7-8 2-16,2-2 3 15,3-7-5-15,-3-3 5 16,2-2 4-16,-3 3-1 16,1-1-4-16,-6 3 1 15,-3-1 5-15,-3 2-5 16,0 9-2-16,-10-3-2 15,0 3 0-15,0 0-1 16,0 1 0-16,-1 2 1 16,1 0 4-16,0 1-5 0,-4-4 0 15,-3 3 1-15,2 0-1 16,2-1-2-16,-5 1 2 16,3 4 0-16,-3 0 0 15,-5 0-1-15,4 0 1 16,1 0 0-16,-1 4-7 15,5 29-31-15,-9 13-46 16,0 5-87-16</inkml:trace>
  </inkml:traceGroup>
</inkml:ink>
</file>

<file path=ppt/ink/ink4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47.2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C5103E-5571-41EA-AC55-72395474D12D}" emma:medium="tactile" emma:mode="ink">
          <msink:context xmlns:msink="http://schemas.microsoft.com/ink/2010/main" type="inkDrawing" rotatedBoundingBox="4352,14260 12325,14206 12326,14413 4354,14466" shapeName="Other">
            <msink:destinationLink direction="with" ref="{7BDAB9EA-8747-4A4A-A783-63C7F655B1E2}"/>
            <msink:destinationLink direction="with" ref="{D2CAA3CA-2D29-482F-A1E3-69BCD2746D02}"/>
          </msink:context>
        </emma:interpretation>
      </emma:emma>
    </inkml:annotationXML>
    <inkml:trace contextRef="#ctx0" brushRef="#br0">-1 83 422 0,'0'0'32'15,"0"0"-24"-15,0 0 50 16,0 0 19-16,0 0-35 16,0 0-17-16,0 0-16 15,0 0 2-15,0-12-9 16,0 12 9-16,0 0-5 0,0 0 5 15,0 0-6-15,0 0 5 16,0 0-3-16,0 0-6 16,0 0 4-16,0 0 1 15,0 0-4-15,0 0 1 16,0 0 0-16,0 0 6 16,0 4-7-16,0 4 3 15,0-3 0-15,0 1 1 16,0-6-6-16,0 3 3 15,4-3 3-15,-4 2-6 16,4-2-1-16,-2 4 1 16,2-4 1-16,-1 4 0 0,2-4 6 15,6 4-6-15,-7-3 0 16,10-1 0-16,-1 9 1 16,-3-4 3-16,9-1 5 15,2 4-8-15,1-1 19 16,3 0-12-16,-3-1 4 15,-4-2 2-15,1 0-4 16,3-1-3-16,-5-3-6 16,1 3 9-16,2 1-10 15,-2-4 5-15,-1 0-4 16,3 0 4-16,2 0-1 16,-5 0 0-16,8 0-1 15,-8 0-2-15,10 0 4 0,2 0-4 16,-3-4-1-1,-3 4 6-15,4 0-6 0,-3 0 0 16,3 0-1-16,4 0 1 16,-2 0 1-16,1 0-2 15,4 0 2-15,-4 0-4 16,-7 0 0-16,9 10 2 16,-9-6 1-16,1 3 3 15,-3-4-4-15,1 1-4 16,-2 0 4-16,-2 0 0 15,-5-2 0-15,1-2 0 16,5 0 1-16,-6 3-1 16,5-3 2-16,-4 0-2 15,5 0 2-15,-2 0-1 16,5 0 1-16,-4 0 1 0,2 0-3 16,2 0 1-16,1 0 4 15,0-3-4-15,0 3 1 16,-1-2-1-16,6-2-1 15,-10 4 1-15,6 0 0 16,-3 0-1-16,-2 0 0 16,4 0 3-16,-5 0-2 15,-1-4-1-15,2 4 0 16,4-4 2-16,-1-3 0 16,0 7-2-16,3-3 0 15,-4-1 1-15,8 2 6 16,-7-2-7-16,6 0 0 15,-1 1-1-15,-1 0 1 16,3-1 1-16,-7 0 0 0,1 0-1 16,5 4 2-16,-2 0-1 15,-3-2 0-15,5-2-1 16,-5 4 3-16,4 0 2 16,-5 0 0-16,-7 0-5 15,4 0-1-15,-2 0-1 16,-4 0 2-16,-7 0 0 15,5 0 0-15,-2 0 5 16,3 0-5-16,1 0 0 16,-4 0 2-16,5 0-2 15,2 0 0-15,4 0 0 16,-2 0-2-16,-5 0 2 16,4 0-2-16,-1 0 2 0,-3 0 0 15,0 0 0 1,-3 0 0-16,2 0 2 0,0 0 0 15,-4 4-2-15,1-2-2 16,4-2 2-16,-7 0 0 16,3 0 3-16,-1 0-3 15,2 0 0-15,-1 0-3 16,-5 0 6-16,5 0-6 16,1 4 6-16,2-4-3 15,-2 0 0-15,5 0 0 0,-2 0 0 16,0 4-1-1,-5-4 2-15,7 0-4 0,4 4 3 16,-2-4 0-16,1 0 3 16,2 0-3-16,2 0 0 15,-5 0-3-15,0 0 3 16,-1 0 0-16,-3 0 0 16,-4 0 0-16,0 0 0 15,0 0-1-15,-4 0 1 16,6 0 4-16,-3 0-4 15,-3 3 0-15,-1-3-4 16,0 0 4-16,5 0 0 16,-5 0 0-16,1 0 0 15,0 0 0-15,3 0 5 0,-4 3-10 16,2-3 5-16,4 0-1 16,-6 4 1-16,5-4 0 15,-5 0 0-15,5 0-1 16,-7 0 1-16,2 0 0 15,0 0 0-15,1 0 0 16,-5 0 0-16,4 0 3 16,-1 0-3-16,1 0-1 15,4 4 1-15,-4-4-1 16,5 0 0-16,-1 0 1 16,1 0 0-16,1 0 0 15,-1 0 0-15,0 0 1 16,1 0-1-16,-6 0 0 0,5 0 0 15,-5 0 0-15,5 0 0 16,-1 0-1-16,3 0 1 16,3 0 0-16,-5 0 0 15,4 0 0-15,-4 0 0 16,-1 0 0-16,1 0 0 16,0 0 0-16,7 0 0 15,1 0-1-15,0 0 1 16,8 0 0-16,-3 0 0 15,4 0 0-15,3 0 0 16,1 0 0-16,-1 0 0 16,-2 0 0-16,-6 0-3 0,0 0 3 15,0 0 2-15,-3 0-2 16,2 0-1-16,2 0 1 16,-3 0 2-16,4-4-2 15,-6 4 1-15,5 0-3 16,3 0 2-16,1-4-1 15,-4 4 1-15,7 0 2 16,-8 0 1-16,8 0-3 16,-7 0 0-16,4 0-3 15,-1 0 3-15,-2 0-1 16,-1 0 2-16,1 0-2 16,-1 0 1-16,-3 0 0 15,4 0 2-15,-6 0-2 16,2 0-3-16,4 0 3 15,-5 0-2-15,-1 0 1 0,4 0 1 16,0 0-1-16,-2 0 1 16,1 0 0-16,1 0 0 15,1 0 1-15,-1 0-1 16,4 0 0-16,-2 0 0 16,9 0 0-16,-9 0 0 15,9 0 1-15,-1 0-1 16,-5 0 0-16,7 0 0 15,2 0 0-15,3 0 1 16,-5 0-2-16,3 0 2 0,1 0-2 16,-6 0 2-1,1 4 0-15,-4 2 2 0,4-2-3 16,4-1 7-16,5 4 2 16,-2-3 0-16,-6 0-9 15,-7 0 0-15,3 1 3 16,-10-5-3-16,6 4 1 15,0-4-1-15,-8 0 0 16,2 0 2-16,4 0 0 16,-6 0-2-16,-2 0 1 15,8 6-1-15,-1-6 0 16,-3 0 0-16,8 0 1 16,-5 0-1-16,0 0 0 15,-2 0 0-15,2 0 0 16,-8 0 0-16,10 0 1 0,-3 0-1 15,1 0 2 1,7 0-2-16,-6 0-1 0,2 0 1 16,0 0 0-16,-2 0 1 15,9 0-1-15,-2 0 1 16,4-6 2-16,-4-1 1 16,-2-3 0-16,-5 3-4 15,-4-4 1-15,1 1-3 16,5 4 3-16,-7-6-1 15,4 6 1-15,-3-1-1 16,-1 1 0-16,5 1 3 16,13 0-3-16,-4 1 0 0,1-5-1 15,-7 8 1-15,-7-3 0 16,-1 4 0-16,-5-4 0 16,1 4 0-16,5 0 0 15,-10-4 2-15,-1 2-3 16,1 2 2-16,-3 0-2 15,1 0 2-15,2 0 1 16,-3 0-2-16,4 0-1 16,-1 0 0-16,4 0 1 15,5 0 0-15,19 0 0 16,-7 0 0-16,8 0-2 16,-15 0 2-16,0 0 0 15,-5 0 1-15,-5 0-1 16,-3 0 1-16,2 0-1 15,-1 0 1-15,-6 0-2 0,3 2 0 16,1-2 1-16,5 0 1 16,2 0-1-16,0 0-1 15,2 0 1-15,1 0 1 16,8 0 0-16,-5 0-1 16,5 0-1-16,14 4 1 15,10 0 15-15,4 1 1 16,4-5-8-16,-5 0-5 15,-3 0 2-15,-2 0 0 16,-7 0-2-16,-3 0-2 0,-5 0 1 16,-12 0-1-1,-4 0 2-15,-3 0-3 16,-2 0 1-16,-4 0-1 0,-1 0 0 16,5 0 1-1,0 0-3-15,3 0 2 0,-2 5-1 16,-1-5 1-16,0 0 1 15,1 4 2-15,5-4-3 16,-6 0-2-16,2 4 2 16,0-4 0-16,1 0 0 15,-1 0 0-15,1 0 0 16,-2 0 0-16,5 0 5 16,-1 0-5-16,-1 0 1 15,8 0-1-15,2 0 0 16,18 0-1-16,-4 0-1 15,8 0 4-15,-2 0-2 16,-11 0 1-16,4 0 1 0,-2 0 2 16,-6 0-2-16,4 0 0 15,-10 0 0-15,-2 0 5 16,-1 0-6-16,-10 0 0 16,0 0-1-16,0 0-2 15,-1 0 2-15,-4 0 1 16,1 0 3-16,0 0-8 15,-1 0 5-15,1 0-1 16,0 0 0-16,3 0 0 16,-4 0 0-16,5 0 0 0,-7 0 3 15,7 0-3 1,0 0 0-16,2 0 1 0,-2 0-1 16,-5 0 0-16,3 0 0 15,0 0 2-15,2 0-1 16,3 0-2-16,-7 0 2 15,0 0-1-15,-1 0 1 16,-3 0 0-16,0 0 1 16,-2 0-1-16,-1 0 3 15,2 0-3-15,-4 0-1 16,0 0 4-16,0 0-3 16,0 0 1-16,3 0-1 15,-1 0-1-15,3 0 3 16,0 0-2-16,-5 0-1 15,4 0 0-15,-4 0 3 0,0 0-3 16,4 0 2 0,-4 0-2-16,5 0 0 0,-1 0 0 15,0 0 1-15,2 0 0 16,-1 0-1-16,-3 0 0 16,3 0 0-16,-5 0 0 15,0 0 2-15,1 0-2 16,-1 0 0-16,0 0 0 15,0 0 0-15,0 0 0 16,0 0 0-16,0 0 0 16,0 0 0-16,0 0 2 15,0 0-1-15,0 0-2 0,0 0 2 16,0 0-2-16,0 0 0 16,0 0 1-16,0 0 0 15,0 0 0-15,0 0 2 16,0 0 0-16,0 0-2 15,0 0 0-15,0 0 0 16,0 0 1-16,0 0-1 16,0 0 0-16,0 0 1 15,0 0-1-15,0 0 1 16,0 0-1-16,0 0 0 16,0 0 1-16,0 0-1 15,0 0 0-15,0 0 0 16,0 0 0-16,0 0 0 0,0 0-1 15,0 0 1-15,0 0 0 16,0 0 0-16,0 0 1 16,0 0 0-16,0 0-1 15,0 0 0-15,0 0 0 16,0 0 1-16,0 0-2 16,0 0 1-16,0 0 0 15,0 0 1-15,0 0-1 16,0 0-1-16,0 0 1 15,0 0 0-15,0 0 1 16,0 0-1-16,0 0 0 16,0 0 0-16,0 0 0 0,0 0-3 15,0 0 3 1,0 0 1-16,0 0 1 0,0 0-4 16,0 0 3-16,0 0-1 15,0 0 0-15,0 0 2 16,0 0-2-16,0 0 0 15,0 0 0-15,0 0-2 16,0 0 1-16,0 0 1 16,0 0 0-16,0 0 1 15,0 0-1-15,0 0 1 16,0 0-1-16,0 0 0 16,0 0-1-16,0 0 1 15,0 0 1-15,0 0-1 16,0 0 0-16,0 0 1 15,0 0-2-15,0 0 1 0,0 0 0 16,0 0 0-16,0 0 0 16,0 0 0-16,0 0 1 15,0 0-1-15,0 0 1 16,0 0-1-16,0 0 0 16,0 0-1-16,0 0 1 15,0 0 0-15,0 0 0 16,0 0 0-16,0 0 1 15,0 0-3-15,0 0 3 16,0 0-3-16,0 0 4 16,0 0-4-16,0 0 2 15,0 0 0-15,0 0 2 0,0 0-1 16,0 0-1-16,0 0-1 16,0 0 1-16,0 0 0 15,0 0-2-15,0 0 2 16,0 0 1-16,0 0 0 15,0 0-1-15,0 0 2 16,0 0-4-16,0 0 2 16,0 0 0-16,0 0 0 15,0 0-1-15,0 0 1 16,0 0 3-16,0 0-3 16,0 0 0-16,0 0 0 15,0 0 0-15,0 0-4 16,0 0 4-16,0 0 0 0,0 0 2 15,0 0-2-15,0 0 1 16,0 0-1 0,0 0-1-16,0 0 1 15,0 0 0-15,0 0 3 0,0 0-5 16,0 0 2-16,0 0 0 16,0 0 0-16,0 0 1 15,0 0-1-15,0 0-2 16,0 0 1-16,0 0 1 15,0 0 0-15,0 0 1 16,0 0 0-16,0 0-2 16,0 0 1-16,0 0 0 0,0 0 1 15,0 0-1 1,0 0 0-16,0 0-2 16,0 0 2-16,0 0 0 0,0 0 0 15,0 0 0-15,0 0 1 16,0 0 0-16,0 0-1 15,0 0 1-15,0 0-2 16,0 0 3-16,0 0-4 16,0 0 3-16,0 0-2 15,0 0 2-15,0 0-2 16,0 0-1-16,0 0 2 16,0 0 0-16,0 0 0 15,0 0 0-15,0 0 0 16,0 0 1-16,0 0-1 15,0 0 0-15,0 0 0 0,0 0 0 16,0 0 0-16,0 0 2 16,0 0-2-16,0 0-2 15,0 0 2-15,0 0 0 16,0 0 2-16,0 0-2 16,0 0 0-16,0 0-1 15,0 0 1-15,0 0-1 16,0 0 1-16,0 0 0 15,0 0-1-15,0 0 1 16,0 0 0-16,0 0 1 16,0 0 0-16,0 0-1 15,0 0 0-15,0 0-2 0,0 0 2 16,0 0 0-16,0 0 3 16,0 0-3-16,0 0 0 15,0 0-3-15,0 0 3 16,0 0 3-16,0 0-3 15,0 0 0-15,0 0-3 16,0 0 3-16,0 0 0 16,0 1 1-16,0-1 1 15,0 0-4-15,0 0 1 16,0 0 1-16,0 0 4 16,0 0-4-16,0 0 0 15,0 0-1-15,0 0 2 16,0 0-3-16,0 0 1 0,0 0 1 15,0 0 0 1,0 0-1-16,0 0 1 0,0 0 3 16,0 0-3-16,0 0 0 15,0 0 0-15,0 0-3 16,0 0 4-16,0 0-1 16,0 0 0-16,0 0-2 15,0 0 2-15,0 0-8 16,0-14-24-16,-26-15-28 15,-39-8-231-15,-26-9-106 16</inkml:trace>
  </inkml:traceGroup>
</inkml:ink>
</file>

<file path=ppt/ink/ink4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50.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2CAA3CA-2D29-482F-A1E3-69BCD2746D02}" emma:medium="tactile" emma:mode="ink">
          <msink:context xmlns:msink="http://schemas.microsoft.com/ink/2010/main" type="inkDrawing" rotatedBoundingBox="5168,14891 7615,15038 7604,15209 5158,15063" semanticType="callout" shapeName="Other">
            <msink:sourceLink direction="with" ref="{2CC5103E-5571-41EA-AC55-72395474D12D}"/>
          </msink:context>
        </emma:interpretation>
      </emma:emma>
    </inkml:annotationXML>
    <inkml:trace contextRef="#ctx0" brushRef="#br0">345-1 273 0,'0'0'40'0,"0"0"-27"0,0 0 12 16,0 0 1-16,0 0-6 16,0 0-1-16,0 0-2 15,-77 0 24-15,58 0-21 16,-4 0 1-16,1 6-2 15,-7-1 13-15,7 3-28 16,1-3 8-16,5-1-4 16,3 1 18-16,-5-4-19 15,10-1 11-15,-5 4 18 16,-2-4-17-16,5 0 2 16,1 0 4-16,-4 4 2 15,4-4 4-15,5 0-1 0,0 0-7 16,4 5-7-1,0-5-2-15,0 0-7 0,0 0-7 16,0 0 0-16,0 0 0 16,0 0-7-16,0 0 7 15,0 0-2-15,0 0 0 16,17 0 2-16,2 0 0 16,9 4 2-16,-2-4-2 15,4 0 2-15,8 0-2 16,0 0 1-16,1 0-1 15,3 6 2-15,-6-2-2 16,9-3 2-16,-7-1-2 16,1 4 1-16,3 0-1 15,4-4 1-15,-2 5 2 0,2 1 4 16,1-2-7-16,-2-1 6 16,-3-1-5-16,-2 2-1 15,-5-4 2-15,-1 4-2 16,-3-3 2-16,1-1 2 15,-6 5-6-15,-1-5 5 16,1 5-3-16,-4-2 1 16,3-2-1-16,-4 3 3 15,-2 1-1-15,4-1 2 16,-1 2-4-16,0-3 0 16,3 3 1-16,-4-2 0 15,-2 0 1-15,4 0 6 16,-5-4-7-16,-4 3 2 0,2 0 4 15,0-3-2-15,2 0 0 16,-8 0-3-16,3 4 0 16,1-4-1-16,-1 0-1 15,5 0 5-15,-1 0-5 16,8 0 0-16,1 0 3 16,3 0-1-16,6 0 3 15,-2 0-4-15,6 0 0 16,-1 0 0-16,-2 0 4 15,5-4-2-15,-13 1-3 16,3 0 1-16,0 3-1 16,-2 0 2-16,-3 0-2 0,3 0 1 15,-3 0-2 1,-7 0 2-16,4 0-1 0,-5 0 0 16,-8 0 0-16,1 0 0 15,0 0 0-15,-1 0 1 16,-6 0-2-16,5 0 1 15,-1 0 0-15,1 0 0 16,1 0 1-16,2 0 0 16,-1 0-1-16,-6 3 0 15,4-3 0-15,-5 0 0 16,5 3 0-16,-5-3-1 16,0 0 1-16,2 0 0 15,3 0 1-15,1 4 1 16,-1-4-2-16,-1 0-2 15,-3 0 2-15,8 0 0 0,-7 4 0 16,5-4 0-16,5 0 1 16,2 0-1-16,0 0-1 15,14 0-11-15,3-4-15 16,12-19-56-16,8-13-42 16,-6-11-75-16</inkml:trace>
  </inkml:traceGroup>
</inkml:ink>
</file>

<file path=ppt/ink/ink4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52.4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02618A-0033-434F-BE6A-7153F11B440C}" emma:medium="tactile" emma:mode="ink">
          <msink:context xmlns:msink="http://schemas.microsoft.com/ink/2010/main" type="inkDrawing" rotatedBoundingBox="9766,15069 12179,14926 12186,15032 9772,15174" semanticType="callout" shapeName="Other"/>
        </emma:interpretation>
      </emma:emma>
    </inkml:annotationXML>
    <inkml:trace contextRef="#ctx0" brushRef="#br0">0 83 574 0,'0'0'0'0,"0"0"-19"16,0 0 18-16,0 0 1 15,0 0 16-15,0 0 1 0,73 24 11 16,-55-19 1-16,4 4 8 15,6-3-7-15,-2-3-7 16,3 3 10-16,-3 2-2 16,3-4-9-16,-6-1-20 15,8 0 33-15,5-3 7 16,2 0-30-16,-2 0 1 16,9 0 2-16,1 0-2 15,2-3-5-15,3-4-1 16,0 3 3-16,0-1-3 15,-8 0-4-15,3 2 4 16,1-1 6-16,-7 2-6 16,7-2 4-16,-2 4-3 15,0-5 3-15,1 1-8 0,4 3-2 16,-8-2 7-16,3-2-7 16,-5-1 6-16,-4 2-4 15,-2 0 5-15,-4-1-2 16,2 1-5-16,0-2 6 15,0 1-5-15,-2 1 4 16,0 0-2-16,-3 4-1 16,1 0-3-16,-1-1 5 15,5-3 4-15,-6 4-4 16,2-6-2-16,-1 6 5 16,-3-4-4-16,3 4 3 15,-8 0-2-15,3-5-1 16,5 1-1-16,-8 0 7 0,6 3-5 15,-1-4-4 1,-6 1 2-16,1 0-1 0,4 4 2 16,-9-1-3-16,4-3 1 15,-2 4 2-15,4 0-2 16,-7 0-1-16,2 0-2 16,1 0 3-16,0 0-1 15,-3 0-1-15,0 0 0 16,-3 0 0-16,-1 0 1 15,-1 0-1-15,2 0-1 16,-1 0 1-16,-5 0 1 16,2 0-1-16,1 0 2 0,-1 0-2 15,3 0 0 1,0 0 0-16,1 0-1 0,-1 0 1 16,-1 0-1-16,-2 0 0 15,3 0 1-15,-2 4 1 16,-3-3 2-16,1-1-3 15,-4 0 0-15,2 0-1 16,-1 0 2-16,2 0-1 16,2 0 0-16,-2 4 1 15,0-4-1-15,5 0 0 16,-3 4 0-16,1-4 0 16,-1 0 0-16,1 0 0 15,-1 0 0-15,-2 0 0 0,1 5 0 16,1-5-1-1,-2 1-1-15,5-1 2 0,-1 0 0 16,1 4 3-16,1-4-3 16,2 4 1-16,-1-4-1 15,-2 5 0-15,-5-5 0 16,1 0 0-16,-1 0 0 16,-4 0 0-16,0 0 2 15,0 0-2-15,2 0 0 16,-2 0 0-16,0 0 5 15,2 0-4-15,-2 0 1 16,2 0 2-16,1 0 1 16,-2 4-4-16,2-4 5 15,-3 0-3-15,2 0-3 0,-2 0 3 16,0 0-3-16,0 0 1 16,0 0 4-16,0 0-4 15,0 0 0-15,0 0 2 16,0 0-2-16,0 0 0 15,0 0 0-15,0 0 8 16,0 0-7-16,0 0 1 16,0 0 0-16,0 0 4 15,0 0-7-15,0 0-1 16,0 0 1-16,0 0 1 16,0 0 0-16,0 0-1 15,0 0 0-15,0 0 0 16,0 0 6-16,0 0-6 15,0 0-5-15,0 0 5 16,0 0 1-16,0 0-1 0,0 0 2 16,0 0-2-16,0 0 0 15,0 0 0-15,0 0 6 16,0 0-6-16,0 0-6 16,0 0 3-16,-9 0-5 15,-19 0-11-15,-22-9-29 16,-19 0-27-16,-3 0-43 15,-15 4-109-15,0-7-210 16</inkml:trace>
  </inkml:traceGroup>
</inkml:ink>
</file>

<file path=ppt/ink/ink4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53.9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1EE487-613E-4013-BE53-943F251330FD}" emma:medium="tactile" emma:mode="ink">
          <msink:context xmlns:msink="http://schemas.microsoft.com/ink/2010/main" type="inkDrawing" rotatedBoundingBox="14240,15019 14255,15019 14255,15034 14240,15034" shapeName="Other"/>
        </emma:interpretation>
      </emma:emma>
    </inkml:annotationXML>
    <inkml:trace contextRef="#ctx0" brushRef="#br0">0 0 199 0,'0'0'11'15,"0"0"-8"-15,0 0 1 16,0 0-4-16,0 0-1 16,0 0-81-16</inkml:trace>
  </inkml:traceGroup>
</inkml:ink>
</file>

<file path=ppt/ink/ink4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56.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9696F1E-53CA-4B18-B4F8-7DABCE964D68}" emma:medium="tactile" emma:mode="ink">
          <msink:context xmlns:msink="http://schemas.microsoft.com/ink/2010/main" type="inkDrawing" rotatedBoundingBox="15201,14937 21246,15005 21244,15136 15199,15068" shapeName="Other">
            <msink:destinationLink direction="with" ref="{65996A80-657B-4390-97BD-1A760F0620EA}"/>
          </msink:context>
        </emma:interpretation>
      </emma:emma>
    </inkml:annotationXML>
    <inkml:trace contextRef="#ctx0" brushRef="#br0">31 14 204 0,'0'0'31'0,"0"0"-11"0,0 0 37 15,0 0 26-15,0 0-4 16,0 0-25-16,-32 6-19 16,32-6-2-16,0 0 3 15,0 0-2-15,0 3 0 16,0-3-9-16,0 0-3 15,0 6-4-15,0-5 3 16,0-1-6-16,0 4 6 16,0-4-1-16,0 4-3 15,0 0-5-15,0-3-2 16,15 3 7-16,6 0 20 16,11 1-25-16,-4-5 0 15,8 0 2-15,0 0 9 16,11 0-12-16,4 0 1 15,7 0 7-15,1-9-1 16,-5 5-8-16,4-1-1 0,-3 1-3 16,-4 0 6-16,-5 3-6 15,-2-5 0-15,-2 6 2 16,0-3-5-16,-3-1-1 16,3 4 1-16,-6-2 1 15,5-2-1-15,-3 4 1 16,-2-4-3-16,2 4 4 15,1 0-1-15,1 0 0 16,2 0 2-16,-1 0 0 16,-5 0-3-16,3 0 2 0,1 0-2 15,0 0-3-15,1 0 8 16,-1 0-7-16,3 0 1 16,-3 0 1-16,7 0 3 15,2 0-4-15,-1 0 2 16,0 0-4-16,2 0 3 15,-3 0-1-15,-4 0 2 16,-1 0-2-16,-1 0 4 16,-11 0-5-16,4 0 6 15,-7 0-6-15,5 0-1 16,-1 0 1-16,-4 0 2 16,2 0-2-16,2 0-1 15,1 0 0-15,0 0 4 0,0 0-4 16,-1 0-1-1,3 0 1-15,4 4 2 0,-1 0 5 16,1-2-7-16,1 5 2 16,-1 0 2-16,-2-3-1 15,2 0 0-15,-3 1-3 16,2-1 0-16,0-4 2 16,-3 4 5-16,1 2-6 15,-1-2 2-15,-4 0-2 16,1 1 1-16,0-5 0 15,0 4-2-15,2 6 2 16,-5-9-2-16,8 7 0 16,-8-4 0-16,2-3 1 15,2 9-1-15,-2-7 7 0,4 3-7 16,-4-2 3-16,1 2-1 16,-1 2 1-16,-1-3 0 15,5 0 3-15,-4-5-6 16,-4 4 5-16,2-4-4 15,-5 0-1-15,-1 0 3 16,2 0-2-16,1 0-1 16,4 0 8-16,-3 0-5 15,2 0-2-15,1 0 7 16,0-9-2-16,0 5-2 16,1 0 3-16,-1-1-1 15,2 0-3-15,-2 4 7 16,1-3-10-16,-2 0 2 0,5-1-2 15,-3 1 2 1,2 4 4-16,3 0-3 0,-1-6-3 16,3 6 1-16,-6 0-1 15,2-1 2-15,2 1-2 16,3-4 1-16,-2 4-1 16,5 0 3-16,-2-4-1 15,-2 4-2-15,3 0 1 16,2-4-2-16,-5 4 1 15,-2 0 0-15,-1 0 2 16,-3 0-2-16,1 0 1 16,-1 0 0-16,-1 0 2 0,-1 0-3 15,-4 0 0-15,-2 0 1 16,9 0-2-16,-4 0 1 16,1 0 0-16,-3 0 0 15,-2 0 1-15,-5 0 3 16,2 0-4-16,3 0-3 15,1 0 3-15,-2 0 0 16,-3 0 1-16,-7 0-1 16,0 0 0-16,-1 0 5 15,-3 0-5-15,1 0 0 16,-1 0-3-16,2 0 3 16,1 0 0-16,2 0 3 15,2 0-3-15,-1 0-3 16,1 0 3-16,1 0 0 15,14 0 1-15,22 0-1 0,16 0 0 16,7 0 0-16,-10 0 7 16,-17 0-6-16,-16 0 0 15,-9 0-1-15,-4 0 1 16,-3 0-1-16,-5 0 0 16,-6 0-1-16,-3 0-2 15,-3 0 3-15,0 0-1 16,0 0 1-16,0 0 2 15,4 0-2-15,2 0-4 16,7 0 4-16,6 0 0 16,-6-1-1-16,1-3 1 15,-2 4 3-15,1-6-3 0,0 6-4 16,0 0 4-16,0 0 2 16,-4 0-2-16,-1-4 0 15,1 4 0-15,16 0-1 16,1 0 0-16,1 0 1 15,-5 0 0-15,-12 0 1 16,2 0-1-16,1 0 0 16,0 0 0-16,0 0 0 15,-6 0 0-15,-2 0 0 16,-4 0 0-16,2 0 0 16,-1 0 0-16,-2 0-1 15,0 0 2-15,0 0-1 16,0 0 0-16,0 0-1 0,2 0 1 15,3 0 0-15,1 0 0 16,-2 0 0-16,0 0 1 16,-4 0-1-16,3 0-1 15,-3 0 1-15,0 0 0 16,3 0 0-16,-1 0-2 16,0 0 1-16,0 0 0 15,2 0 1-15,-4 0 0 16,3 0-1-16,-3 0 1 15,0 0 0-15,0 0 1 16,0 0-1-16,0 0 0 16,0 0 0-16,0 0 0 0,0 0 1 15,0 0-1 1,0 0 0-16,0 0 2 0,0 0-6 16,0 0 8-16,0 0-4 15,0 0 0-15,0 0 0 16,0 0-2-16,0 0 2 15,0 0 0-15,0 0-1 16,0 0 2-16,0 0-2 16,0 0 0-16,0 0 0 15,0 0-6-15,0 0 5 16,0 0 0-16,0 0-5 16,0 0 7-16,0 0-4 15,0 0-2-15,0 0 3 16,0 0-3-16,0 0 3 15,0 0-6-15,2 0-1 0,-2 0-4 16,0 0-12-16,3 0 22 16,-3 0-59-16,1 0 28 15,3 0 16-15,-1 0-48 16,2 0-29-16,-5 4-62 16,0-4-100-16</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26.0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CE8B3B3-5E26-480F-B827-3BF295985327}" emma:medium="tactile" emma:mode="ink">
          <msink:context xmlns:msink="http://schemas.microsoft.com/ink/2010/main" type="inkDrawing" rotatedBoundingBox="638,16579 4240,16410 4328,18295 726,18464" hotPoints="3783,17263 2173,18338 421,17513 2031,16438" semanticType="enclosure" shapeName="Ellipse"/>
        </emma:interpretation>
      </emma:emma>
    </inkml:annotationXML>
    <inkml:trace contextRef="#ctx0" brushRef="#br0">3594 490 670 0,'0'0'5'15,"0"0"20"-15,0 0-24 16,0 0 32-16,0 0 64 15,0 0-38-15,0 0-9 16,0 0-10-16,-110-101-7 16,84 87-14-16,-6-8 23 15,0 7-14-15,-6-9 3 16,-4 2-14-16,-1-5-4 16,1 3-4-16,-5 0 0 15,4 1 1-15,1 6 2 16,-5-6-5-16,4 3-3 15,1 2 7-15,-12-2 0 0,-1 3-5 16,-10-1-6-16,-11-2 5 16,2 6-4-16,-3 0 4 15,5 6 0-15,4 4-3 16,8 3-2-16,9 1 1 16,1 0 1-16,6 0-1 15,-7 0 1-15,5 0 1 16,-3 0-3-16,4 0 0 15,-2 0 2-15,-4 0 0 16,1 0 2-16,-5 1-1 16,2 3-3-16,-2-4 0 15,4 4 0-15,-4 0 1 16,0-3-1-16,7 9 1 0,-7-7-1 16,4-1 2-1,1 2-2-15,-5 0 0 0,1 1 0 16,5 5 3-16,-2 3-3 15,-4 1 0-15,0 0-3 16,-5 3 2-16,-4-1 1 16,2 5-1-16,2-1 1 15,7-2 0-15,-2 2 0 16,8 3-2-16,5-10 1 16,7 5 2-16,-2-5-2 15,2 2 1-15,6-2 0 16,-2 1 0-16,2 1 0 0,3-6-2 15,4 6 4 1,-2-2-4-16,6-4 2 0,-3 5 0 16,-4 1 0-16,3-2 0 15,-4 5 2-15,6-2-2 16,2 1 0-16,1-6-2 16,1 6 2-16,3-3 0 15,0-1-3-15,-4 2 3 16,3-2 0-16,3-3 0 15,2-1 0-15,0 1-2 16,5-5 1-16,-5 7 1 16,5 4-4-16,-9 10 4 15,3 3-1-15,4 3 1 0,2-1-2 16,4-1 2 0,0 10-1-16,0 2 0 15,0 1 1-15,4 2 0 0,8-7 0 16,5 9-2-16,0-3 1 15,1-2 1-15,2 1 1 16,2-6-1-16,-5-4 0 16,4-2 0-16,0-3 0 15,-3 0 0-15,6 4 1 16,-2-5-1-16,0 0 0 16,-2-2 0-16,2-2 0 15,4 1-4-15,-1-2 4 16,1 2-1-16,-3-1 2 15,5-1-1-15,-7-5 0 0,0 4 0 16,5-1-3-16,0 2 2 16,3-3 2-16,1-2-1 15,4 2 0-15,1 1-1 16,-2-7 0-16,3 5 1 16,1-7-5-16,0 2 5 15,-2-5 0-15,-2 2-1 16,-2-4-2-16,-5 2 3 15,7 2 0-15,-1-1 0 16,9 3-3-16,5-2 2 16,1 4 1-16,1-8-1 15,-2 2-1-15,0-3 2 16,2-1 0-16,-1 2-3 0,-5-5 3 16,-3 3-1-16,3-4 1 15,0 4-1-15,-7-4-1 16,-2 4 2-1,2-4 0-15,-2 0 1 0,-2 0-1 16,2 0-1-16,-2 0 0 16,2 0-1-16,-3 0 2 15,8-4 0-15,-6-4 0 16,4 1 0-16,-1-2 0 16,-1 1 2-16,-4-3-1 15,3 2-2-15,-2-2 0 16,2-3 1-16,-2 8 0 15,2-4-1-15,-3-2 0 16,-1 7 0-16,-2-6 1 0,-3 3-2 16,2 3 2-16,0-6 0 15,3 3 0-15,-1-1 0 16,0-1 0-16,2-2-1 16,-5 1 1-16,1 2 0 15,0 0 0-15,3-6-2 16,-3 7 2-16,-1-2 0 15,-4-3-6-15,3 2 6 16,3-2-1-16,-5-1 0 16,0-3 1-16,2 2 0 15,3 2 0-15,-9-6 0 0,6 4-1 16,-7 2 1-16,-2 0 0 16,-1 3 0-1,-1 3 1-15,0-4-1 0,0 5 0 16,2-4 0-16,4-2 0 15,-6 3 0-15,0-5 0 16,0 5 0-16,-3-2 0 16,4 3 0-16,-9 3-1 15,3-5 2-15,1 5-1 16,0-3 0-16,1 3 0 16,-1 0 0-16,1 0 0 15,3-7 0-15,0 1 0 16,-4 2 0-16,5-6 0 15,1 6 1-15,-2-5-1 0,0 1 0 16,0 1 0-16,0 2 0 16,3-4 0-16,-3 4 1 15,-4-3-1-15,4 2 0 16,-5 1 2-16,3-3-2 16,-1 4-2-16,3-5 2 15,-5 1 1-15,1-2-1 16,0 2 0-16,-3-1 1 15,-2 4-1-15,3 0 0 16,0-3 0-16,-2 5 1 16,-1-6 0-16,1 1 1 15,-1-2-4-15,5-4 2 16,-5 1 0-16,5-5 0 0,1-1 2 16,4 1-2-16,-5 9 1 15,0 0-1-15,-5 1 0 16,5 3 0-16,-5 0 1 15,0 2-1-15,1-1 0 16,-1-2 1-16,1-1-2 16,-1-3 2-16,-3 10-1 15,5-3 0-15,-6 7 0 16,0 1 0-16,0-5 0 16,0 1 2-16,4 3-2 15,-4-3 0-15,0-4 1 16,5-3-1-16,-5 2 0 0,4 0 0 15,1-6 1-15,-1 4-1 16,-4 4 1-16,4-2-2 16,1 5 0-16,-5 0 1 15,0-3 0-15,0 4 0 16,4-5 0-16,-4 6 0 16,0-5 0-16,0 0 1 15,4 3-1-15,-4-6 0 16,0 7 0-16,0-1 0 15,0-2 0-15,0 5 1 16,0-7-1-16,0 3 0 16,0-5 0-16,0 6 0 15,0 0 2-15,0-1-2 16,0 1 1-16,0-6 0 16,0 1-1-16,0 4 0 0,0-8 1 15,0 3-1-15,0 4 1 16,0 1-2-16,0 2 3 15,0-3-2-15,0 6 1 16,0-4-1-16,0 4 0 16,0 0 1-16,0 0-1 15,0 0 0-15,0 0 0 16,0 0 0-16,0 0 0 16,0 0 0-16,0 0 0 15,0 0 0-15,0 0 0 16,0 0-1-16,0 0 0 15,0 0 1-15,0 0 0 0,0 0 0 16,0 0 1 0,0 0 1-16,0 0-2 0,0 0 0 15,0 0 0-15,0 0 0 16,0 0 0-16,0 0 3 16,0 0-6-16,0 0 3 15,0 0 0-15,0 0 0 16,0 0 0-16,0 0 4 15,0 0-5-15,0 0 1 16,0 0-1-16,0 0 1 16,0 0 0-16,0 0 1 15,0 0-1-15,0 0 1 16,0 0-1-16,0 0 0 16,0 0 0-16,0 0 0 15,0 0 0-15,0 0 0 0,0 0 0 16,0 0 0-16,0 0 1 15,0 0 0-15,0 0-1 16,0 0-2-16,0 0 2 16,0 0 0-16,0 0 0 15,0 0 1-15,0 0-2 16,0 0 1-16,0 0 0 16,0 0 0-16,0 0 0 15,0 0 1-15,0 0-1 16,0 0 0-16,0 0 0 0,0 0-2 15,0 0 2 1,0 0-1-16,0 0 1 0,0 0 3 16,0 0-3-16,0 0 0 15,0 0-1-15,0 0 1 16,0 0 0-16,0 0 0 16,0 0 0-16,0 0-1 15,0 0 1-15,0 0 0 16,0 0 0-16,0 0 0 15,0 0 0-15,0 0 0 16,0 0 0-16,0 0 0 16,0 0-1-16,0 0 1 0,0 0 0 15,0 0 0 1,0 0 0-16,0 0 0 0,-4 0-1 16,4 0 1-16,0 0 0 15,0 0 0-15,0 0 1 16,0 0-2-16,0 0 2 15,0 0-1-15,0 0 0 16,0 0 0-16,0 0 0 16,0 0 0-16,0 0 0 15,0 0 0-15,0 0 0 16,0 0 0-16,0 0 0 16,0 0 0-16,0 0 0 15,0 0 0-15,0 0 0 0,0 0 1 16,0 0-1-1,0 0 1-15,0 0-1 0,0 0-1 16,0 0 1-16,0 0-1 16,0 0 1-16,0 0 0 15,0 0 0-15,0 0 1 16,0 0-1-16,0 0-1 16,0 0-1-16,0 0 2 15,0 0 0-15,0 0 0 16,0 0 0-16,0 0 0 15,0 0 3-15,0 0-3 16,0 0 0-16,0 0-1 16,0 0 1-16,0 0-3 15,0 0 3-15,0 0 0 16,0 0 0-16,0 0 0 16,0 0-1-16,0 0-10 0,0 0-13 15,0 0-5-15,0 0-5 16,0 0-15-16,0 0-2 15,-4 0-22-15,-5-13-82 16,-9-23-86-16</inkml:trace>
  </inkml:traceGroup>
</inkml:ink>
</file>

<file path=ppt/ink/ink4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4:16.4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93422B-AA06-4C56-8DC2-8642CA60B4BB}" emma:medium="tactile" emma:mode="ink">
          <msink:context xmlns:msink="http://schemas.microsoft.com/ink/2010/main" type="inkDrawing" rotatedBoundingBox="11851,13126 15795,13208 15788,13526 11844,13444" shapeName="Other">
            <msink:destinationLink direction="with" ref="{A2829765-AE0B-4E45-BE27-C612E3AD9168}"/>
          </msink:context>
        </emma:interpretation>
      </emma:emma>
    </inkml:annotationXML>
    <inkml:trace contextRef="#ctx0" brushRef="#br0">-4 75 662 0,'0'0'2'16,"0"0"-1"-16,0 0 49 15,0 0 28-15,0 0-26 0,0 0-28 16,0 0-7-16,0 0-3 16,-7 0 5-16,7 0 2 15,0 0 2-15,0 0 7 16,0 0-8-16,0 0 5 15,3 8 0-15,11 1-5 16,4 6-4-16,5-2 0 16,3 1-3-16,8 5-6 15,-4-6 5-15,16-2-6 16,1 2 1-16,-2-8 9 16,6 5-10-16,-1-6 0 15,0 0 1-15,-5-4 2 0,4 0-7 16,-3 0 3-16,-5 0 1 15,1 0-3-15,-1-4-1 16,-7-5 0-16,0-1 3 16,1-3-5-16,-2-2 5 15,-1-4-4-15,4 2-2 16,-4-6 2-16,6 3-1 16,7-2-1-16,-6 6 1 15,7-1-2-15,1 7 0 16,-4 2 0-16,4 4 0 15,3 4 0-15,1 0 4 16,1 8-3-16,4 11 5 16,-4 13 9-16,1-1-5 0,-2 3-6 15,-14 3 15-15,-1 1-12 16,-10-2-1-16,-1-5 4 16,-12-7-1-16,-5-5 2 15,-3-14-10-15,-5-5 1 16,0 0 0-16,0 0-1 15,0 0 6-15,0 0-1 16,0-14 8-16,0-20-3 16,-5-2-6-16,5-6-5 15,0 2 0-15,0 6-3 16,10 6 3-16,11 4-3 16,3 4 0-16,4 5 3 15,8 2-5-15,5 7 5 16,5 2 0-16,8 4-7 0,1 0 6 15,9 0-1 1,10 18 2-16,10 2-2 0,9 4 0 16,-8-7 2-16,-3 1 0 15,-4 1 1-15,-4-5 0 16,-10 0-1-16,-15-1 2 16,-4 0-2-16,-7-7-1 15,-6 3 1-15,4 1 1 16,-6-2-1-16,8 3 4 15,-2 1-1-15,6-3-3 16,8 1 0-16,-2 4 0 16,4-4 1-16,2 0 0 15,-2-6-1-15,3-4 3 0,-1 3-3 16,-1-3 1-16,5 0 0 16,-3 0-1-16,-2-7 0 15,-4-6 1-15,-9 0-1 16,-3-5 2-16,-7 1-4 15,-5 2 1-15,-12 2 1 16,0-1 2-16,-3-1-2 16,-1 6 2-16,1 1 1 15,-6-3-3-15,1 6-2 16,-5-3 2-16,1 4 2 16,-1 4-1-16,0 0 0 15,0 0 0-15,0 0 1 16,0 0 1-16,0-1-2 15,0 1 3-15,3-5-1 0,-3 5-3 16,1 0 0-16,-1 0 0 16,0 0 0-16,0 0 0 15,0 0 2-15,0 0-2 16,0 0-8-16,0 0-17 16,0 0-23-16,-14 20-49 15,-27 7 13-15,-22 15-194 16</inkml:trace>
  </inkml:traceGroup>
</inkml:ink>
</file>

<file path=ppt/ink/ink4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1-29T11:15:44.4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1ADDFC-78D6-4F83-93C2-BB84F0E3E980}" emma:medium="tactile" emma:mode="ink">
          <msink:context xmlns:msink="http://schemas.microsoft.com/ink/2010/main" type="inkDrawing" rotatedBoundingBox="19867,15344 19882,15344 19882,15359 19867,15359" shapeName="Other"/>
        </emma:interpretation>
      </emma:emma>
    </inkml:annotationXML>
    <inkml:trace contextRef="#ctx0" brushRef="#br0">0 0 0</inkml:trace>
  </inkml:traceGroup>
</inkml:ink>
</file>

<file path=ppt/ink/ink4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5:46.8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C1FEC3-B134-4045-BEC7-7B0607FC6994}" emma:medium="tactile" emma:mode="ink">
          <msink:context xmlns:msink="http://schemas.microsoft.com/ink/2010/main" type="inkDrawing" rotatedBoundingBox="1946,15809 2480,15554 2582,15768 2048,16022" semanticType="callout" shapeName="Other"/>
        </emma:interpretation>
      </emma:emma>
    </inkml:annotationXML>
    <inkml:trace contextRef="#ctx0" brushRef="#br0">110 171 644 0,'0'0'11'0,"0"0"-8"16,0 0 45-16,0 0 47 16,-114 83-4-16,114-79-56 15,0-4-17-15,0 0-9 16,0 4 3-16,0-4 5 0,0 0 4 16,0 0-9-1,0 0-9-15,4 0-1 0,25-8 14 16,10-12 16-16,16-3-8 15,5-9 1-15,4-7-15 16,-9 8-4-16,0 0 4 16,-14 7-10-16,-5 5 0 15,-9 5 1-15,-3 5 0 16,-7 0-1-16,-4 5 1 16,-9 0-1-16,1 4-10 15,-5 0 1-15,0 0-2 16,0 0 6-16,0 0 5 15,-22 13 2-15,-20 18 0 16,-10 8-2-16,-8 6-9 16,1 0 1-16,4 3 8 15,4-6 0-15,10-4-1 16,14-10 1-16,9-12 1 0,5-5 0 16,13-7-1-16,0-4-1 15,0 0 0-15,0 0 1 16,0 0-8-16,13 0-12 15,18 0 15-15,7-11 4 16,12-13 1-16,4-10 4 16,4-13 4-16,-3 6 4 15,-8 7-5-15,-5 10-7 16,-16 11 4-16,-9 6-3 16,-7 7-2-16,-7 0 1 0,-3 0 0 15,0 0-4-15,0 0 4 16,0 0 3-16,0 3-2 15,-13 14 4-15,-9 14-5 16,-7 0 5-16,3 1-2 16,0-4-1-16,1-4 0 15,8-10-2-15,8-5 1 16,1-1 2-16,8-8 2 16,-5 3-3-16,5-3-2 15,0 0 0-15,0 0 0 16,0 0-2-16,0 0-1 15,0 0 0-15,0 0-7 16,5-3-3-16,8-5 13 16,0-1 4-16,1-1-3 15,5 0 2-15,-6-1-1 0,0 4 3 16,-8 3-3 0,-1 4-2-16,0-4 1 0,-4 4-1 15,0 0 0-15,0 0 0 16,0 0-1-16,0 0 4 15,0 0-2-15,0 0-1 16,0 0 5-16,0 0-5 16,0 0 1-16,0 0 1 15,0 0-2-15,0 0 0 16,0 0 1-16,0 0 0 0,0 0-1 16,0 0 0-1,0 0 0-15,0 0 0 0,0 0-6 16,0 0-4-16,0 0-19 15,0 0-23-15,0-5-41 16,0-6-89-16,0-2 20 16,0-10-215-16</inkml:trace>
  </inkml:traceGroup>
</inkml:ink>
</file>

<file path=ppt/ink/ink4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5:51.3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4F1EF0-4158-4BF7-9B68-AD92C2FABDC2}" emma:medium="tactile" emma:mode="ink">
          <msink:context xmlns:msink="http://schemas.microsoft.com/ink/2010/main" type="inkDrawing" rotatedBoundingBox="6232,15878 16355,16067 16347,16469 6224,16279" shapeName="Other"/>
        </emma:interpretation>
      </emma:emma>
    </inkml:annotationXML>
    <inkml:trace contextRef="#ctx0" brushRef="#br0">109 211 262 0,'0'0'31'16,"0"0"55"-16,0 0-2 15,0 0 18-15,0 0-43 16,0 0 19-16,-111-4-8 15,111 4-3-15,0 0-17 16,0 0-23-16,0 0 0 16,0 0-17-16,0 0-10 15,0 0 0-15,0 0-1 16,9 0 0-16,10 4 1 16,9 0 1-16,2 3 8 15,8-7-7-15,4 0 20 0,-3 0-3 16,3 0-5-1,4 0-3-15,-2 0-3 0,7 0-5 16,4 0 5-16,9 0-4 16,8 0-3-16,2 0 2 15,-3 0 0-15,-1 0 2 16,-3 0-3-16,-7-3-2 16,4-1 0-16,0 0 4 15,-2-1-3-15,2-3-1 16,0 1 3-16,-4 0 1 15,-1 1-3-15,-8 2 1 16,0 1-1-16,-8-4 4 16,4 3-1-16,-5 0 2 0,-2-2-6 15,5 6 1 1,-3-3 0-16,-1-7 1 0,-1 5-2 16,-3 1 2-16,3-1-4 15,-6-4 4-15,-2 4 1 16,4-4-2-16,-4 5 7 15,0-2-5-15,-2 2-3 16,-2-1-1-16,-1 5 1 16,5-4 3-16,0 4-2 15,-1-4 0-15,2 4 3 16,-7-4-7-16,7 1 7 16,-5 3-8-16,4 0 7 0,-5 0-6 15,5 0 3 1,-6 0 0-16,12 0 2 15,-6 0-2-15,4 0 0 0,1 0 0 16,-1 3 2-16,-4-3-2 16,4 4 0-16,-4-4 2 15,0 0-2-15,-5 0 0 16,5 4 1-16,-10-4 3 16,1 0-4-16,5 0 1 15,-6 0-6-15,2 0 6 16,4 0-2-16,8 0 0 15,3 0 1-15,8 0 2 16,-1 0-1-16,2 0 1 16,-2-4-1-16,1-3 2 15,-2 7-2-15,-5-4-1 0,2 4 3 16,-5-3-3-16,-1 3 2 16,-1 0-2-16,3-6 1 15,-7 6-1-15,1-4-1 16,0 0 1-16,5 4 1 15,0 0 2-15,2 0-3 16,3-3 3-16,-2 0-1 16,2-1-2-16,0 4 0 15,-3 0-2-15,3 0 2 16,4 0 3-16,-5 0-3 16,4 0 0-16,1 0 3 15,-6 0-2-15,-1 0 1 0,-3 0-4 16,0 0 4-16,1 0-5 15,-10 0 4-15,9 0-1 16,-10 0 2-16,2 0-2 16,4 0 1-16,-2 0 0 15,10 0 1-15,5 0-2 16,5 0-2-16,0 0 2 16,0 0 1-16,4 0 1 15,-8 0-2-15,-1 0 0 16,2 0 0-16,-2 0 2 15,-5 0-3-15,2 0 5 16,-1 0-4-16,-2 0 0 16,3 0-4-16,-5 0 4 0,5 0 0 15,3 4 2 1,-9-4-2-16,9 3 0 0,-3 0 0 16,-3-3-1-16,-1 4 1 15,-8 0 3-15,-1-4-2 16,-3 0-1-16,-1 0-3 15,-3 0 2-15,1 0 0 16,5 0 0-16,2 0 1 16,12 0 0-16,5 0 0 15,6 6 0-15,-4-6 0 16,-2 3-1-16,-6-3 1 16,-1 4-3-16,7 3 2 15,3 1 1-15,0-3 0 16,3 5-5-16,-11-1 2 0,-14-5 3 15,-1 1 2-15,-12-5-2 16,2 0 1-16,1 0-4 16,1 5 3-16,-2-5 0 15,5 4 0-15,-2-4 0 16,3 1 0-16,3 3 1 16,3-4 1-16,9 4-2 15,1 0 0-15,6-3-1 16,-8 5 1-16,-1-2-1 15,-9-1 0-15,1 3-1 16,-2-2 2-16,-3 0 0 16,2-3 2-16,0 5-2 15,4-3 3-15,-3 7-3 0,7-6 1 16,-7 6-1-16,0-6-6 16,-5 1 6-16,-4-5 0 15,5 4 0-15,2 0 1 16,-2 3-1-16,1-4 1 15,5 1-1-15,-5-4 0 16,9 4-2-16,-1-2 2 16,6 2-1-16,-5-4 1 15,4 3 2-15,-4-3-2 16,-4 7-3-16,-5-7 3 16,-1 0 0-16,1 0 0 15,-4 0-1-15,1 0 1 0,1 0 0 16,0 0 0-16,1 0-1 15,7 0 1-15,-3 0-1 16,12 0 1-16,-2 0 0 16,6 0 0-16,-1 4-3 15,-9-4 1-15,0 0-2 16,-11 0 3-16,1 0 1 16,7 0-1-16,-6 0-1 15,9 0 2-15,0 0 1 16,9 0-1-16,4 0-4 15,6-4-6-15,7-6 8 16,-2-4-1-16,-1 4-12 16,-5 1 15-16,-10 1 1 0,-2 1-1 15,-8 4 0-15,2-1-1 16,-9 4 3-16,-1-4-5 16,-1 4 6-16,3 0-5 15,-2 0 4-15,4 0 0 16,3 0-2-16,0 0 4 15,3 0-4-15,1 4 0 16,2 6 2-16,-1-6-2 16,-4 5 0-16,3 3 6 15,2-2-6-15,3 0-3 16,-3-3 3-16,-2 4 0 16,3-5 0-16,-5 1 3 15,2 4 1-15,-1-6-4 16,-1 3-1-16,-2-3 1 0,1 0 0 15,2-1 2-15,-2 1 0 16,-1-1-2-16,-1 2 1 16,4-6 1-16,-6 0-1 15,7 4-1-15,-2-4 5 16,7 1-2-16,-4 3 9 16,4-4-12-16,-6 0-2 15,-3 0 2-15,0 0 3 16,0 0 2-16,-10 0-5 15,3 0 2-15,5 0-1 16,-4 0-1-16,2 0 9 16,0 0-2-16,-8 0-6 15,2 0 1-15,0 0 5 0,0 0 1 16,1 0-5-16,-4 0 8 16,-3 0-5-16,-3 0-3 15,-1 4 2-15,0-4 0 16,-5 4-1-16,-1-4-4 15,-2 0 2-15,-1 0 6 16,0 0-2-16,0 0 5 16,0 0-3-16,0 0-3 15,0 0 0-15,0 0-3 16,0 0 0-16,0 0-2 16,3 0 0-16,-1 0-9 15,-2 0-11-15,0-36-16 0,0-26-24 16,-2-33-117-16,-33-44-372 15</inkml:trace>
  </inkml:traceGroup>
</inkml:ink>
</file>

<file path=ppt/ink/ink4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5:53.4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AF3FB9-8808-41CA-B6DD-D2078F135284}" emma:medium="tactile" emma:mode="ink">
          <msink:context xmlns:msink="http://schemas.microsoft.com/ink/2010/main" type="inkDrawing" rotatedBoundingBox="18394,4769 22023,3877 22692,6599 19063,7491" semanticType="enclosure" shapeName="Other">
            <msink:destinationLink direction="with" ref="{D7AD6B29-3B8E-47A2-83BD-740125D99570}"/>
          </msink:context>
        </emma:interpretation>
      </emma:emma>
    </inkml:annotationXML>
    <inkml:trace contextRef="#ctx0" brushRef="#br0">3292 400 577 0,'0'0'8'0,"0"0"6"15,0 0 16-15,-115-86 21 16,76 65 13-16,-4-1-25 16,-4 2 33-16,-6 3-34 15,-4 0-18-15,-11 3 5 16,-9 3-18-16,-12-2 1 16,-12 3-4-16,-14 9-2 0,-7 1 1 15,-1 0-3-15,-4 0 4 16,-4 8-4-16,-2 8 1 15,-7-5-1-15,0 5 3 16,-1-1-3-16,5-1 1 16,4 5 1-16,5 3 8 15,13 5-3-15,9 3-6 16,8 10 5-16,9 2 4 16,9 9-2-16,10 3-6 15,11 10-2-15,8 4 0 0,7 7 0 16,4 3 0-1,1 4-1-15,0 8 5 0,-1 2-7 16,1 5 6-16,4 0 2 16,5-2 4-16,4 0-4 15,6-6 2-15,0 6-6 16,9-10 5-16,6-1-1 16,4-6-4-16,5 0 8 15,27-3-9-15,5-1 4 16,9-4-3-16,12-1 4 15,6-13-2-15,8 0 0 16,10-7 9-16,10-6-9 16,3-6 2-16,8-3-3 15,-5-2 6-15,0-4-7 16,3-4 4-16,5-2-3 0,9-5 8 16,5 2-2-16,-5-5 2 15,-8 0-7-15,-4 1 4 16,-6-3-2-16,3 2 1 15,-4-4-3-15,-2-3 3 16,3 0-4-16,2-6 1 16,5-1 3-16,-5 0-3 15,0 0-2-15,-6-1 3 16,-4-13 4-16,4-7-3 16,-4-5 2-16,-7-1-1 15,-2-2 0-15,-12-3 0 16,-4-3 3-16,-9 1-7 0,-4-2 5 15,-7-2-1-15,-5 5 2 16,-1-2-4-16,-5-7 7 16,0-2-5-16,-2-6-1 15,-1-5 0-15,-1-4-3 16,-4-3-2-16,-2 5 4 16,-6 4-1-16,-1 5-3 15,-3 2 2-15,-1 9 0 16,-3-5-2-16,-5 6 3 15,2-7 3-15,-3-2-5 16,-2 1 2-16,-1-1 4 16,0-5-5-16,0 4 0 15,0-3 0-15,0 1 0 16,-4 0-1-16,-5 11 0 16,1-6-1-16,-3 4 4 15,-2 1-3-15,-1-2 2 16,-4-2-1-16,4 3-1 0,-4-2 0 15,3-1-1-15,-6-5 0 16,2 7 2-16,-4-8 1 16,0 3-2-16,-3 1-1 15,-6-2 0-15,0 3 0 16,-1-2 0-16,-1-1 1 16,1 4-1-16,1-1 1 15,-1 3-2-15,-4 0 1 16,3 1 0-16,0 4 2 15,2 4-1-15,0 1-1 0,0 2 0 16,-1 0 2-16,-2 0 2 16,-1 2-4-16,1 2-1 15,0 1 1-15,1 0 0 16,-3 5-4-16,1-1 4 16,0 4-2-16,-2 2 0 15,8 0 0-15,-1 3 2 16,2-1-1-16,3 6-3 15,1 1-10-15,2 0-4 16,1 3-4-16,-1-2-10 16,0 3-7-16,-2 0-10 15,-1 0 4-15,-4 12-10 16,-6 10-5-16,-8 8-11 0,-8 5-67 16,-6 5-21-1,-6-6-79-15</inkml:trace>
  </inkml:traceGroup>
</inkml:ink>
</file>

<file path=ppt/ink/ink4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04.2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C07ED0-DCE3-4F90-AD4F-631341F8E0FF}" emma:medium="tactile" emma:mode="ink">
          <msink:context xmlns:msink="http://schemas.microsoft.com/ink/2010/main" type="inkDrawing" rotatedBoundingBox="4953,16762 11552,16662 11555,16815 4955,16914" shapeName="Other"/>
        </emma:interpretation>
      </emma:emma>
    </inkml:annotationXML>
    <inkml:trace contextRef="#ctx0" brushRef="#br0">4 132 48 0,'0'0'187'0,"0"0"-101"16,0 0 0-16,0 0 20 15,0 0 90-15,0 0-181 16,0 0 15-16,0 0-5 16,-1 5 18-16,-2-1 1 15,3-4-9-15,0 0-15 16,0 1-8-16,0 3-3 16,0 0-1-16,0-4-6 15,0 0-1-15,0 0 2 16,0 0-2-16,0 0 14 15,0 0-9-15,0 0-5 16,4 4-1-16,19-1 3 0,0 4-2 16,9-3 5-1,-1 1 9-15,2-1-5 0,2 2-3 16,-2-5 4-16,-1 3 3 16,5-4-8-16,-11 0-2 15,3 0-4-15,-3 0 2 16,7 0 5-16,-2 0-4 15,2 0 1-15,2 0-2 16,-2 0 2-16,2 0-3 16,-2 0 8-16,-1 0-8 15,0 0 0-15,-6 0-1 16,0 0 3-16,-1 0 4 0,-2 0-7 16,0 0 1-16,-1 0 0 15,-3 0-1-15,-2 0 0 16,7 0-2-16,-3 0 5 15,1 0-4-15,3 0 2 16,-3 0-1-16,2 0 1 16,-2 0 1-16,1 0-1 15,5 0-1-15,-2 0 0 16,3 0 4-16,-12 0-3 16,5 0-1-16,0 0 3 15,3 0-2-15,-4 0 3 16,8 0-2-16,-3-4-1 15,0 3 2-15,8 1 1 0,-2-6-1 16,4 6 6 0,-8-4-8-16,8 1 1 0,2 1 3 15,-4-2 3-15,8 0-1 16,-10-2-1-16,5 2-4 16,-3 4-2-16,4-4 0 15,9 4 0-15,-4 0 0 16,8-4 1-16,0 3 1 15,-1 1 4-15,-6 0-6 16,-2 0 2-16,4-4-1 16,-5 4-1-16,8-5 6 15,2-1-4-15,0 3 1 0,-2-1-2 16,0-2 1-16,2 2 2 16,-4 1-2-16,-2-2 5 15,0 3-5-15,-8-2 0 16,-5 0 6-16,4-2-7 15,-4 3-1-15,5 3 4 16,-7-4 1-16,8-2-2 16,-6 5-1-16,8-3 1 15,-2 0 1-15,-2-1 0 16,5-5-2-16,-9 6 0 16,0-1 2-16,-6 1 1 15,-3 0-3-15,0 4 0 16,-8 0-2-16,2-6 0 15,2 6 0-15,3-4 0 16,-3 4 2-16,4-4-1 0,3 3 1 16,-3 1 0-16,5 0-1 15,-9-4-1-15,-2 4 0 16,2 0-2-16,-2 0 2 16,-4 0 1-16,0-4 5 15,3 4-9-15,2 0 5 16,-5 0-2-16,0-4 0 15,0 4-1-15,-1 0 1 16,5-3 2-16,-4 3-2 16,2 0 0-16,3 0 1 15,-5 0 1-15,5 0-4 16,-1 0 3-16,4 0-1 0,0 0 0 16,-3 0 1-16,2 0-1 15,-7 0 0-15,4 0 0 16,-3 0 1-16,0 0 0 15,5 0-1-15,-6 0 0 16,0 0 0-16,4 0 1 16,-1 0-1-16,-3 0 2 15,2 0 0-15,-2 0-1 16,0 0-1-16,6 0 1 16,-5 0-1-16,2 0 0 15,5 0 1-15,-8 0-1 16,0 0 1-16,1 0-4 15,-2 3 4-15,4 1-1 16,-3-4 5-16,1 4-5 16,8-4 1-16,1 0-1 0,1 4 0 15,3-4 0-15,-5 1 1 16,1-1 0-16,5 4-1 16,-7-4 0-16,-6 0 0 15,1 4 0-15,0-4 1 16,-3 0-1-16,0 6 0 15,4-6 0-15,-1 0 0 16,2 0 0-16,-10 0 0 16,1 4 0-16,0-4-1 15,1 0 1-15,4 0 1 16,0 0-1-16,0 0 0 16,-1 4 2-16,2-4-2 0,-2 0-1 15,0 0-2-15,-5 5 6 16,5-5-6-16,-4 0 7 15,3 0-5-15,1 0 1 16,0 0 0-16,0 4 0 16,4-4 0-16,-5 0 2 15,1 0-1-15,-3 0-2 16,3 0 2-16,-1 0-2 16,4 0 2-16,-8 0-1 15,1 0 0-15,0 6 0 16,0-6-1-16,-1 0 1 15,1 0 0-15,-2 4 0 16,2-4 0-16,0 0-1 0,4 0 0 16,-5 1 2-16,5 3-3 15,3-4 5-15,-7 4-3 16,0-4 0-16,0 0 1 16,-5 0-1-16,2 4-1 15,1-4 1-15,-1 0-3 16,1 1 3-16,0-1 2 15,-2 6 0-15,3-6-2 16,-3 0 0-16,-1 0 0 16,0 0-2-16,1 0 2 15,-1 0-2-15,0 0 5 16,2 4-3-16,-3-4 1 0,3 0-2 16,-2 0 2-1,2 0-2-15,3 0 0 0,-5 3 1 16,0-3 0-16,1 0 1 15,-1 0-3-15,2 0-1 16,1 0 3-16,2 0 0 16,-3 0 1-16,4 0 3 15,-1 0-4-15,-1 0-5 16,1 0 5-16,0 0 0 16,-1 0 1-16,1 0-1 15,3 0 0-15,-4 0-2 16,1 0-1-16,0 0 2 15,1 0 1-15,3 0-7 16,0 0 6-16,6 0 1 16,-2 0-2-16,2 0 0 0,4 0 1 15,-5 0 1 1,-4 2 3-16,4-2-3 0,1 0-2 16,-5 0 2-16,2 0 0 15,-1 0 0-15,-1 0-7 16,-1 0 7-16,0 0 3 15,0 0-3-15,3 0 0 16,-3 0-4-16,0 0 2 16,2 0 2-16,2 0 0 15,2 0-1-15,-6 0 2 0,0 0-2 16,-3 0 1 0,3 0 0-16,6 0 0 0,-4 0 0 15,1 0 2-15,-2 0-2 16,1 0-2-16,-2 0-1 15,0 0 0-15,0 0 3 16,-3 0-1-16,5 0 0 16,-2 0 1-16,-8 0 0 15,4 0 1-15,0 0-1 16,-2 0 1-16,2 0-1 16,2 0 0-16,-2 0 0 15,0 0 0-15,-3 0-2 16,1 0 2-16,3 0 2 15,-1 0-2-15,1 0-3 16,3 0 2-16,-4 0 0 0,-1 0 0 16,5 0-1-16,-3 0 1 15,5 0-3-15,-2 0 4 16,-4 0 0-16,-1 0 0 16,3 0-1-16,-3 0 1 15,7 0 0-15,-2 0-1 16,-4 0 4-16,1 0-3 15,1 0 0-15,5 0-2 16,-7-2 1-16,4 2-3 16,-7-3 1-16,1 3 2 15,2 0-4-15,-1-4 3 16,3 4 1-16,3 0 1 0,-1-6 0 16,-4 5-1-16,1 1 1 15,2-4 2-15,-1 4-2 16,-2 0 0-16,-5 0 0 15,5 0 2-15,-5 0-2 16,2 0-1-16,1 0 0 16,-1 0 0-16,1 0 1 15,-2 0 1-15,2 0-1 16,-3 0 0-16,5-4 0 16,0 4-2-16,-3 0 1 15,2 0 1-15,5 0-4 16,2 0 4-16,-2-4 0 15,-4 4-6-15,-5 0 5 0,0 0 1 16,1 0-1-16,-4 0-4 16,4 0 1-16,-1 0 4 15,3 0-5-15,5-1 3 16,-8 1 2-16,5 0-1 16,-5 0-2-16,1 0 1 15,0 0-5-15,3 0 7 16,-3 0-5-16,0 0 5 15,-1-4-2-15,-1 4-4 16,-3 0 3-16,0 0 5 16,0 0-5-16,1 0 2 15,-1 0 1-15,3 0 2 16,-1 0-1-16,-2 0-2 16,4 0-2-16,2 0 3 0,-2 0-1 15,5 0 3-15,0 0-2 16,-1 0 0-16,1 0 0 15,-3 0 1-15,-2 0 0 16,1 0-1-16,-1 0-1 16,2 0-1-16,-2 0 2 15,0 0 0-15,5 0 0 16,-3 0 1-16,1 0-1 16,-2 0 0-16,0 0-1 15,3 0 1-15,-4 0-1 16,2 0 1-16,0 0-5 15,-2 0 10-15,-4 0-5 16,9 0 0-16,-5 0-5 0,0 0 5 16,1 0 2-16,-1 4-2 15,0-4 0-15,-2 0 0 16,1 1 0-16,-2-1 0 16,-1 0 0-16,3 4 1 15,-1-4-4-15,0 0 2 16,0 0 0-16,1 0 1 15,-3 0 1-15,1 0 0 16,2 0-1-16,-3 0 0 16,2 0 3-16,-2 0-3 15,0 0 0-15,0 0 0 16,0 0 0-16,0 0-4 0,5 0 5 16,-5 0-1-16,0 0 0 15,0 0 4-15,0 0-5 16,0 0 1-16,0 0-3 15,0 0 3-15,0 0 0 16,0 0 4-16,0 0-6 16,0 0 2-16,0 0 0 15,0 0 4-15,0 0-2 16,0 0-2-16,5 4-1 16,-5-4 1-16,0 0 5 15,0 0-5-15,0 0 2 16,0 0-2-16,0 4 1 15,0-4 0-15,4 0-1 16,-4 0 1-16,0 1 0 16,0-1 0-16,0 0 0 0,4 6 2 15,-4-6 0-15,0 0-3 16,0 0 0-16,0 4 0 16,0-4 5-16,0 0-4 15,0 0 3-15,0 0-4 16,0 0 0-16,0 0 0 15,0 0 2-15,0 0-1 16,5 0-1-16,-5 0 1 16,0 0-2-16,0 0 3 15,0 0 0-15,0 0-2 0,0 0-1 16,0 0 1 0,0 0-1-16,4 0 3 0,-2 3-4 15,1-3 5-15,-3 0-3 16,1 0 0-16,-1 2 2 15,0-2 0-15,3 0-1 16,-3 0 0-16,0 0 7 16,0 0-5-16,0 0-2 15,0 0-1-15,0 0 2 16,1 0-1-16,-1 0-1 16,0 0 0-16,0 0 2 15,0 4 1-15,0-4-4 16,0 0 3-16,3 0-4 15,-3 0 6-15,0 0-6 16,0 0 4-16,0 0-1 0,0 0-1 16,0 0 0-16,2 0 1 15,-2 0 0-15,0 0-2 16,0 0 1-16,0 0 0 16,0 0 0-16,0 0 1 15,0 0-1-15,3 0 0 16,-3 0 0-16,0 0 0 15,0 0 1-15,0 0-3 16,1 0 2-16,-1 0 0 16,0 0 2-16,0 0-1 15,0 0 2-15,0 0-3 16,0 0 3-16,0 0-1 0,0 0-2 16,0 0 1-16,0 0-1 15,0 0 1-15,0 0-1 16,0 0 0-16,0 0-1 15,0 0-1-15,0 0 2 16,0 0 0-16,3 0 1 16,-2 0-1-16,2 0-1 15,-1 0-7-15,1 0-2 16,-3 0-16-16,0 0-11 16,0 0-33-16,0 0-84 15,-31-9-453-15</inkml:trace>
  </inkml:traceGroup>
</inkml:ink>
</file>

<file path=ppt/ink/ink4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10.8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C743E8-DBD2-4CA8-82F5-D11215DAD4C3}" emma:medium="tactile" emma:mode="ink">
          <msink:context xmlns:msink="http://schemas.microsoft.com/ink/2010/main" type="inkDrawing" rotatedBoundingBox="2973,6700 8212,6740 8207,7351 2968,7311" semanticType="verticalRange" shapeName="Other">
            <msink:sourceLink direction="with" ref="{D67240D0-C99D-40F4-A822-D24D8775ADD6}"/>
          </msink:context>
        </emma:interpretation>
      </emma:emma>
    </inkml:annotationXML>
    <inkml:trace contextRef="#ctx0" brushRef="#br0">0 558 214 0,'0'0'46'0,"0"0"-43"15,0 0 45-15,0 0 35 16,0 0-36-16,0 0-25 0,0 0-3 16,0 0 4-1,0 0 3-15,0 0-8 0,0 0-2 16,0 0 5-16,0 0-12 16,0 0 6-16,0 0-1 15,0 0-2-15,0 0-6 16,0 0-3-16,4 0 2 15,1 0 2-15,-5 0 5 16,4 0-1-16,0 0 4 16,-4 0 12-16,5 0-4 15,3 0 3-15,-6-1-1 16,5-6 5-16,-1 0 1 0,4-2-6 16,-1-7-4-16,-1-6-3 15,6-2-2-15,0-3-3 16,5-5 0-16,3 3-4 15,4-1-8-15,7 5 0 16,-5-2 2-16,12 3-2 16,2 1-1-16,2 1 4 15,2 2-4-15,1 7-1 16,-7-1 1-16,10 6 1 16,0 3-1-16,1-2 0 15,-3 3 0-15,7 4 0 16,0-4 2-16,0 4-1 15,1 0 10-15,-11 0-10 0,4 0 5 16,-3 0 3 0,-4 0 4-16,-1 0-11 0,4 0 2 15,-9 5-4 1,5-1 1-16,-4 2 12 0,3-2-11 16,-3-3 2-16,-2 3-4 15,3 0 3-15,-6-4 1 16,4 4-4-16,-3-4 3 15,-2 0-2-15,7 0 1 16,-4 0 2-16,0-4-3 16,1-4 1-16,-2-3-1 15,-3-2 3-15,4-3-1 16,-8-2 1-16,3 1-3 16,-3 1 2-16,-4 1-1 0,2 0 0 15,-6 3 0-15,-5 0 0 16,-3 2 2-16,-3 7-3 15,-2-3-2-15,2-3 4 16,-7 9-3-16,0-1 3 16,0-2-3-16,0 3 6 15,0 0-1-15,0 0 4 16,0 0-2-16,0 0 4 16,0 0-3-16,0-1 2 15,0 1-6-15,0 0-3 16,0 0 4-16,0 0-5 15,0 0-1-15,0 0 0 16,0 0 0-16,0 0-6 0,0 5 3 16,0 19-2-16,0 4 6 15,13 2 2-15,4-2-2 16,-2-1 0-16,8-2 0 16,-1 4 1-16,1-4-1 15,13-2 0-15,-5-2 0 16,6 2-2-16,10-5 0 15,-7-9 2-15,14 1-1 16,-7-5 1-16,8-3-3 16,0-2 3-16,-2 0 3 15,6 0-3-15,-4 0 2 16,-5 0-2-16,1-2 0 0,-6-3 0 16,4-5 3-16,-2 5-4 15,4-3 2-15,-6 2-1 16,4-3 1-16,-3 1 4 15,-2-6-5-15,-1 4 1 16,7 3-1-16,-4-4 1 16,-5 1-1-16,-1 3 1 15,-5-4 0-15,-1 2-1 16,-3-1 0-16,1 0 0 16,-6-1 0-16,8 0 1 15,-4 3-1-15,8-3 4 16,4 2-4-16,2 4 1 15,11-4 0-15,-5 8-1 16,1-6 0-16,-3 2 4 16,-6 0 2-16,0-4-2 0,2 3 6 15,-2-2-3-15,4 0 4 16,2 2-3-16,7 0 1 16,6 4-6-16,1 0-1 15,-2 2-1-15,-5-3 2 16,-9 3 0-16,-2 0-4 15,-2 0 2-15,-11 0 0 16,2 0 1-16,-10 0 1 16,0 0 4-16,-5 0-6 15,-4 3-1-15,2-1-1 0,4 2 1 16,-2 0 1 0,-1 2-1-16,8 1 0 0,-8-1 3 15,2 1-1-15,4-2-1 16,-5 5-1-16,-4-5 1 15,2-1-1-15,-6 1 1 16,9-1-1-16,-6 2 0 16,-2-2 1-16,2 4-1 15,1-3 0-15,-1 5 0 16,0-5 1-16,-4 3 2 16,1-1-1-16,2 4-1 15,-1-1-1-15,-2 1 2 16,4 4-1-16,-3-2 6 15,2 2-3-15,4 2-2 16,-8-3 3-16,1-1-3 0,-5 1 0 16,5-5-1-16,-4 5 1 15,0-5-2-15,3 2 2 16,-4 2-2-16,0 5 3 16,-2-4-1-16,4 1 3 15,-6 1-4-15,0 0 9 16,0 2-5-16,0 5 0 15,0 0-1-15,0-5-3 16,0-3 1-16,0 4-1 16,0-10 1-16,0 1 3 15,0-2-9-15,0-3 10 16,0 4-5-16,0-3-1 0,0-3 1 16,0 3-1-16,0-4 0 15,0 0 0-15,4-2 0 16,-4 4 1-16,0-1 0 15,0-3-1-15,0 0 1 16,0 0 3-16,0 0-1 16,0 0 0-16,0 0 2 15,0 4 0-15,0-4-1 16,0 0-2-16,0 0 2 16,0 0-3-16,0 0 6 15,0 0-6-15,0 0 1 16,0 0 7-16,0 0-9 15,0 0 6-15,0 0 4 16,0 0-7-16,0 0-2 16,0 0-1-16,0 0 1 0,0 0 0 15,0 0-1-15,0 0 0 16,0 0 2-16,0 0-2 16,0 0 1-16,0 0 0 15,4 0-1-15,-4 0 0 16,0 0 0-16,0 0 0 15,0 0 5-15,0 0-5 16,0 0-4-16,0 0 4 16,0 0 0-16,0 0 5 15,0 0-4-15,0 0-1 16,0 0-5-16,0 0 5 16,0 0 6-16,0 0-6 0,0 1 1 15,0-1-6-15,0 0 6 16,0 0-1-16,0 0 0 15,0 0 0-15,0 0 5 16,0 0-5-16,0 0 0 16,0 0 0-16,0 0-5 15,0 0 5-15,0 0 0 16,0 0 4-16,0 0-4 16,0 0-5-16,0 0 5 15,0 0 3-15,0 0-3 16,0 0 0-16,0 0-2 15,0 0-4-15,0 0 1 16,0 0-1-16,0 0-9 0,0 0 13 16,0 0-4-1,0 0 3-15,0 2-1 0,0-2-1 16,0 0-1-16,0 0 5 16,0 0-8-16,0 0 6 15,0 0-16-15,0 0 3 16,0 0-18-16,0 0 2 15,-8 4-30-15,-11-4-78 16,-5 0-77-16,-16-18-365 16</inkml:trace>
  </inkml:traceGroup>
</inkml:ink>
</file>

<file path=ppt/ink/ink4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16.9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F34EEB-244F-4B1F-9FF4-473CE9B660C5}" emma:medium="tactile" emma:mode="ink">
          <msink:context xmlns:msink="http://schemas.microsoft.com/ink/2010/main" type="inkDrawing" rotatedBoundingBox="7875,17375 12663,17270 12669,17519 7880,17624" shapeName="Other"/>
        </emma:interpretation>
      </emma:emma>
    </inkml:annotationXML>
    <inkml:trace contextRef="#ctx0" brushRef="#br0">32 141 48 0,'0'0'51'16,"0"0"-19"-16,0 0 34 0,0 0-31 15,0 0-6-15,0 0 6 16,0 0 15-16,-32-15 5 15,28 15-14-15,4 0 12 16,0 0-13-16,0-3-14 16,0 3-2-16,0 0-3 15,0 0 0-15,0 0 5 16,0 0 0-16,0 0 7 16,0 0-4-16,0 0-9 15,0 0-2-15,0 0-4 16,0 0 6-16,0 0-3 15,0 0 1-15,0 0 2 16,0 0-7-16,0 0-1 0,0 0-2 16,0 0-5-1,0 0-2-15,0 0-1 0,0 0 1 16,0 0-1-16,0 0-2 16,0 0 0-16,0 0 0 15,0 3 1-15,9 7 0 16,4-4-1-16,0 6 5 15,0-6-1-15,0 4-1 16,3-3 4-16,1 8-3 16,-2-6 4-16,2 1 3 15,2 3-7-15,-6-7 3 16,-3-1-5-16,2 3 3 0,-6-4-3 16,-2-3 1-1,-4 3-2-15,0 2 0 0,0-3 2 16,0-3-1-16,0 0 1 15,0 2-2-15,0-2-1 16,10 0 5-16,-1 0-1 16,4 0-1-16,4-11 9 15,8 6-8-15,1-8-1 16,-4 3 1-16,7 2-3 16,-7-7-1-16,1 10 3 15,4 1-1-15,-5 0-1 16,7 0 1-16,-7 3-2 15,0 1-2-15,2 0 2 16,-5 0 3-16,6 0-3 16,0 0 2-16,-2 0-2 0,4 0 0 15,-1 5 2-15,1 3-1 16,-3 3-1-16,-1-2 0 16,-2 0 0-16,-1 3 2 15,-3-6 0-15,-8 3 1 16,-3 0 0-16,-3 1-1 15,-3-5 2-15,0 1 0 16,0-6-3-16,0 0-1 16,0 4 2-16,0-4-2 15,0 3 0-15,0-3 0 16,-3 0 1-16,2 0-1 16,-2 0 0-16,3 0 0 0,-2 0 0 15,2 0 1-15,0 0-1 16,0 0 0-16,0 0 0 15,6 0 0-15,13 0 0 16,3 0 2-16,-4-3-2 16,10-7 0-16,-2 5 0 15,-3-5 0-15,1 7 2 16,-6-3-1-16,0 1-1 16,1 1 0-16,-2-4 2 15,0 3-2-15,1-1 0 16,2 2 0-16,-2 0 0 15,0-1 0-15,6 5 0 16,-3-4 0-16,-2-2 0 0,9 1 0 16,-2 1 0-1,1-4 0-15,5 1 1 0,-10 3 1 16,3-1-1-16,-8 1-1 16,1 4 0-16,2-4 0 15,-3 4 0-15,-4 0 0 16,5 0 2-16,2-4-1 15,2 2-2-15,-3 2 0 16,4-8 1-16,-1 4 0 16,-5 3 0-16,1-4 3 15,2 1-3-15,-6 4 0 16,2 0-1-16,-1-3 1 0,4 0 0 16,-6 3 0-16,0-3 0 15,0 3 0-15,3 0 0 16,-3 0-1-16,0 0 0 15,0 0 1-15,1-4 3 16,5 4-2-16,-6 0-1 16,-2 0-1-16,2 0 1 15,-2 0-1-15,5 0 2 16,-3 0-1-16,0 0 0 16,2 0 1-16,-1 0-1 15,-1 0 0-15,-4 0 0 16,1 0 0-16,2 0-1 15,-2 0 1-15,4 0 0 0,-5 0 2 16,0 0-2 0,1 4 0-16,-1-4 0 0,-2 3-2 15,2 0 5-15,2 0-4 16,-2-3 2-16,0 4-2 16,-4-4 2-16,7 5-1 15,-6-5 0-15,3 1 0 16,5-1 0-16,-5 4 1 15,-1-1-1-15,6 2 0 16,-1-5 0-16,0 2-1 16,3 2 2-16,-3 0-2 15,-5-4 2-15,7 4-2 0,4-4 2 16,-6 2-1-16,1 1 1 16,-2-3-1-16,-3 4 0 15,-1-4-1-15,0 0 1 16,0 6 1-16,1-6-1 15,-5 1-4-15,5 3 4 16,-3-4-1-16,5 0 1 16,-2 0 0-16,-2 0 1 15,2 0 2-15,-5 4-6 16,5-4 6-16,-3 0-7 16,6 0 4-16,-2 0 0 15,4 0 0-15,-5 0 1 16,4 0 0-16,0 0-1 15,1 0-1-15,5 0 1 16,-6 0-3-16,0 0 5 16,2 0-3-16,-2 0 2 15,2 0 0-15,-2 0-1 0,-5 0 0 16,1 0 0-16,0 0 0 16,4 0 1-16,-2-4-2 15,2 4 2-15,0-4-1 16,2 3 0-16,4 1 0 15,3-10 0-15,-5 5 0 16,0 1 0-16,-1-4 0 16,2 6 0-16,-1-3 0 15,2 2 0-15,4-2 0 16,-8 0 0-16,5 5 2 0,0-4-2 16,4-2-1-16,0 3 1 15,1-6 1-15,-8 8 0 16,1-3-2-16,2 0 2 15,-1 4-3-15,-2-6 6 16,-1 6-6-16,0-4 2 16,2 0-1-16,-1-2 1 15,3 3 3-15,-2-1 1 16,1-3-4-16,1 3 1 16,5-4-1-16,-2 3 1 15,4-1 3-15,-4 1-4 16,4-3 1-16,0 4-1 15,-1 3 8-15,-1-4-8 0,1 0 5 16,-4 1-2-16,-2 0-1 16,-2 4 1-1,-4 0-1-15,-1 0-2 0,2 0 0 16,-2-4-1-16,-5 4 1 16,5 0 0-16,-2 0 2 15,7-1-7-15,-5 1 8 16,2 0-3-16,2 0 0 15,1 0 3-15,1 0-3 16,-6 0 1-16,0 0-1 16,0-6 1-16,-2 6-1 15,2 0 0-15,0 0-1 16,1 0 1-16,-1 0 0 16,3 0 2-16,-8 0-3 0,5 0 2 15,-3 0 1-15,-1 0 0 16,3 0 0-16,-1 0-1 15,-2 0-1-15,-5 0 3 16,5 0-2-16,0 0-1 16,-3 0 0-16,2 0 1 15,1 0 0-15,1 0-1 16,-5 6 0-16,3-6 0 16,-2 0 0-16,1 0 0 15,3 0 3-15,-1 1-3 16,0-1 0-16,1 4 1 15,-1-4-1-15,-1 4 0 16,-2-4 1-16,1 4-1 16,-2-4 1-16,-4 0-1 0,4 1 0 15,-1-1 0-15,3 4-4 16,-1-4 4-16,0 5 0 16,3-5 0-16,-1 1 1 15,1 3-1-15,0-4 0 16,-4 4 0-16,4-4 1 15,-4 4-1-15,5-4 1 16,-6 1-1-16,0 3 0 16,5-4 1-16,-5 6-1 15,1-2-1-15,1-4 1 16,1 1 0-16,2 3 0 0,-4-4 0 16,0 0 1-1,1 4-1-15,-2-4 0 0,0 0 0 16,1 4 0-16,-1-4 2 15,0 1-2-15,-2 5 0 16,5-2 1-16,-3-4 2 16,1 0-3-16,-1 3 0 15,0-3-5-15,-2 0 5 16,2 2 0-16,1 2 5 16,5-4-5-16,-6 4 0 15,0 0 0-15,5-4 0 16,-7 2 0-16,5 2-4 0,1 0 4 15,-2-4 4 1,-1 4-4-16,2-4 1 0,-1 1-5 16,4 4 4-16,-1-5 0 15,-5 4 1-15,5-1 1 16,-4 0-2-16,3 0 0 16,0 1-2-16,-3-4 5 15,1 5-6-15,-1-5 3 16,0 0 0-16,-1 1 0 15,5 3 0-15,-5-1 0 16,2 2 2-16,3-5-2 16,-1 6-1-16,1-6 0 15,5 4 2-15,-5-4-2 16,0 4 4-16,0 1-6 16,1-1 8-16,3-4-7 0,1 6 2 15,-5-5 0-15,1 3 2 16,3 0-1-16,-1-4-1 15,1 0-1-15,-2 4-1 16,-2-4 2-16,1 1 0 16,2 3 2-16,-2-4-2 15,-1 6-5-15,1-6 5 16,-1 0 0-16,-5 0 1 16,2 0 1-16,3 0-2 15,-2 0 0-15,-1 4 0 16,1-4 0-16,-3 0-1 15,1 0 1-15,-4 0 0 16,5 0 0-16,-2 0 0 0,0 5 4 16,-4-5-4-1,5 4 0-15,-1-4 0 0,-4 0 0 16,2 0-3-16,-2 0 6 16,0 0-6-16,0 0 6 15,3 0-1-15,-2 0-2 16,-1 0 0-16,0 0 0 15,0 0 1-15,0 0-2 16,0 0 1-16,0 0 0 16,0 0 0-16,0 0 0 15,0 0 0-15,0 0 1 16,0 0-1-16,0 0 0 0,0 0 0 16,0 0 0-16,0 0 0 15,0 0-4-15,0 0 8 16,0 0-4-16,3 0 0 15,-3 0-1-15,0 0 1 16,0 0 1-16,0 0-1 16,1 0-1-16,-1 0-2 15,0 0 6-15,0 0-5 16,0 0 5-16,0 0-4 16,0 0 2-16,0 0-2 15,0 0 1-15,0 0 0 16,0 0 1-16,0 0-1 15,0 0-1-15,0 0 1 0,0 0 0 16,0 0 0 0,0 0 0-16,0 0 0 0,0 0 0 15,0 0 1-15,0 0-2 16,0 0 1-16,0 0 0 16,0 0 1-16,0 0-1 15,0 0 0-15,0 0 0 16,0 0 0-16,0 0 0 15,0 0 0-15,0 0 0 16,0 0-1-16,0 0 2 16,0 0-4-16,0 0 3 15,0 0-1-15,3 0 1 0,-3 0 4 16,0 0-4 0,0 0 0-16,0 0 0 0,0 0 0 15,0 0-1-15,0 0 1 16,0 0 0-16,0 0 1 15,0 0-2-15,0 0 2 16,0 0-2-16,0 0 1 16,0 0 0-16,0 0 1 15,0 0-1-15,0 0 0 16,0 0-4-16,0 0 4 16,0 0 0-16,2 0 0 15,1 0 4-15,1 0-4 16,0 0-1-16,-2 0 1 15,1 0 1-15,-2 0-1 16,2 0 0-16,-2 0-4 0,-1 0 4 16,0 4 1-16,3-4-1 15,-1 0 4-15,-2 0-5 16,0 0 1-16,0 0 0 16,0 0 0-16,0 0 0 15,0 0-3-15,6 0 4 16,-6 0-1-16,0 0 2 15,0 0-2-15,0 0 0 16,0 0 4-16,0 1-4 16,0-1 0-16,0 0 1 15,0 0 3-15,0 0-3 16,0 0 0-16,-21 0 4 0,-5 0-5 16,-16 0-27-16,-3 5-20 15,5-5-25-15,-5 0-74 16,4 0-166-16</inkml:trace>
  </inkml:traceGroup>
</inkml:ink>
</file>

<file path=ppt/ink/ink4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31.8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9BC57A-30BF-430B-81B8-650B3972E2CA}" emma:medium="tactile" emma:mode="ink">
          <msink:context xmlns:msink="http://schemas.microsoft.com/ink/2010/main" type="inkDrawing" rotatedBoundingBox="1367,2450 6487,2800 6456,3267 1335,2916" shapeName="Other"/>
        </emma:interpretation>
      </emma:emma>
    </inkml:annotationXML>
    <inkml:trace contextRef="#ctx0" brushRef="#br0">149 404 153 0,'0'0'3'0,"0"0"52"16,0 0-6-16,0 0-7 15,-124-99 3-15,111 84 38 16,5 0-32-16,3-2 12 0,5 4-54 15,0 7 8-15,0 2 17 16,0 1-9-16,0 3-18 16,0-4-5-16,5 4 1 15,12-5 6-15,0 0-4 16,17 0 17-16,-2-3-2 16,17-4 6-16,2-5-5 15,4 1-3-15,4-5 13 16,5 1-18-16,4 0-6 15,1-2 4-15,3 0 2 16,-4 4-2-16,-4 5-6 16,-4 2 2-16,-10 3 3 0,-5 4-3 15,0 4-7-15,-13 0 2 16,4 0-1-16,-9 0 2 16,2 0 2-16,-2 0-1 15,5 0-4-15,-2 6 9 16,4 0-3-16,-8 1-2 15,3 2 3-15,6-1-1 16,-6-1 0-16,1 4-6 16,-1-3 5-16,2 1-3 15,-8 1 1-15,9-4-2 16,-6 1 1-16,3 3-2 16,-3-3 2-16,3 0-1 15,-3 0 3-15,-4 1-3 0,3 0 1 16,5-3-2-16,-5 5 5 15,5-6-3-15,-4 1 0 16,8-1 3-16,-7 2-4 16,9-2 3-16,-5-3-3 15,2 6 4-15,-2-6-4 16,6 3 2-16,1 0-1 16,-3 0-1-16,3 0 0 15,1-2 0-15,-1 2 4 16,-6 0-5-16,8-2 1 15,-9-1 1-15,2 2-1 16,-3-3-1-16,-1 0 1 0,3 0 4 16,0 0-4-16,-1 0-1 15,6 0 1-15,-9 0 0 16,8 0-1-16,-8 0 2 16,4 0-1-16,-2 2-1 15,-1-2 1-15,-3 1-1 16,3 3 0-16,-3-4 0 15,2 0 0-15,0 3 5 16,-7 1-5-16,4-4 0 16,-8 4 0-16,1-2 2 15,-4-2-2-15,5 2-1 16,-6 0 1-16,0-2 0 16,0 6 3-16,-3-5-3 15,9 1 0-15,-1-2 0 16,-1 4 2-16,1-4-2 0,2 0 0 15,-3 5 7-15,-2-4-7 16,4 2-1-16,-11 1 0 16,5-3 2-16,0 2-2 15,-2 1 2-15,2-2 0 16,1 2 0-16,-5-3-1 16,8 3 0-16,-4 0-1 15,3 0 1-15,2 1 0 16,-5-3 0-16,1-1 4 15,9 2-6-15,-5-2 4 0,-1-1-4 16,1 2 4 0,2 0 1-16,2 0-3 0,-5 0 0 15,3-2-1-15,-7 2 1 16,5-2-1-16,1 0 2 16,0 0 1-16,-2 0 2 15,2 0-3-15,-3 0-1 16,8 0 0-16,-6 0 0 15,1 0 0-15,8 2-3 16,-9-1 3-16,3 5 4 16,0-6-4-16,1 4-4 15,-1 1 4-15,8-1 0 16,3 1 3-16,0 4-5 16,-1-5 3-16,2 1-1 15,-1 0 0-15,4-1 0 0,-8 3 0 16,-1-3 0-16,-1 0 0 15,8 0 0-15,-4 1 0 16,8-3 1-16,-2 2-1 16,9-4 0-16,2 0-1 15,2 0 0-15,5 0 1 16,1 0 1-16,-9 0-1 16,5 0 0-16,-8 0 6 15,-1 0-6-15,0 0-2 16,-11 0 2-16,-2 0 0 15,-3 0 0-15,-3 0 0 16,0 0-1-16,-5 0 0 0,-1 4-1 16,1-1 0-16,-2 1-1 15,1 0-6-15,-2-1 3 16,-2 2 1 0,5-1-13-16,-4 1 4 0,-1 2-14 15,1 1 9-15,9 3-22 16,3 2-41-16,12 4 7 15,-2-3-41-15,5-10-174 16</inkml:trace>
  </inkml:traceGroup>
</inkml:ink>
</file>

<file path=ppt/ink/ink4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3:59.4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7240D0-C99D-40F4-A822-D24D8775ADD6}" emma:medium="tactile" emma:mode="ink">
          <msink:context xmlns:msink="http://schemas.microsoft.com/ink/2010/main" type="writingRegion" rotatedBoundingBox="2672,6672 5379,9496 4186,10640 1478,7816">
            <msink:destinationLink direction="with" ref="{B7C743E8-DBD2-4CA8-82F5-D11215DAD4C3}"/>
          </msink:context>
        </emma:interpretation>
      </emma:emma>
    </inkml:annotationXML>
    <inkml:traceGroup>
      <inkml:annotationXML>
        <emma:emma xmlns:emma="http://www.w3.org/2003/04/emma" version="1.0">
          <emma:interpretation id="{B16DD6D9-5ECC-4CE9-BC22-41A7E3F8B7F5}" emma:medium="tactile" emma:mode="ink">
            <msink:context xmlns:msink="http://schemas.microsoft.com/ink/2010/main" type="paragraph" rotatedBoundingBox="2672,6672 5379,9496 4186,10640 1478,7816" alignmentLevel="1"/>
          </emma:interpretation>
        </emma:emma>
      </inkml:annotationXML>
      <inkml:traceGroup>
        <inkml:annotationXML>
          <emma:emma xmlns:emma="http://www.w3.org/2003/04/emma" version="1.0">
            <emma:interpretation id="{7497F3BB-7672-4380-BC2B-D2E7BA7C0D25}" emma:medium="tactile" emma:mode="ink">
              <msink:context xmlns:msink="http://schemas.microsoft.com/ink/2010/main" type="line" rotatedBoundingBox="2672,6672 5379,9496 4186,10640 1478,7816"/>
            </emma:interpretation>
          </emma:emma>
        </inkml:annotationXML>
        <inkml:traceGroup>
          <inkml:annotationXML>
            <emma:emma xmlns:emma="http://www.w3.org/2003/04/emma" version="1.0">
              <emma:interpretation id="{65D9FA93-015B-4077-B03E-1B5DBA34A2FD}" emma:medium="tactile" emma:mode="ink">
                <msink:context xmlns:msink="http://schemas.microsoft.com/ink/2010/main" type="inkWord" rotatedBoundingBox="2672,6672 5379,9496 4186,10640 1478,7816">
                  <msink:destinationLink direction="with" ref="{AEF5AB2B-7070-4321-B981-CF440DCEF311}"/>
                  <msink:destinationLink direction="with" ref="{1D8E2F5F-7D98-45AE-AA2E-2C13C7CA23D9}"/>
                </msink:context>
              </emma:interpretation>
            </emma:emma>
          </inkml:annotationXML>
          <inkml:trace contextRef="#ctx0" brushRef="#br0">-1358 754 553 0,'0'0'13'16,"0"0"66"-16,0 0 51 15,0 0-36-15,0 0-27 16,0 0-10-16,-13 0-15 0,13 0-17 15,0 0-10 1,0 9-15-16,13 6 4 0,1 8 2 16,9 0 5-16,-5-6-2 15,1-1-5-15,0 2 0 16,-2-1 1-16,-4-1-5 16,0 1-1-16,-3-6 1 15,5 2 1-15,-11-8-1 16,0-1 0-16,-4-4 1 15,0 0-1-15,5 0 2 16,-5 0-1-16,0-5 17 16,4-14-10-16,1-7 2 15,-5 1-8-15,4-1 3 0,-4-2-4 16,4 9-1 0,5 0 0-16,-8 6-1 0,4 2 5 15,-2 4-4-15,-3 1 0 16,0 6 0-16,0 0 0 15,0 0 0-15,0 0 2 16,-5 0 17-16,-12 0 17 16,-9 9-21-16,-3 5-8 15,-2-4 7-15,2 0-5 16,-1-2-3-16,2-4 2 16,5-4-3-16,6 0 1 15,8 0-2-15,9 0-4 0,0 0 0 16,0-4-2-16,0-15-23 15,26-13-53-15,7-10-79 16,-2 2-323-16</inkml:trace>
          <inkml:trace contextRef="#ctx0" brushRef="#br0" timeOffset="-511.6329">-1248 9 658 0,'0'0'6'15,"0"0"42"-15,0 0 53 16,0 0-34-16,0 0-18 16,0 0 12-16,0 0-19 15,-17-9-7-15,12 9 0 16,5 0-8-16,-7 0-2 15,3 0 3-15,1 0-12 16,3 0 1-16,-2 0 0 16,2 0-3-16,0 0-2 15,-4 0-4-15,4 0-4 16,0 0-1-16,-4 7-2 16,4 9 0-16,0 6-1 0,-5 6-2 15,5 4 2-15,0-2 0 16,0 1 2-16,0 2-2 15,0-2-1-15,0 8 1 16,9 0 1-16,-5 5-1 16,1 2-1-16,0 3 0 15,1-5 1-15,-6-4 0 16,0-8 1-16,0-2-1 16,0-2 0-16,0-5 1 15,0-6-1-15,0 1 0 16,0-2 2-16,0 5-1 15,0-1 1-15,0 4-2 0,0-6-2 16,0 4 2-16,0-8 0 16,0 5 0-16,0-8-1 15,0-7 1-15,0 1 0 16,0-5 3-16,0 0-3 16,0 0-1-16,0 0 0 15,0 0 2-15,0 0 0 16,0 0 0-16,0 0 1 15,0 0-2-15,0 0 0 16,0 0 1-16,0 0-2 16,0 0 0-16,0 0 0 15,0 0 1-15,0 0 0 16,0 0-6-16,0 0-7 0,0 0-5 16,0 0-9-16,0 0-9 15,0 0-11-15,0 0-31 16,0-2-8-16,0-11-58 15,0 0-64-15,-7-7-124 16</inkml:trace>
          <inkml:trace contextRef="#ctx0" brushRef="#br0" timeOffset="178851.1094">-2044-711 168 0,'0'0'98'0,"0"0"-47"0,0 0 26 16,0 0 7-16,0 0 7 16,0 0-50-16,0-46 0 15,0 46-3-15,0 0 6 16,0 0 4-16,0 0-12 16,0 0-6-16,0 0-16 15,0 0 6-15,0 0-5 16,0 0-10-16,0 0-3 15,0 0 1-15,0 0-3 16,0 0 0-16,0 0-4 0,0 15 3 16,0 4 1-1,0 11 4-15,0 4 4 0,8 2-8 16,1 3 0-16,0 6 0 16,4 3 4-16,-3 1-3 15,5-1 0-15,-7 2 1 16,1 2 1-16,0-5 2 15,-1-6-3-15,-3-5 0 16,3-5 0-16,-2-7 0 16,4 1-1-16,-1-5 2 15,-5-4-3-15,1 2 0 16,3 1 0-16,-3-4 1 16,-1 3 0-16,-4-5 6 15,4-3-5-15,1-2 0 0,-5-3 3 16,0 1-5-16,0-2 5 15,0-3-5-15,0-1-1 16,0 2 1-16,0-2 8 16,0 2-8-16,0-2 1 15,0 0 2-15,0 0-3 16,0 0 2-16,0 0 0 16,0 0-1-16,0 0-1 15,0 0-3-15,4 9-48 16,1 10-110-16,-5 12 13 15,-5 3-302-15</inkml:trace>
          <inkml:trace contextRef="#ctx0" brushRef="#br0" timeOffset="177890.8615">-1048-863 254 0,'0'0'114'0,"0"0"-28"16,0 0 28-16,0 0-46 16,0 0 2-16,0 0 1 15,0 0-24-15,0 0 4 16,-55-20-6-16,42 17-22 16,0 2-12-16,-3-2 17 15,-1 2 0-15,-1-3-18 0,1 4-1 16,-8 0 8-16,8 0-3 15,-9 0 4-15,1 0-10 16,3 0 9-16,-5 15-14 16,3-2 8-16,-2 5-10 15,-1 2 0-15,4 0 0 16,-5 4 0-16,9 0-2 16,2 0 1-16,4 0 0 15,0-2 6-15,1 6-5 16,3-5 0-16,5 1-1 15,0 2-2-15,4 2 1 16,0 0 2-16,0 3-1 16,0-1 0-16,0-3 0 0,0 1 3 15,8 0-3-15,-2 4 0 16,3-5 0-16,1-3 0 16,3 0 0-16,0 2 0 15,-4-7 3-15,4 5-3 16,-3-7-2-16,4 2 2 15,4-4-1-15,-1 4 1 16,-4-10 0-16,3 3 3 16,2-2-5-16,-5-4 2 15,1 5 0-15,5-3-1 16,-6-4-1-16,5 1 2 16,-4-1 2-16,9-4-2 15,-5 3-4-15,5-3 4 0,4 0 1 16,0 0 0-16,2 0 0 15,-8 0-1-15,-3 0 0 16,2 0-1-16,-3 0-1 16,-3-7 4-16,0-7 1 15,5 0-3-15,-2 5 0 16,-4-6 7-16,0 2-6 16,2-6 7-16,4 0 1 15,-6-5-1-15,0 0 0 16,-3-3 1-16,3-1 1 15,2 0-6-15,-2-2-2 16,-5 6 2-16,5-3 0 0,-8 9-1 16,3-2 1-16,-6 3-2 15,4-2 1-15,-6 0 5 16,0 3-1-16,0-5-2 16,0-3-4-16,0-5 7 15,-12 1-8-15,3 5 3 16,1 2-5-16,-1 7 7 15,5-3-5-15,-5 0 3 16,0 1 4-16,-1 1-7 16,-3-4 2-16,3-4-2 15,-3 5 3-15,0 1-1 16,4 0-1-16,5 6-1 16,-6 0 0-16,1 2 3 0,3 0 6 15,-3 4-7-15,1-4 0 16,-5 2 5-16,4-1-4 15,-6 0-3-15,5 3 5 16,-3-1-5-16,0-1 2 16,0 1 1-16,3 5-3 15,0-3-1-15,1 4 1 16,-4-3 5-16,-4 3-3 16,1 0-2-16,3-2 0 15,-5 2 0-15,5 0-1 16,0 0 1-16,-3 0 0 15,7 0 2-15,1 0-2 0,-1 0 0 16,5 0-2 0,-5 0-2-16,5 0 4 0,-7 0 3 15,7 0-3-15,0 0 2 16,2 0-2-16,-6 2-1 16,3 5-5-16,-3 2 6 15,-6 2 0-15,6-2 0 16,-8 10 0-16,3-6 0 15,0 2 0-15,0 0-2 16,4 0 2-16,-7 1-2 16,3-2 1-16,0 4 0 15,4-9-6-15,5 1 3 16,-1-1 3-16,1-5 0 16,4 0 1-16,-4-4 0 15,4 7-15-15,0-3 8 0,-6 0-2 16,6 0 8-16,0 4-6 15,0 2 6-15,0 0 0 16,-1 1-2-16,1-2 2 16,-3 2 1-16,1-4 0 15,-1 5-2-15,2 0 2 16,1-1-2-16,-5 2 3 16,5 4-1-16,-4-3 0 15,0-1 1-15,4 1 0 16,-5-1-2-16,5-2 1 15,0-2 0-15,0 1-1 16,0 3 0-16,0-3-1 0,0 2 0 16,0-2-6-1,0-3 1-15,0 4 3 0,0-3-9 16,0 3 0-16,0-1 8 16,0-3-16-16,0 0 3 15,9 3 1-15,-5-3 6 16,2 3-20-16,2 0-9 15,3-2-1-15,-2 2-21 16,4-6-5-16,0 1-75 16,-3-1 7-16,-7-4-148 15</inkml:trace>
          <inkml:trace contextRef="#ctx0" brushRef="#br0" timeOffset="144890.5897">-50-144 214 0,'0'0'46'16,"0"0"18"-16,0 0 25 15,0 0-16-15,0 0-32 16,0 0-22-16,0 0 3 16,0-29-5-16,0 29-1 0,5 0 7 15,5 10 13 1,3 3 6-16,0 11 13 0,0 9 7 15,0 7-22-15,3 7-8 16,1 0-3-16,-4 3-4 16,2-3-8-16,4 4-9 15,-6-4 9-15,0-1-11 16,-5 0 5-16,1 6-5 16,1-3 11-16,0 3-6 15,-1-1-4-15,0 3 8 16,0-7 0-16,-1-1-12 15,1 1 0-15,0 1 2 16,2-8 8-16,-6-6-7 16,3-7-2-16,1 4-4 0,4 3 2 15,-7 3-1-15,1-6 5 16,-1-2-5-16,0-5 2 16,2 2 3-16,-3-1-3 15,-1 3-1-15,1-1 2 16,3 0 2-16,-3 0-4 15,-1-2 1-15,0 1-1 16,-2-2 0-16,2-2-2 16,0-6 1-16,1 1 3 15,-1 2-4-15,2-4-1 16,-2-2 0-16,5 2 2 16,-5-3 1-16,-4-2-2 15,5-4 0-15,-1 5-1 0,0-4 2 16,1 2-2-1,-1 2 0-15,0-8 1 0,1 7 2 16,-1 1-2-16,1-4 0 16,2 3 0-16,-3-3 0 15,0 0 0-15,1 1 0 16,4 1 0-16,-1 1 0 16,1-1-3-16,0-1 3 15,1-2 0-15,4 3 0 16,-1 0 0-16,5 1-1 15,-5-3 1-15,3-1 0 16,1 0 0-16,1-1 0 0,-8-2 0 16,9-3 0-16,-2 0 0 15,5 0 1-15,2 0 1 16,3 0-2 0,-4-3 0-16,9-12 1 0,0 2 1 15,4-2-2-15,10-4 0 16,-1-5-29-16,13-4-4 15,6-2-12-15,4 1-23 16,5-2-38-16,1 3-52 16,4 4 23-16,-10 6-270 15</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32.9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D4B289-09E7-4B68-A830-ECCC0906ADCC}" emma:medium="tactile" emma:mode="ink">
          <msink:context xmlns:msink="http://schemas.microsoft.com/ink/2010/main" type="writingRegion" rotatedBoundingBox="3577,13174 7373,12808 7468,13795 3672,14162">
            <msink:destinationLink direction="with" ref="{3CEC19A9-279C-4986-807F-F9CFE02CA774}"/>
          </msink:context>
        </emma:interpretation>
      </emma:emma>
    </inkml:annotationXML>
    <inkml:traceGroup>
      <inkml:annotationXML>
        <emma:emma xmlns:emma="http://www.w3.org/2003/04/emma" version="1.0">
          <emma:interpretation id="{713B17A0-7ACA-4EC5-9C30-9748DE8BDA92}" emma:medium="tactile" emma:mode="ink">
            <msink:context xmlns:msink="http://schemas.microsoft.com/ink/2010/main" type="paragraph" rotatedBoundingBox="3577,13174 7373,12808 7468,13795 3672,14162" alignmentLevel="1"/>
          </emma:interpretation>
        </emma:emma>
      </inkml:annotationXML>
      <inkml:traceGroup>
        <inkml:annotationXML>
          <emma:emma xmlns:emma="http://www.w3.org/2003/04/emma" version="1.0">
            <emma:interpretation id="{53033BA1-2EB9-4329-85D6-4CCD2F35AF7A}" emma:medium="tactile" emma:mode="ink">
              <msink:context xmlns:msink="http://schemas.microsoft.com/ink/2010/main" type="line" rotatedBoundingBox="3577,13174 7373,12808 7468,13795 3672,14162"/>
            </emma:interpretation>
          </emma:emma>
        </inkml:annotationXML>
        <inkml:traceGroup>
          <inkml:annotationXML>
            <emma:emma xmlns:emma="http://www.w3.org/2003/04/emma" version="1.0">
              <emma:interpretation id="{0AC7E22D-5EA7-42FA-9F1D-C8519974018E}" emma:medium="tactile" emma:mode="ink">
                <msink:context xmlns:msink="http://schemas.microsoft.com/ink/2010/main" type="inkWord" rotatedBoundingBox="3577,13174 7373,12808 7468,13795 3672,14162">
                  <msink:destinationLink direction="to" ref="{B584C385-F1C7-4560-9348-C964F60A73EB}"/>
                  <msink:destinationLink direction="with" ref="{510C9494-02D3-4965-B2E8-39F7C720BE3E}"/>
                </msink:context>
              </emma:interpretation>
              <emma:one-of disjunction-type="recognition" id="oneOf0">
                <emma:interpretation id="interp0" emma:lang="" emma:confidence="1">
                  <emma:literal/>
                </emma:interpretation>
              </emma:one-of>
            </emma:emma>
          </inkml:annotationXML>
          <inkml:trace contextRef="#ctx0" brushRef="#br0">3815 85 332 0,'0'0'282'16,"0"0"-204"-16,0 0 109 16,0 0-110-16,0 0-21 15,0 0-21-15,0-8-4 16,0 8-29-16,0 0-2 15,0 0 0-15,0 0-8 16,0 0-73-16,0 0-108 0,-20 14-31 16</inkml:trace>
          <inkml:trace contextRef="#ctx0" brushRef="#br0" timeOffset="-2747.0834">1104 384 514 0,'0'0'38'0,"0"0"-30"16,0 0 5-16,0 0 74 16,0 0-65-16,0 0-19 15,4-5 2-15,5 5-2 16,4 0 7-16,2 0 1 15,3 13-1-15,4 6 13 16,-9 3 6-16,5 6 9 0,-2 4-12 16,-8-3 6-1,1-2-3-15,-5-3-5 0,1-5-8 16,-5-11-8-16,0-7 1 16,0 4 2-16,0-5-1 15,4 0 14-15,-4 0-11 16,0 0 10-16,0-10 7 15,0-18-27-15,-9-14-3 16,-4-6-3-16,9 0-20 16,4 10 8-16,0 10 5 15,0 13 7-15,0 8-9 16,0 7-5-16,4 0-21 16,19 0 16-16,14 3 11 15,-2 25 1-15,7 6 7 16,-6 2 0-16,0 2 4 0,-2-1-1 15,-13 0 0 1,-3-13 0-16,-5-3 9 16,-7-7 0-16,-1-9 15 0,-5-1-23 15,5-4 9-15,-5 0 28 16,0 0 3-16,0-13 10 16,-5-18-38-16,-11-17-13 15,8-9 0-15,3 3 0 16,5 7-1-16,0 16-8 15,0 16 3-15,0 1-5 16,13 6-4-16,3 8 1 16,6 0 1-16,1 0 7 0,9 0-3 15,-1 22 2-15,-2 0 5 16,1 8 2-16,-8 2 0 16,3 4 0-16,-4 2 0 15,-3-1 0-15,2-4 0 16,-7-2-21-16,-4-7-19 15,0-7-43-15,-1-7-41 16,4-6 32-16,1-4-104 16,-4-22 28-16</inkml:trace>
          <inkml:trace contextRef="#ctx0" brushRef="#br0" timeOffset="-2027.8271">1973 318 401 0,'0'0'157'0,"0"0"-50"15,0 0 12-15,0 0-26 0,0 0-25 16,0 0-24-16,-5 0-9 16,1 0-9-16,-5 18-14 15,-8 10-3-15,5 5-6 16,5 3-1-16,7-2-2 16,0-6-4-16,0-1 4 15,3-5 0-15,13-6-4 16,-3-3-2-16,0-3-21 15,-4-7 1-15,0-3-6 16,-4 0-13-16,-2 0 1 0,-3 0 9 16,0-18 26-1,0-6 9-15,0-3 0 16,0-1 8-16,-13 6-5 0,-4-2 2 16,-1 1 8-16,-1 5 8 15,5 4-7-15,5-1 2 16,5 2-3-16,4-2-13 15,0-2 0-15,0 2 0 16,9-7-2-16,9 5-7 16,6 0 7-16,2 10-6 15,-4-4 0-15,2 7-4 16,-2 4-1-16,3 0 2 16,-8 0-4-16,0 4 10 15,1 10 0-15,-2 11 0 16,-7 1 2-16,-1 2 3 0,-3 4 7 15,-1 1 8 1,0 0-10-16,1-6-1 0,-1-3-2 16,5-7-1-16,-1-2 0 15,4-10 0-15,1 3 1 16,0-8 1-16,-3 0-2 16,6 0 2-16,0 0 6 15,2-9 17-15,-8-15-18 16,1-8-6-16,-6 1 2 15,-5-3 0-15,0-2 11 16,-5-2-4-16,-16 1-4 16,-13 5 6-16,-5 9 11 15,-6 5-15-15,4 5-4 16,4 7 2-16,11 6-5 0,5 0-2 16,13 0-2-16,-1 19-14 15,9 4-36-15,0 12 24 16,0-7-98-16,9-4-74 15,1-18-175-15</inkml:trace>
          <inkml:trace contextRef="#ctx0" brushRef="#br0" timeOffset="-1703.6883">2156-306 694 0,'0'0'55'0,"0"0"-28"16,0 0 65-16,0 0-32 16,0 0-60-16,0 0 0 15,0 27-8 1,13 23 8-16,-3 15 0 0,1 6 11 16,5 6 3-16,-3-2-6 15,5-1-7-15,1-4 1 16,4-10-1-16,-1-5 3 15,2-4-4-15,-6-10 1 16,-1-13-2-16,-4-9 1 16,3-5-8-16,-3-7-36 15,0-7-37-15,0-4-30 0,2-32 33 16,-1-18-5 0,-1-2-161-16</inkml:trace>
          <inkml:trace contextRef="#ctx0" brushRef="#br0" timeOffset="-1321.1302">2475 164 213 0,'0'0'193'15,"0"0"-44"-15,0 0-47 16,0 0-9-16,0 0-41 16,0 0-36-16,0-4-6 15,0 19-9-15,0 13 13 16,4 4 35-16,9 3-29 16,-4-7-8-16,1 2-9 15,9-2-3-15,-6-11 0 16,0 2-2-16,-3-9 5 0,-3-5-6 15,-1-5 0 1,4 0-16-16,-1-11-2 0,0-17 11 16,-5-4 10-16,0 1 1 15,1 7-1-15,-5 10 7 16,0 4-5-16,0 6 14 16,0 4 5-16,0 0-11 15,0 0-6-15,0 0-4 16,6 0-8-16,5 14 1 15,9 4 6-15,-2 2 1 16,4-3 0-16,2-3 0 16,-6-5 0-16,5-5-1 0,0-4 1 15,3 0 0 1,-4-7-32-16,3-22-49 0,-8-17-57 16,-8-5-112-16</inkml:trace>
          <inkml:trace contextRef="#ctx0" brushRef="#br0" timeOffset="-1062.3565">2707-309 379 0,'0'0'159'0,"0"0"-33"15,0 0 2-15,0 0-31 16,0 0-47-16,0 0-30 16,-45-31-13-16,45 37-7 15,0 29-2-15,9 25 2 16,5 25 32-16,14 11-3 15,-7 5-15-15,1-2-3 16,3-2-4-16,-3-8-4 16,-1-10-2-16,4-19-1 0,-3-14-6 15,-5-15-36-15,-4-11-12 16,-1-12-71-16,-8-8-34 16,-4-13-80-16</inkml:trace>
          <inkml:trace contextRef="#ctx0" brushRef="#br0" timeOffset="-884.7633">2730 193 506 0,'0'0'42'0,"0"0"17"16,0 0-17-16,0 0-19 16,0 0-11-16,4-126-12 15,18 90 0-15,7 4 1 16,2-7-1-16,2 4-4 15,-3 4-35-15,-1 7-103 16,2 8-139-16</inkml:trace>
          <inkml:trace contextRef="#ctx0" brushRef="#br0" timeOffset="-362.0313">2948 402 334 0,'0'0'24'0,"0"0"-17"16,0 0 57-16,0 0-34 15,0 0 12-15,0 0 15 16,10 9-1-16,4-9-25 16,-1-4 9-16,0-19 13 15,5-12-16-15,2-1-32 16,2-10 2-16,-5-1-6 15,-2-4 0-15,-8 6 1 16,-7 8-1-16,0 8 1 16,0 2 6-16,-3 18 3 0,-6 4 4 15,5 4 39-15,3 1 0 16,-2 0-32-16,-2 0-10 16,-1 11-5-16,2 15-7 15,0 8 0-15,-1 1-2 16,5-1 2-16,0-10 0 15,0 4 0-15,0-6 0 16,5 1 0-16,8-2-1 16,4-1 2-16,8-1-3 15,1-4 2-15,7-3-2 16,-2-3 2-16,11 2 0 16,-6-11 1-16,5 0 1 15,1 0-2-15,-7 0 1 16,-2-15-1-16,-3-2-1 15,0-2-19-15,-4-1-13 16,-8-6-36-16,6 2-41 0,-11 1-3 16,0 6-87-16,-5 2-49 15</inkml:trace>
          <inkml:trace contextRef="#ctx0" brushRef="#br0" timeOffset="-3901.0661">19 328 529 0,'0'0'19'0,"0"0"29"16,0 0-28-16,-22-112-13 15,22 71 14-15,22-1 15 16,4 3-19-16,12 4 13 16,8 7-26-16,2 9 5 15,9 9 0-15,5 7 2 16,-3 3-6-16,1 0 6 16,-5 9-3-16,-4 10 2 15,-6 7 2-15,0 2 7 16,-8 6-5-16,-2 7 9 15,-10 2-6-15,-3-3 13 0,-9 6-9 16,-7 1-4 0,-4 0 10-16,-2 4-5 0,0-3-4 15,-13 5-2-15,-8-5 0 16,-3-4-1-16,6-2-5 16,-4-8-3-16,-3-4-1 15,8 0 6-15,-5-6-5 16,2-7 4-16,2 1-5 15,-3-9-5-15,7 5 1 16,-1-8 1-16,7-6 2 16,4 0-3-16,2 0-1 15,-2 0 1-15,4 0-2 0,0 0 0 16,0 0-1-16,0 0-2 16,0 0-31-16,0 0-32 15,0 4-24-15,0-4-114 16,15 0 98-16,12-4-48 15,-9-24-204-15</inkml:trace>
          <inkml:trace contextRef="#ctx0" brushRef="#br0" timeOffset="-4419.756">415 81 474 0,'0'0'153'0,"0"0"-66"16,0 0 4-16,0 0 11 16,0 0-47-16,0 0-16 15,-4-10-15-15,4 10-14 16,0 0-10-16,0 0-1 16,0 0-1-16,0 27 0 15,0 13 2-15,4 14 1 16,5 4-1-16,-1-4 0 0,3-9 0 15,3 3 1-15,-10-2 0 16,1-4 0-16,-1-9 0 16,-4-2 1-16,0-7-2 15,0-1 0-15,0-4-2 16,0-4-7-16,0-2-14 16,-4 2-27-16,-5-12-23 15,-10-3-23-15,0 0-31 16,-7-11-184-16</inkml:trace>
          <inkml:trace contextRef="#ctx0" brushRef="#br0" timeOffset="-3467.1588">725 579 574 0,'0'0'40'16,"0"0"-31"-16,0 0 61 0,0 0-56 15,0 0-14-15,0 0 1 16,55-48 18-16,-28 15 0 16,-4 6 4-16,4-5 1 15,-9 3-14-15,-5 2-2 16,-2 4-7-16,-11 3 22 16,0 2 8-16,0 5-14 15,0 2 13-15,-16 7-18 16,3-1 0-16,5 5 13 15,-5 0-10-15,4 0-7 16,-1 0 5-16,5 0-10 16,1 0 0-16,0 9-6 0,-2 11 4 15,6 7-5-15,0 1 4 16,0 6 0-16,0-8-1 16,0 6 0-16,9-2 1 15,7-3 0 1,1 0 0-16,0 3-1 0,2-8 1 15,4 0 0-15,-5-2 0 16,1-5-3-16,4-2-5 16,-6 0-54-16,-4-8-33 15,2-5-17-15,-1 0-23 16,-5-4-134-16</inkml:trace>
          <inkml:trace contextRef="#ctx0" brushRef="#br0" timeOffset="1670.5196">757 610 263 0,'0'0'56'16,"0"0"-19"-16,0 0 21 15,0 0 19-15,0 0-30 16,0 0-12-16,-1 0 0 16,1 0-15-16,0 0 3 0,0 0-5 15,0 0-15-15,0 0-3 16,0 0 0-16,0-4-1 16,1-1 1-16,18-4 0 15,-1-4 0-15,-1-7 25 16,-3-7-14-16,5 8 1 15,-10-5-2-15,4 6-10 16,-9-6 1-16,1 7 2 16,-4-3 1-16,2 2-1 15,-3 5-1-15,0 3 1 0,0-3 2 16,0 2-5-16,0 8 3 16,0-3-2-16,0 2-1 15,0 0 10-15,0-2 1 16,0 2-6-16,0-1 6 15,-4-3-8-15,4 1 1 16,-5 3-4-16,1-1 4 16,4 1-4-16,-4 0 0 15,4 4 4-15,-5-3 3 16,5 3 5-16,0 0-1 16,0 0 0-16,-4 0-5 15,4 0 9-15,-4 0-8 16,-1 7-4-16,1 6-3 0,0 7-4 15,-2 2 3 1,6-2 1-16,0 8-4 0,0 0 4 16,0 3-1-16,0-4-3 15,6 1 4-15,2 1 5 16,1-5-5-16,4 0 0 16,-3-7-1-16,3-3 1 15,2-1-2-15,-2-2-1 16,0-2 3-16,1-2 0 15,5-3 0-15,-6 3 0 16,5-7-1-16,-5 4 1 16,-3-4 0-16,4 0-1 15,-1 4-9-15,1-2-29 0,0 11-41 16,-1-4-34-16,-3 0-154 16</inkml:trace>
        </inkml:traceGroup>
      </inkml:traceGroup>
    </inkml:traceGroup>
  </inkml:traceGroup>
</inkml:ink>
</file>

<file path=ppt/ink/ink4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33.6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D09049E-4A17-45F3-9424-A8B4A7E344D2}" emma:medium="tactile" emma:mode="ink">
          <msink:context xmlns:msink="http://schemas.microsoft.com/ink/2010/main" type="inkDrawing" rotatedBoundingBox="8462,2597 16251,2536 16253,2793 8464,2855" shapeName="Other"/>
        </emma:interpretation>
      </emma:emma>
    </inkml:annotationXML>
    <inkml:trace contextRef="#ctx0" brushRef="#br0">0 272 339 0,'0'0'233'0,"0"0"-233"16,0 0-19-16,0 0 14 15,0 0 5-15,0 0 15 16,0 0 19-16,52-11-8 16,-23 11-11-16,10 0 2 15,9 0 29-15,5 3-13 16,3-2-15-16,-1 5-5 16,-10-6 3-16,8 0 24 15,0 0-30-15,5 0 13 16,1-6-8-16,5-3 4 0,8-2-18 15,2-1 8-15,6-3 6 16,0 6-1-16,-3-3-11 16,0-1 2-16,0 6 8 15,-5 0-8-15,-7-3 2 16,-10 6-6-16,-1 2 2 16,-7-1-1-16,2-2-2 15,5 1 9-15,-2-2 2 16,1 2-6-16,-2 1-1 15,-6 3-4-15,2 0 8 16,6 0-6-16,7 0 1 16,8-2 9-16,-4 1 16 0,-9 1-24 15,-12-3-3-15,-5 3 2 16,0-4 2-16,1 4 0 16,7 0 0-16,10 0 3 15,-1 0-3-15,8-4-1 16,10-2-3-16,0-3 4 15,0 4-2-15,-6-5 0 16,-16 9 0-16,-6-3-1 16,-4 2-1-16,-4 0 0 15,0 1 4-15,-1-2-5 16,-9 3 0-16,5 0 0 16,3 0 5-16,7 0-4 0,0 0 0 15,3 0 0-15,0 3 2 16,-3-2-3-16,-6-1 5 15,5 0 0 1,-15 0 1-16,3 0-2 0,-6 0 4 16,4 0-6-16,4 0 5 15,-3-1-7-15,4-3 3 16,9-2-4-16,8 6 4 16,6 0-3-16,19-4 0 15,13 1-4-15,3 1 4 16,-3-4 2-16,-15 4 1 15,-21-2-3-15,4-2-4 0,25-2 4 16,9-1 18 0,2-2-7-16,-20 6-6 0,-33 3-2 15,-30 2 0-15,1 0-1 16,9 0-2-16,6 0-2 16,-2 0 2-16,4 0 3 15,-1 0-3-15,1 0 0 16,7 0-2-16,2 0 4 15,17 5-2-15,12 1 1 16,7 0 1-16,-11 0-2 16,-10-2-1-16,-6-1 1 15,4 2 4-15,3 0-3 0,-2 0 0 16,-14-1 0 0,-6 0-1-16,-2 1-1 0,10-1 0 15,6-1 1-15,3 1 0 16,2 2 2-16,-3-4-2 15,-4 0-2-15,8 1 2 16,8 4 1-16,18 1 0 16,4 0 0-16,2-4 0 15,-3-4 0-15,-10 0 4 16,-8 0 2-16,-1 0-7 16,-7 0 1-16,-4 0-1 15,-3 0 3-15,-17 0-3 16,4 0-1-16,-9 0-2 15,2 0 3-15,-1 0 0 16,4 0 1-16,8 0 0 0,8 3-1 16,6 5 0-16,10-2 2 15,1 1-2-15,-6-3 1 16,0-2-1-16,-6-2 3 16,-4 0-1-16,0 0 0 15,-7 0-2-15,-6 0-1 16,9 0 1-16,-2 0 0 15,4 0 0-15,11 0 0 16,-11 0 0-16,-3 0-1 16,-4 0-4-16,-14 1 4 15,-5 2 1-15,-3-3 0 16,1 0 0-16,-9 0 3 16,1 0-1-16,-3 0 1 0,5 0 8 15,6 0 2 1,3 0 6-16,-3 0 7 0,2 0-10 15,-4 0-12 1,0 0-2-16,3 0 8 0,-3 0-2 16,1 0-8-16,-3 0 3 15,-1 0 0-15,0 0-3 16,-1 0-2-16,-4 0 2 16,-4 0 1-16,-1 0 0 15,0 0-1-15,0 0 0 16,0 0 2-16,0 0-1 15,0 0-2-15,0 0-4 0,0 0 0 16,0 0-9 0,3 0-5-16,-3 0 0 0,0 0-12 15,0 0-19-15,0 13 6 16,-36 22-208-16,-64 8-58 16</inkml:trace>
  </inkml:traceGroup>
</inkml:ink>
</file>

<file path=ppt/ink/ink4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6:23.0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EF5AB2B-7070-4321-B981-CF440DCEF311}" emma:medium="tactile" emma:mode="ink">
          <msink:context xmlns:msink="http://schemas.microsoft.com/ink/2010/main" type="inkDrawing" rotatedBoundingBox="4022,7661 8408,8179 8184,10073 3798,9554" semanticType="callout" shapeName="Other">
            <msink:sourceLink direction="with" ref="{C4F7321E-039E-4950-8660-A32A1BA7D4EF}"/>
            <msink:sourceLink direction="with" ref="{65D9FA93-015B-4077-B03E-1B5DBA34A2FD}"/>
          </msink:context>
        </emma:interpretation>
      </emma:emma>
    </inkml:annotationXML>
    <inkml:trace contextRef="#ctx0" brushRef="#br0">5 41 281 0,'0'0'94'15,"0"0"-10"-15,0 0-11 16,0 0-17-16,0 0-29 15,0 0 0-15,0 0-2 16,5 0 0-16,-5 0 1 16,0 0 3-16,0 0-3 15,0 0-4-15,0 0-4 16,0 0-2-16,0 0-9 16,0 0 1-16,0 0-4 15,0 0 1-15,0 0 2 0,0 0-4 16,0 0-2-1,0 0-1-15,0 0 0 0,0 0 1 16,0 0 2-16,0 0-3 16,0 0 4-16,0 0 2 15,0 0 10-15,0 0 6 16,0 0-8-16,0 0-5 16,0 0-5-16,0 0 10 15,0 0-9-15,0 0 1 16,0 0-2-16,0 0 2 15,0-5-4-15,0-4 1 16,0 8-2-16,-2-7 1 16,-1 3 1-16,3 5 3 0,-1-6 0 15,1 2 0-15,-5 4 2 16,5-3-7-16,0 3 4 16,0 0-4-16,0 0 6 15,0 0-5-15,0 0-1 16,0 0 4-16,0 0-2 15,0 0-1-15,0 0 3 16,0 0 3-16,0 0-6 16,0 0 7-16,0 0-6 15,0 0-1-15,0 0-2 16,0 0 7-16,0 0-7 16,0 0 0-16,0 0-4 0,0 0 2 15,0 3 0-15,0 7 2 16,0 8 1-16,5 5 0 15,4 7 6-15,-1 1 14 16,4 0-8-16,1-1-7 16,0 11-2-16,-3 6 2 15,2 7 0-15,4-2 11 16,-3-2-14-16,0-6 3 16,1-4-5-16,5 10-1 15,-1-3 5-15,3 5-1 16,-3 3 2-16,6 0 3 15,-2 7-8-15,3 2 4 16,1-3 8-16,-4-7-6 16,7-10-5-16,-3-5-2 0,3-3 2 15,1 3-2-15,4-1 0 16,-4-3 0-16,3-6 1 16,-6-1 1-16,0-4 0 15,1-2 1-15,-2-3-2 16,-2-2-1-16,3-2 0 15,-6 0 0-15,8 6 1 16,6-5-1-16,3 6 1 16,-2-6-1-16,9-3 0 15,1 4 2-15,1-4-2 16,7 2 2-16,-4-2-4 16,-5-7 4-16,-3 2-4 15,-7-7 4-15,-1 8-2 0,-4-9 0 16,3 4-1-16,2-4 1 15,3 0 0-15,5 0 2 16,4 0-2-16,4 0 0 16,-1 0 2-16,0-8-2 15,0-6 3-15,4 0 1 16,-7-1 0-16,0-2 2 16,0 3-5-16,-5 0 1 15,4 0 4-15,-7 5-6 16,4-5 0-16,-4 8 2 15,3-1 1-15,-5 3-3 16,4-2 1-16,4 5 0 0,-3 1-1 16,-1 0 0-16,4 0 1 15,-3 0-1-15,-7 0 0 16,2 11 2-16,-9 2-1 16,4-3-1-16,-6 3 1 15,-3-1-4-15,0 2 2 16,-1-1 1-16,-9-6 6 15,3 6-6-15,-3-2 0 16,-4-2-2-16,4 0 3 16,-9 0-3-16,5 0 4 15,-3 1 0-15,1-1 0 16,5 3 4-16,-12-5-5 16,4 2 3-16,-4-9 0 0,0 4-3 15,4-4 1-15,-4 0 3 16,0 0-4-16,0 0-1 15,0 0 3-15,0 0-3 16,0 0 2-16,0 0-2 16,0 0 4-16,0 0-4 15,0 0 2-15,0 0-1 16,0 0 1-16,0 0 0 16,0 0 1-16,0 0 2 15,0 0-1-15,0 0-1 16,0 0 5-16,0 0-6 15,0 0 3-15,5 0 1 16,-5 0-3-16,0 0-1 16,0 0 2-16,0 0 4 0,0 0-4 15,0 0 4-15,0 0-6 16,0 0 5-16,0 0-4 16,0 0-3-16,0 0-1 15,-9-4 1-15,0 2 0 16,-1-5 1-16,1 0-2 15,-1-5 1-15,1 3-1 16,1-1 1-16,-1-3-1 16,5-1 0-16,-1 1-2 15,1 1 3-15,-3-1-2 16,4-6 2-16,3 1 0 16,0 1-4-16,0-6 0 15,0 2-6-15,0-1-3 16,3 7 13-16,8 2-1 15,-2-1 2-15,0 5-2 0,-1 5 1 16,3-7-1-16,2 6 1 16,6 1 0-16,-2-4-1 15,2 5 1-15,4-4 1 16,-1 2-1-16,-5-4 0 16,8 6 1-16,-8-1 2 15,2-2-2-15,-6 1-2 16,2 4 0-16,-7-2 0 15,1 3 0-15,0 0 0 16,1 0 1-16,2 0-1 0,4 0 1 16,1 0 0-16,2 0 0 15,1 0 0-15,0 0 0 16,2 0 1-16,-3 0-1 16,0 0 0-16,3 0-1 15,-9 3 2-15,1-2-1 16,5 4 0-16,-6-5 0 15,0 3 0-15,-4 1 0 16,1-1 0-16,4 0 0 16,-5-3 1-16,4 6-1 15,-3-2 1-15,3-4-1 16,2 4 0-16,-2 3 1 16,-4-5-1-16,4-1-1 0,-5 3 0 15,6 4 2 1,1-6-1-16,-6 1 0 0,4-3 0 15,-8 4 1-15,3 2-1 16,1-1 0-16,0-1 0 16,2 0 0-16,-2-3 0 15,0 3 1-15,-1 2-1 16,1-1 0-16,0-5 0 16,0 4 0-16,-2 0 0 15,1 0 1-15,-3-3-1 16,-1 4 2-16,5-5-4 15,0 5 2-15,-1-1 0 16,-2 4-1-16,3-3 2 16,1-3-1-16,-1 2 0 0,-1 3-1 15,1-1 1-15,-3 1 0 16,3-3 0-16,-5 3 1 16,3-5-2-16,-1 2 2 15,0 2-3-15,2-2 2 16,-3-4 0-16,-1 4 2 15,1 0-2-15,-1-3 0 16,0 2 0-16,-2-2 0 16,2 7 0-16,0-4 1 15,-1-2-1-15,2 2 1 16,-1-4-1-16,0 6 0 16,4-2-2-16,-4-1 2 15,0 7 0-15,5-5 0 0,-5 1 0 16,5 1 2-16,-5 0-4 15,2-3 3-15,1 0-1 16,-2 1 1-16,-1-1-1 16,3 1 0-16,-2 0-3 15,-1-5 1-15,0 3 4 16,1-2-2-16,-1 4 1 16,1-1 1-16,-1 0-2 15,5 2-3-15,-1 2 3 16,-2-3 0-16,4-1 0 15,-1 0-2-15,-5-1 5 16,5 1-3-16,-5-1 0 16,1 1 0-16,3-2 0 0,-2 2 0 15,1-1 0-15,-2 0 0 16,-4-3 1-16,5 5-4 16,-2-5 3-16,-4 3 0 15,5-2 3-15,-1 2-3 16,-4-3 1-16,4 2-1 15,1-2 0-15,-5 4 0 16,4-4 0-16,-4 4 0 16,5-4 0-16,-1 2-2 15,-4-1 2-15,1 2-1 16,2-3 1-16,-1 0 0 16,2 0 0-16,-1 0 0 0,1 3 0 15,-2-3 0-15,2 5 0 16,0-4 0-16,2-1-1 15,3 3 1-15,-5-2 0 16,1-1 0-16,-1 0-1 16,-4 4 1-16,0-4 0 15,4 0-1-15,-4 0 1 16,5 0-3-16,-5 0 3 16,0 4 0-16,0-1 0 15,1-2-2-15,-1-1 1 16,0 0 1-16,3 0-1 15,-3 0-2-15,4 0 2 16,-2 0 0-16,1 0 1 16,-2 0 1-16,4 2-1 0,-3-2-1 15,3 0-2-15,-4 0 3 16,5 0 2-16,-2 4-2 16,1-4-1-16,-5 0 1 15,4 0-1-15,0 0 1 16,-4 0 0-16,5 0-2 15,-1 4 1-15,1-2 1 16,-5-2 0-16,1 2-1 16,-1-2 0-16,3 0 0 15,-3 0-1-15,1 0-1 16,2 0 2-16,-1 0 1 16,2 0-1-16,-1 0-1 15,-3 0 2-15,1 0-1 16,2 0 0-16,-3 0 0 15,2 0 0-15,1 0 0 0,-2 0 1 16,5 0 0-16,-6 0 0 16,4 0 0-16,1 0-1 15,-5 0 0-15,4 0 0 16,-4 0 1-16,4 0 0 16,-4 0-2-16,5 0 2 15,-5 0 0-15,4 0-2 16,0 0 2-16,-4 0 0 15,2 0 0-15,2 0 0 16,-1 0 0-16,1 0 0 16,1 0 0-16,-4 0 0 15,4 0 0-15,-3 0 0 0,0 0-1 16,4 0 1-16,-6 0 0 16,0 0 0-16,4 0-1 15,0-2 1-15,1-4 0 16,-1 6 0-16,0 0 0 15,1-4 0-15,-1 4 0 16,-4-2-2-16,2 1 2 16,2-6 0-16,0 3 2 15,1-1-2-15,2-6 0 16,-1 0 1-16,0 2 1 16,2 1-2-16,-3 1 1 0,-1 1-1 15,-4-1-1 1,0 1-1-16,4 1 2 0,-4 0 2 15,0-3 1-15,5-2 1 16,-5-3-2-16,0-1 4 16,4 1-1-16,-4-3-5 15,4-3 0-15,-4-1 2 16,0 0 0-16,0-2 0 16,0 2-1-16,2 11 0 15,-2-6 0-15,3 2 0 16,-3-1 1-16,0-1 1 15,1 2-3-15,-1-2 0 0,3 2 4 16,-3-5-4 0,0 1 0-16,0 5 1 0,0-6-1 15,0 1 2-15,0-2-1 16,0-1-1-16,0 2 1 16,0 5 1-16,0-5-1 15,0-3-1-15,0 2 0 16,0-2 1-16,-3 3-1 15,2-6 0-15,-2 4 0 16,3 3 1-16,-2-3-1 16,2-2 0-16,0 4 1 15,-4 1-1-15,4-7 0 16,-4 4 0-16,4-6 0 0,-5-2 0 16,5 0 0-1,-4-6 0-15,4 5 1 16,-4-2-1-16,4-4-4 15,0 4 4-15,-5 1 4 0,5 2-4 16,-4 5 1-16,4-1-1 16,-4 4 1-16,4-1-1 15,-8 1 0-15,8-4 1 16,-4-3-1-16,0-4 3 16,-1-2-2-16,1 4-1 15,0-2 0-15,-1 4 1 16,5 3-1-16,-4 5 1 15,4 0-1-15,-5 6 0 16,1-2 0-16,4 6 0 0,-4-2 2 16,4-4-1-16,-5 3 0 15,1 0-1-15,4 0 0 16,-4 1 2 0,4 2-2-16,0 2 1 0,0 3-1 15,0 0 1-15,0 4-1 16,0 0 0-16,0-4 0 15,0 2 1-15,-6-5-1 16,6 0 1-16,0-5 0 16,0 2-1-16,0 5 0 15,0-3 0-15,0 3 0 16,0 1 1-16,0-2-1 16,0 6 0-16,0-3 0 0,0 3 0 15,0 0 1 1,0-2-1-16,0 2-1 0,0 0-2 15,0 0 1-15,0 0-2 16,0 0-34-16,0 0-22 16,0 0-62-16,0 11-30 15,-26 11-47-15,-35 7-463 16</inkml:trace>
  </inkml:traceGroup>
</inkml:ink>
</file>

<file path=ppt/ink/ink4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7:31.0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829765-AE0B-4E45-BE27-C612E3AD9168}" emma:medium="tactile" emma:mode="ink">
          <msink:context xmlns:msink="http://schemas.microsoft.com/ink/2010/main" type="inkDrawing" rotatedBoundingBox="13398,14013 14382,13374 14450,13479 13466,14119" semanticType="callout" shapeName="Other">
            <msink:sourceLink direction="with" ref="{9A93422B-AA06-4C56-8DC2-8642CA60B4BB}"/>
          </msink:context>
        </emma:interpretation>
      </emma:emma>
    </inkml:annotationXML>
    <inkml:trace contextRef="#ctx0" brushRef="#br0">0 538 803 0,'0'0'7'0,"0"0"-5"16,0 0 17-16,0 0 16 16,0 0-7-16,0 0-10 15,0 0 3-15,0 0 14 16,93 14 10-16,-60-14-15 16,2 0-2-16,4-4-9 15,6-20-7-15,3-3-1 16,9-15-1-16,5-6 3 15,8-11-13-15,7-2 4 16,1-3-1-16,-4 2-6 0,-6 11 6 16,-5 10-7-16,-13 10 3 15,-5 8-33-15,2 9-39 16,-7 9-47-16,-16 5-236 16</inkml:trace>
  </inkml:traceGroup>
</inkml:ink>
</file>

<file path=ppt/ink/ink4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7:31.8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5996A80-657B-4390-97BD-1A760F0620EA}" emma:medium="tactile" emma:mode="ink">
          <msink:context xmlns:msink="http://schemas.microsoft.com/ink/2010/main" type="inkDrawing" rotatedBoundingBox="22001,14787 22937,14038 23000,14115 22063,14865" semanticType="callout" shapeName="Other">
            <msink:sourceLink direction="with" ref="{E9696F1E-53CA-4B18-B4F8-7DABCE964D68}"/>
            <msink:sourceLink direction="with" ref="{8B23D8D4-4C2A-4CDF-BFCF-D2974F9BCB2E}"/>
          </msink:context>
        </emma:interpretation>
      </emma:emma>
    </inkml:annotationXML>
    <inkml:trace contextRef="#ctx0" brushRef="#br0">42 763 251 0,'0'0'387'0,"0"0"-352"16,0 0 38-16,0 0 70 15,0 0-70-15,0 0-31 16,-43-17-25-16,43 7 5 16,8-13-5-16,26-8-1 15,13-16 12-15,16-9 1 0,14-10-13 16,4-6 2-16,6-8-8 16,6 1 5-16,1 0-13 15,-1 15 2-15,-9 7-3 16,-11 17-2-16,-23 17 2 15,-18 8-2-15,-13 10-1 16,-15 5 0-16,-4 0-5 16,0 0-14-16,0 0-13 15,0 0-5-15,-15 16-22 16,-19-3-100-16,-12 6-197 16</inkml:trace>
  </inkml:traceGroup>
</inkml:ink>
</file>

<file path=ppt/ink/ink4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1:17:35.9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F517EC-1EE3-435B-BBE9-6D54D4B31CD1}" emma:medium="tactile" emma:mode="ink">
          <msink:context xmlns:msink="http://schemas.microsoft.com/ink/2010/main" type="writingRegion" rotatedBoundingBox="16267,15275 17306,15275 17306,17856 16267,17856"/>
        </emma:interpretation>
      </emma:emma>
    </inkml:annotationXML>
    <inkml:traceGroup>
      <inkml:annotationXML>
        <emma:emma xmlns:emma="http://www.w3.org/2003/04/emma" version="1.0">
          <emma:interpretation id="{976B141A-EB2E-4CF2-BF98-73D687A426E3}" emma:medium="tactile" emma:mode="ink">
            <msink:context xmlns:msink="http://schemas.microsoft.com/ink/2010/main" type="paragraph" rotatedBoundingBox="16267,15275 17306,15275 17306,17856 16267,17856" alignmentLevel="1"/>
          </emma:interpretation>
        </emma:emma>
      </inkml:annotationXML>
      <inkml:traceGroup>
        <inkml:annotationXML>
          <emma:emma xmlns:emma="http://www.w3.org/2003/04/emma" version="1.0">
            <emma:interpretation id="{8ED32F84-7FA4-4520-8D4B-2861114955F7}" emma:medium="tactile" emma:mode="ink">
              <msink:context xmlns:msink="http://schemas.microsoft.com/ink/2010/main" type="line" rotatedBoundingBox="16267,15275 17306,15275 17306,17856 16267,17856"/>
            </emma:interpretation>
          </emma:emma>
        </inkml:annotationXML>
        <inkml:traceGroup>
          <inkml:annotationXML>
            <emma:emma xmlns:emma="http://www.w3.org/2003/04/emma" version="1.0">
              <emma:interpretation id="{16CBE464-A5A7-4A52-B224-2B62B4BB202E}" emma:medium="tactile" emma:mode="ink">
                <msink:context xmlns:msink="http://schemas.microsoft.com/ink/2010/main" type="inkWord" rotatedBoundingBox="16267,15275 17306,15275 17306,17856 16267,17856"/>
              </emma:interpretation>
              <emma:one-of disjunction-type="recognition" id="oneOf0">
                <emma:interpretation id="interp0" emma:lang="" emma:confidence="0">
                  <emma:literal>1.</emma:literal>
                </emma:interpretation>
                <emma:interpretation id="interp1" emma:lang="" emma:confidence="0">
                  <emma:literal>3.</emma:literal>
                </emma:interpretation>
                <emma:interpretation id="interp2" emma:lang="" emma:confidence="0">
                  <emma:literal>l.</emma:literal>
                </emma:interpretation>
                <emma:interpretation id="interp3" emma:lang="" emma:confidence="0">
                  <emma:literal>Z.</emma:literal>
                </emma:interpretation>
                <emma:interpretation id="interp4" emma:lang="" emma:confidence="0">
                  <emma:literal>I.</emma:literal>
                </emma:interpretation>
              </emma:one-of>
            </emma:emma>
          </inkml:annotationXML>
          <inkml:trace contextRef="#ctx0" brushRef="#br0">0 82 547 0,'0'0'29'16,"0"0"-29"-16,0 0 84 15,0 0 27-15,127-37-26 16,-94 22-25-16,-3 6-18 15,4-1-7-15,-2 6 3 16,4 0-8-16,-9 4-2 16,0 0-12-16,2 0 6 15,-3 14-10-15,-2 7 1 0,-2 10-1 16,-2 4-2 0,-4 7 1-16,-10 10-2 0,-3 2 4 15,-3 6-6-15,0 6 1 16,0-2-3-16,-4 1 4 15,-12 6-5-15,4-13 2 16,2 3 2-16,3-4-4 16,2-12 2-16,4-2-5 15,1-2 2-15,0-1-1 16,0-5 3-16,1-4-2 16,11-4-3-16,1 1 3 15,0-4-3-15,5 3 0 16,3-3 0-16,0-5 2 15,-1-2-1-15,-1-3-1 16,1-8 0-16,5 1 0 0,-6-1-1 16,5-6 3-16,2 0-1 15,0 0 0-15,-4 0 0 16,-6-3-1-16,-4 0 2 16,-4-4-2-16,-2 1-2 15,-1 2 2-15,-2 1 0 16,-3-4 4-16,0 7-2 15,0-4-1-15,0 0 4 16,0 0-4-16,0 2 0 16,-3 2-1-16,-3 0 0 15,-7 0 1-15,-3 0 0 16,-4 16-1-16,-2 15-1 0,-1 7-1 16,-1 4 2-16,3 7 0 15,3-5 1-15,8 4-1 16,-2-4 0-16,10 2 0 15,2 0 0-15,0-1 2 16,0-1-1-16,4 1 1 16,10-2 0-16,-3-2-1 15,2 0 1-15,0-4 1 16,0 1-3-16,6-2 0 16,-5 2 0-16,2-7 0 15,-3 2 1-15,-3-5-2 16,0 1 0-16,-8-1 1 15,1-5 3-15,-2 1-2 16,-1 1 1-16,0-2 5 16,0 11 8-16,0-8-4 0,0 8-1 15,0-3 0-15,-1 3-5 16,-4 2 2-16,1-7-5 16,-2 4 0-16,2-5 5 15,-2-5-3-15,2-2-4 16,-1-6 3-16,-2-2 7 15,1-7-9-15,-1-2 4 16,-2 0 1-16,4 1-5 16,-4-1 2-16,3-4-1 15,2 6 3-15,2-6-4 0,2 0-1 16,-3 0 0 0,3 1 0-16,0-1-4 0,0 0-13 15,0 0-16-15,0 0-6 16,0 0-15-16,0 0-26 15,0-14-57-15,0-6-159 16,5-7-481-16</inkml:trace>
          <inkml:trace contextRef="#ctx0" brushRef="#br0" timeOffset="213.4303">1039 2040 1021 0,'0'0'14'15,"0"0"-11"-15,0 0 15 16,0 0 10-16,0 0-28 16,0 0-2-16,-9-8-71 15,-14 8-169-15,-15 0-487 16</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45.6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16702B-A494-457B-A92A-F42040B63B35}" emma:medium="tactile" emma:mode="ink">
          <msink:context xmlns:msink="http://schemas.microsoft.com/ink/2010/main" type="inkDrawing" rotatedBoundingBox="6803,14935 8610,14971 8580,16477 6773,16441" hotPoints="8570,15414 7778,16271 6725,15766 7517,14909" semanticType="container" shapeName="Ellipse"/>
        </emma:interpretation>
      </emma:emma>
    </inkml:annotationXML>
    <inkml:trace contextRef="#ctx0" brushRef="#br0">1416 1158 458 0,'0'0'63'0,"0"0"-1"15,0 0-7-15,0 0-1 16,0 0 58-16,0 0-38 0,0 0-25 15,-12-27-15-15,12 27-1 16,0 0-5-16,0 0-7 16,0 0-8-16,0 0-1 15,0 0-1-15,0 0-3 16,0 0 1-16,0 0-1 16,0 0 0-16,0 0 8 15,-3 0-5-15,-2 0-5 16,-7 9 7-16,-3 0-7 15,-2 5-4-15,-6 1 1 16,4 2-3-16,-3 3 0 16,-5 2 2-16,8 1-1 0,-9 1 0 15,2 0 0 1,3-3-1-16,-6 2 6 0,3 0-4 16,-2-9 6-16,5 0-1 15,1-4 3-15,-5 0 5 16,4-3-5-16,1-1-3 15,-10 3-3-15,9-4 3 16,-5-1 1-16,5-4 0 16,1 4 1-16,-5-2-5 15,8-2 1-15,1 0-2 16,-1 0 3-16,2 0-3 16,3 0-1-16,0 0 1 15,-4 0 1-15,3 0-2 16,-2 0 0-16,-1 0 0 15,-2 0 2-15,4-2-4 0,2-6 0 16,-4 4 1-16,4-2-1 16,5 2 2-16,-1-2-1 15,1 3-1-15,-4-1 1 16,0-2-1-16,1-1 1 16,-1 0-1-16,0 3 0 15,0-6 1-15,-7 3-1 16,2 0-1-16,5-5 1 15,-4 1 0-15,3 2-1 16,3 0 1-16,-2-4 3 16,5 4-3-16,-5-2 0 15,0 2-1-15,-2-2 2 0,5 0 3 16,1-2-4-16,-8-7-2 16,4 2 0-16,-6-1 4 15,4 1-5-15,2-5 3 16,0-1 0-16,-3 5 0 15,3-3 0-15,0 5 0 16,0 0 0-16,0-6-2 16,1 1 2-16,4-2 0 15,-4 1 0-15,6 4 0 16,-7-3-3-16,5-1 2 16,-1-8 0-16,-7 4 1 15,4-4-5-15,6 3-1 16,-2 5 4-16,3 0-2 15,1-1 4-15,4 0 1 0,0 0-1 16,0 0 0-16,0-5-1 16,0 5 1-16,4-3 0 15,1 3 1-15,8 4-2 16,-3-5 0-16,3 6-1 16,2-3 2-16,-2 2-2 15,0 3 2-15,0 2-1 16,-3 0 0-16,4 2-2 15,4-5 1-15,-5 2 2 16,4-1 0-16,-1 3 0 16,-3 4-2-16,0-1 0 15,-4 0 0-15,4 6-1 16,-1-3 1-16,1-2 0 0,-5 4-3 16,5-1 3-1,5-4 0-15,2 3 1 0,-2-1-1 16,5-6 2-16,4 1 0 15,-5 1 1-15,-3 2-2 16,4-2 2-16,-1 2 0 16,-5 4-1-16,4-3 0 15,-8 3 0-15,1 0 0 16,4-1 0-16,0 2 0 16,4-3 0-16,-7 0 0 15,2 4 0-15,2-3-1 0,-2 2 1 16,1 2 0-1,6 0 0-15,-6-1 0 0,4 1-1 16,2-3 1-16,-2 3 1 16,-3-4 0-16,4 7-2 15,-1-3 1-15,-5-2-1 16,4 6 1-16,-8-4-3 16,0 4 3-16,-5 0 0 15,5 0-1-15,3 0-1 16,-3 0 2-16,5 0 1 15,-1 0-1-15,4 0 0 16,0 0 0-16,-2 0 0 16,4 0 0-16,-5 0 1 15,-4 0-1-15,2 0 0 0,0 0 0 16,2 4 0-16,-4-4 0 16,2 6-1-16,0-6-1 15,6 5 2-15,-5-1 0 16,2 4 0-16,4-1 0 15,-1 0 0-15,-3-1-1 16,4-1 1-16,-8 5 0 16,2-6-1-16,2 5-3 15,-6 1 4-15,4-1 0 16,-4-1-1-16,2 2 1 16,4-2 0-16,-2-2-1 15,-7 4 1-15,3 2 0 16,6 3 0-16,-1-6-2 0,-1 5 2 15,3-1 0-15,-7-2-1 16,0 2 0-16,1-4 1 16,-6 0-1-16,2 1 2 15,1 0-2-15,-3-2-4 16,1 1 5-16,0 2 3 16,-4-4-3-16,4 3-1 15,-2 0 0-15,-1-2 0 16,4-2 1-16,-5 1 0 15,-1 0 1-15,0-3-1 16,1 5-6-16,-1 1 4 16,2 3-6-16,-3-3 7 0,3-1 1 15,-2 0 1 1,-1 1 0-16,1-1-1 0,-2 6 2 16,2-2-2-16,-1-3 0 15,-2 3 1-15,5-5-1 16,-6-2 1-16,0 4-1 15,5 1-1-15,-5 0 1 16,0-2 0-16,0 1 1 16,0-1-1-16,0-4 2 15,0 4-2-15,0-4 0 16,0 3 0-16,0-3-1 16,0 5 1-16,0-1 0 15,0 0 3-15,0 1-3 16,0-1 0-16,0-2-2 0,0 0 1 15,0 2 2-15,0 0-1 16,0 0 0-16,0 1 0 16,0-3 0-16,0 4 0 15,0-1 0-15,0 0 0 16,0 4 3-16,0-1-3 16,-5 0 0-16,-6-3 0 15,6-1 0-15,-2 0 0 16,6-3 1-16,-2 1 0 15,1-1 0-15,-2 2 0 16,1-1-1-16,1 0 0 16,2-5 2-16,-4 2-2 15,4-4 3-15,0 4-2 0,-4 2-1 16,4-2 1-16,-5 5-1 16,1-5 0-16,4 7 2 15,-4-8-1-15,4 3-2 16,-5 1 2-16,5 1-2 15,-7-1 2-15,4-1-1 16,2 1 0-16,-2 0-1 16,3 1 1-16,-2-3 0 15,0 8 0-15,0-4 1 16,-1-4 0-16,3 9-1 16,-4-9 0-16,-2 3 0 15,2 3 0-15,-5-6 0 16,5 3 0-16,4-4 4 0,-5-2-4 15,1 6 0 1,0-3 0-16,-1 4 1 0,-2 0 0 16,0-5-1-16,2 6-1 15,0 0 0-15,-3-2 1 16,2 1 0-16,2 2 0 16,-5-1 0-16,5-3 0 15,-5 3 3-15,-1-1-3 16,2 1 0-16,-1-1 0 15,3-1 1-15,-3 3-1 16,5-8 0-16,-5 3 0 16,5 2 1-16,-6-1-1 0,1 0-1 15,0-1 1-15,1 4 0 16,2-2 1 0,-3 1-1-16,0-1 2 0,1-5-1 15,2 4 1-15,0-1-1 16,2-2 2-16,-1-1 5 15,-2 4-8-15,1-3 2 16,2 0 2-16,-5 2-4 16,1 1 3-16,-1 0-2 15,-3 1 0-15,4-3 1 16,-1 4-2-16,2 0 0 16,5-4 1-16,-7-1 0 15,5 2 2-15,-5-6-1 16,5 4-2-16,-6 1 2 15,6-1 0-15,-2 0 0 0,1-4 0 16,-2 7-2-16,1-3 1 16,-2-1-1-16,3 3 1 15,-3-2-1-15,3 0 0 16,-5-2 0-16,1 3 1 16,5 2-1-16,0-6 0 15,-1 4-2-15,4-5 2 16,-3 0 2-16,4 4-1 15,-5-4 1-15,5 3-2 16,0-3 0-16,-4 3 0 16,-1 0 1-16,1-3 1 15,-5 4-2-15,5 2 2 0,-6-2-2 16,0 0 1-16,1 2-1 16,5-2-3-16,-1 0 3 15,1-4 0-15,0 0 3 16,4 0-3-16,0 4-3 15,0-4 0-15,0 0 2 16,0 0-25-16,0 0-42 16,-5 0-29-16,5 0-46 15,0 16-129-15,-8 7 107 16</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46.6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FB450E-6E97-4F74-9BD7-5FF50A5575D6}" emma:medium="tactile" emma:mode="ink">
          <msink:context xmlns:msink="http://schemas.microsoft.com/ink/2010/main" type="inkDrawing" rotatedBoundingBox="6276,18151 7417,18139 7418,18186 6276,18198" shapeName="Other"/>
        </emma:interpretation>
      </emma:emma>
    </inkml:annotationXML>
    <inkml:trace contextRef="#ctx0" brushRef="#br0">67 51 328 0,'0'0'9'15,"0"0"120"-15,0 0-26 16,0 0-43-16,0 0 3 16,0 0-7-16,0 0 23 15,-68-46-16-15,68 46-23 16,0 0-19-16,0 0 8 15,0 0-14-15,0 0-4 0,0 0-5 16,0 0-4-16,0 0-2 16,0 0 0-16,0 0-5 15,0 0 1-15,19 0 3 16,9 0 1-16,2 0 2 16,8 0-1-16,-3 0 0 15,-2 0 5-15,3 0-3 16,9 0-3-16,-3 0 3 15,6 0 7-15,3 0-6 16,0 0 0-16,-1 0 3 16,-6 0-7-16,2 0 1 15,1-2 0-15,-7 2-1 0,5 0 7 16,-3-4-6-16,-1 4-1 16,0 0 0-16,-4 0 3 15,-2 0-3-15,-6 0 7 16,2 0-7-16,-10 0 3 15,4 0-3-15,-3 0 3 16,-8 0 2-16,5 0-2 16,-10 0 0-16,4 0 1 15,-9 0-3-15,2 0 1 16,-2 0-1-16,1 0 6 16,-1 0-7-16,-1 0 4 15,-2 0-3-15,-1 0 6 0,3 0-2 16,-3 0 0-1,2 0 2-15,-2 0-2 0,3 0-1 16,-3 0 0-16,0 0 1 16,0 0 0-16,0 0 0 15,0 0-3-15,0 0-1 16,0 0-1-16,0 0 1 16,0 0-1-16,0 0-1 15,0 0-5-15,0 0-20 16,0 0-29-16,0 0-19 15,0 0-98-15,-22 0-139 16</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24.8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F440F4-4280-44AB-8096-A9E751D9AFE7}" emma:medium="tactile" emma:mode="ink">
          <msink:context xmlns:msink="http://schemas.microsoft.com/ink/2010/main" type="inkDrawing" rotatedBoundingBox="17167,13631 20849,13099 21058,14543 17376,15076" hotPoints="21019,14060 18976,14756 16899,14170 18942,13474" semanticType="container" shapeName="Ellipse">
            <msink:sourceLink direction="with" ref="{954D17C6-557C-478D-B42B-16671242CE30}"/>
          </msink:context>
        </emma:interpretation>
      </emma:emma>
    </inkml:annotationXML>
    <inkml:trace contextRef="#ctx0" brushRef="#br0">1687 1194 231 0,'0'0'159'16,"0"0"-53"-16,0 0 1 15,0 0-37-15,0 0-10 16,0 0-10-16,0 0-7 16,-107 24 19-16,82-16-21 15,-2 2 0-15,-5 4-17 16,1-4 8-16,2-1-17 15,-3 6 0-15,-4-8 8 16,-3 6-13-16,4-2 0 16,0-3 2-16,4-3-1 15,7 5 4-15,3-10-9 16,-4 5 3-16,3-5 0 0,5 0-2 16,-11 4-3-1,5-4-3-15,-6 0 1 0,-2 0-1 16,-2 0 6-16,0 0-7 15,-5 0 1-15,-3 0 0 16,-1 0-1-16,0 0 0 16,3 0 2-16,3 0-1 15,4 0 0-15,-4 0 2 16,5 0-2-16,1 0-1 16,4 0 0-16,-3 0 1 15,-2 0 0-15,-1-9-1 16,-3-1 2-16,5 1-2 0,0-6 1 15,2 6 5 1,6-2-5-16,3-4 2 0,2 6 3 16,1-1 7-16,-4-4-10 15,-2-4-1-15,-4-1 0 16,4 5 1-16,5-5-1 16,-7 1 3-16,10 5-1 15,-2-3 5-15,6-3-8 16,-5-1 3-16,5 4 2 15,1-6-5-15,1-2 7 16,-1 0-8-16,2-3 0 16,1-5 1-16,-3 1 2 15,9-3-1-15,-7 10-1 16,7-4-1-16,0 0 0 16,0 6 1-16,0 2 0 0,0-1-1 15,0 1 0-15,7-8 0 16,3 2 0-16,8-8 1 15,4 3 2-15,1-2 1 16,3 2-2-16,7-4-1 16,-2 4-1-16,8-1 0 15,3-2 0-15,2 3-3 16,5 1 3-16,0-2 2 16,11 6-2-16,3-8 0 15,11 6-3-15,0 1 3 16,6 0 2-16,3 3-2 15,-2 0-1-15,-1 7 1 16,-3-1 0-16,-6 3 2 0,-2 2 0 16,0-2 2-16,-3 6-2 15,3 4-1-15,-1-4 0 16,1 5 4-16,2 4-3 16,5 0 1-16,-4 0-1 15,7 0 2-15,5 4 0 16,-2 6 3-16,-3 2-7 15,-5-1 1-15,-7-2 1 16,-8 6 1-16,-2-6-3 16,1 5 0-16,-6-1 4 15,0 2 0-15,-1-2-4 16,-2 2 1-16,-5-4 0 0,-2-2 2 16,-5 2 3-16,-2 2-4 15,0-3 0-15,-5-2 3 16,2 1 1-16,-5-2-4 15,-1 1 4-15,-6 1-5 16,2 1 7-16,-3-5-7 16,-1-1 0-16,0 1 0 15,-1 5 5-15,-2-7-1 16,-1-2-5-16,4 4 2 16,-4-1-2-16,4 0 7 15,0-2-7-15,1 2 4 16,2-1-2-16,-1 2-1 15,-1-4 2-15,2 7-1 16,3-4 0-16,-1-1 1 0,2 0-2 16,-4 1 2-16,0 2-2 15,-3 1 1-15,1-3-2 16,5 7 0-16,6-2 1 16,-1 1 0-16,0 0 17 15,-4-2-14-15,-11 2-3 16,2 3-1-16,3 6 0 15,6 1 1-15,-1-2 0 16,-2-1 1-16,-6-3 1 16,-3-4-2-16,-3 4 1 15,-1-4-3-15,3 4 2 0,-5-6-2 16,-1 5 2 0,-2-3-1-16,3 3 0 0,-5 2 1 15,2 0-1-15,-1-2 1 16,-2-2-2-16,-1 2 2 15,0 1 2-15,0-5-3 16,0 6 1-16,0-8-1 16,0 3-1-16,0 0 1 15,0 2 2-15,0-3-2 16,-8 6-4-16,-5 3 4 16,0 2 2-16,-5-2-2 15,1 5-1-15,-4 0-1 16,1 1 0-16,-2-2-4 15,1-2 6-15,-4-3 0 16,2 2-3-16,-2-5 2 0,0 4 1 16,4 1-2-16,-4-4 2 15,-3-2 0-15,-1 5 2 16,-1-5-5-16,-3 3 3 16,-2-1 0-16,-1 1 1 15,-4-1-1-15,3-2-2 16,-3-3 2-16,1 3 0 15,5-9-2-15,-9 7 2 16,3-3 1-16,1 3-1 16,-3-6-3-16,0 3 1 15,-2-4 0-15,1 6 0 16,0-5 1-16,1 4-4 16,3 1 3-16,4-3 0 15,-2-1 0-15,3 2-3 0,5-2 4 16,3-2 1-16,4 2 0 15,1-2 2-15,0-4-2 16,4 3 0-16,-3 1-1 16,-2-1 1-16,0 1-1 15,-3 4 0-15,-1 1-1 16,0 2 0-16,-3-3 0 16,-4 2 0-16,-2-1-3 15,0-1 4-15,-2-1-2 16,3 0-3-16,4-1 3 0,1-6 3 15,3 4 1 1,1-4-1-16,-1 1-5 0,3 5 4 16,-2-6 1-16,0 4 0 15,1-1 0-15,-2-1 0 16,-1 2 1-16,1 0-4 16,5 1 4-16,-1 4-2 15,-1-5 1-15,4 1-3 16,-2-1 2-16,1 0 2 15,3-1 3-15,-2-3-4 16,0 0 0-16,0 0 1 16,3 0-1-16,-1 0 0 15,-1 0 0-15,1 0 0 16,0 0 1-16,-1 0-1 16,2 0 0-16,0 0 0 0,6 0 2 15,-1 0-2-15,5 0 3 16,1 0-3-16,0 0 0 15,3 0 0-15,-2 0 1 16,-1 0-1-16,3 0 1 16,-3 0-1-16,4 0 0 15,-4 0 2-15,1-3-1 16,1 3-2-16,2 0 1 16,-2 0 0-16,1 0 0 15,-2 0 0-15,1 0 1 16,2 0-2-16,1 0 1 15,-3 0 0-15,1 0 4 16,-1 0-4-16,2-4 0 0,1 4-3 16,0 0 3-16,0 0 4 15,0 0-4-15,0 0-2 16,0 0 2-16,0 0 0 16,0 0 2-16,0 0-2 15,0 0 0-15,0 0 1 16,0 0-1-16,0 0 0 15,0 0 1-15,-3 0-1 16,3 0 0-16,0 0 0 16,0 0 0-16,0 0 1 15,0 0-1-15,0 0 0 16,0 0 0-16,0 0 4 16,0 0-7-16,0 0 3 15,0 0 0-15,0 0-1 0,0 0 2 16,-1 0 2-16,1 0-3 15,0 0-3-15,0 0 3 16,0 0 0-16,-6 0-1 16,6 0 1-16,0 0 1 15,0 0-1-15,0 0-1 16,0 0 1-16,0 0 0 16,0 0 2-16,0 0-4 15,0 0 3-15,0 0-2 16,0 0 1-16,0 0 0 0,0 0-2 15,0 0-2-15,0 0 5 16,0 0-1-16,0 0 0 16,0 0-4-16,0 0 3 15,0 0 0-15,0 0-1 16,0 0 0-16,0 0-2 16,0 0 1-16,0 0-5 15,0 0-22-15,0 0-8 16,0 0-24-16,0 0-34 15,0 0-36-15,0-4-172 16</inkml:trace>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27.6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8E02FF9-6B5C-41B8-B6FA-C123B92A0824}" emma:medium="tactile" emma:mode="ink">
          <msink:context xmlns:msink="http://schemas.microsoft.com/ink/2010/main" type="inkDrawing" rotatedBoundingBox="21627,13167 23291,13190 23274,14396 21610,14372" hotPoints="23142,13731 22426,14447 21711,13731 22426,13016" semanticType="enclosure" shapeName="Circle">
            <msink:sourceLink direction="with" ref="{BFE328B3-3DF8-46B2-990C-FAC4AD977C70}"/>
          </msink:context>
        </emma:interpretation>
      </emma:emma>
    </inkml:annotationXML>
    <inkml:trace contextRef="#ctx0" brushRef="#br0">1008-141 653 0,'0'0'10'15,"0"0"-6"-15,0 0 62 16,0 0-2-16,0 0-40 16,0 0 12-16,0 0 8 15,-78 23-16-15,64-23-11 16,-8 0 10-16,0 0-4 16,-5 0 8-16,-5-10-14 15,-6 10 13-15,-4 0 1 16,3 0-10-16,2 0-7 15,6 0 9-15,-3-3-4 0,4-3-8 16,1-2 5 0,3 1-4-16,-2 0-2 0,6-6 1 15,1 2-6-15,3-2-1 16,2-2 7-16,-3 2-5 16,-1-7-6-16,-5-2 5 15,-1-6-4-15,-3 5 4 16,2-5-4-16,-4 4 6 15,4-4-5-15,3 6 13 16,4-1-7-16,4-1-1 16,2 2-1-16,1-1-2 15,4-1 0-15,-3-1 0 16,4-2-1-16,-1 0-1 0,0-1 2 16,5 0 0-16,-1 5-1 15,1-5-2-15,1 4 4 16,3-2-4-16,0 3 1 15,0 3-2-15,0-3 1 16,0 5-1-16,0-5 3 16,3-4-2-16,12 3-1 15,1-4 0-15,4 1-1 16,3 0 1-16,3-3 0 16,3 3 0-16,0 0 0 15,0 3-1-15,2 0-2 16,2-3 3-16,2 4 4 0,3 5-4 15,1-5-5-15,0 9 5 16,6 0 1-16,3 0-1 16,0 5-2-16,5 2 2 15,2 3 2-15,-2 1-2 16,2 3 1-16,0 0-1 16,-3 0-1-16,3 0 1 15,-1 3 2-15,-3 12 3 16,-2-6-5-16,5 5 0 15,-4 9 0-15,-2-9 0 16,-1 9 0-16,-8-4-1 16,-6-4 0-16,-4 6 0 15,0-1 0-15,-6-2 1 0,4 5 0 16,0 1-1 0,-4-1 1-16,3 5 0 0,-1-5 0 15,-3 4-3-15,-2 1 3 16,-2 0 3-16,-5-1-3 15,-2-3 4-15,-2 0-4 16,0-1 1-16,-9 0-1 16,1-6 0-16,-1 7-1 15,0-2 1-15,0-2 5 16,0 3-4-16,0 5-1 16,-10-4 1-16,-3 3 1 15,0-1 0-15,-5-2-2 16,0 0 1-16,-4-1-1 15,3-6 0-15,-4 2 1 0,4 1 0 16,-1-1 1-16,-5-2-2 16,2 2 1-16,-6 5-1 15,-2 4 1-15,-2-1-1 16,-2 0-1-16,-1 1 1 16,-3-4 0-16,1-1 0 15,2-6-3-15,4-4 6 16,9-2-7-16,2-5 6 15,5-2-2-15,2-1 0 16,1-3 3-16,-3 4 1 16,3-1 0-16,-3-3-2 15,1 4-1-15,-1-4 1 16,3 4 1-16,2-4 1 0,0 0-1 16,0 4 3-16,2-2-1 15,3-2-1-15,-1 3-3 16,1 1 3-16,-1-4-1 15,0 6-6-15,-2-6 3 16,0 4 0-16,-1 1 0 16,-1-1 1-16,0-4-1 15,1 5 4-15,5 0-3 16,0-5-1-16,1 0 1 16,1 0-1-16,1 0 0 15,0 0 0-15,2 0 1 16,0 0-1-16,0 0 1 0,0 0-1 15,0 0 0 1,0 0 0-16,0 0 2 0,0 0-2 16,0 0 0-16,0 0 0 15,0 0-1-15,0 0 2 16,0 0-1-16,0 0 0 16,0 0 0-16,0 0 0 15,0 0 0-15,0 0 0 16,0 0-1-16,0 0 2 15,0 0-2-15,0 0 2 16,0 0-1-16,0 0 0 16,0 0 0-16,0 0 0 15,0 0 0-15,0 0 0 16,0 0 0-16,0 0 0 16,0 0 0-16,0 0 0 0,0 0-2 15,0 0 1-15,0 0 2 16,0 0-1-16,0 0 0 15,0 0 1-15,0 0-2 16,0 0 2-16,0 0-1 16,0 0 0-16,0 0 0 15,0 0-1-15,0 0 1 16,0 0 0-16,0 0 2 16,0 0-2-16,0 0 0 15,0 0-1-15,0 0 1 16,0 0 0-16,0 0-1 15,0 0-1-15,0 0 4 0,0 0-3 16,0 0 1-16,0 0 0 16,0 0 0-16,0 0 0 15,0 0 0-15,0 0 0 16,0 0 0-16,0 0 0 16,0 0 1-16,0 0-1 15,0 0 0-15,0 0 0 16,0 0-1-16,0 0 1 15,0 0 0-15,0 0 0 16,0 0 0-16,0 0 0 16,0 0 0-16,0 0-1 15,0 0 0-15,0 0 2 16,0 0-1-16,0 0 0 0,0 0 0 16,0 0-1-1,0 0 3-15,0 0-2 0,0 0 0 16,0 0 0-16,0 0-2 15,0 0 1-15,0 0 1 16,0 0-2-16,0 0 0 16,0 0 1-16,0 0-6 15,0 0 4-15,0 0-6 16,0 0-3-16,0 0-6 16,0 0-13-16,0 0-26 15,4 0-36-15,13-10-42 16,11-22-45-16,-5-18-237 15</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43.5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E00D99-A559-479C-9485-495972692FF1}" emma:medium="tactile" emma:mode="ink">
          <msink:context xmlns:msink="http://schemas.microsoft.com/ink/2010/main" type="inkDrawing" rotatedBoundingBox="21409,16754 23613,16528 23779,18141 21574,18367" hotPoints="23709,17663 22430,18175 21439,17218 22718,16705" semanticType="enclosure" shapeName="Ellipse">
            <msink:sourceLink direction="with" ref="{8177FB56-4B27-4F87-AF8C-CB479DD2CF6C}"/>
          </msink:context>
        </emma:interpretation>
      </emma:emma>
    </inkml:annotationXML>
    <inkml:trace contextRef="#ctx0" brushRef="#br0">620 1155 687 0,'0'0'39'0,"0"0"-25"0,0 0 25 15,0 0 39 1,0 0-64-16,0 0 22 0,-22 54 4 16,13-43-19-16,-5-5 27 15,-4 2 2-15,-3 2-19 16,-4-5 3-16,2 3-9 16,-2-4 6-16,-1-1-8 15,1 0-2-15,3-3-9 16,-2 0 1-16,1 0 3 15,-2-10 1-15,-1-11-8 16,0-2-1-16,-2-7-5 16,1 2-3-16,-2-4 2 15,0-6-1-15,0-3-2 0,1-1 1 16,3-8 0-16,4 2 0 16,3-3 0-16,5 10 0 15,4 0 0 1,2-2 0-16,3 12 0 15,4-6 0-15,0-1 1 0,0-3 1 16,0-5-1-16,13-1 1 16,4-3-2-16,5 3 1 15,7 0 1-15,2 3-2 16,5 6 0-16,0 5 0 16,2 0 0-16,7 2 2 15,-2 3 2-15,5 0-3 16,3 5 0-16,0 3-1 15,-3-1 0-15,2 6 1 0,0 0-1 16,-3 11 0-16,-3-1 0 16,5 1 0-16,4 4 1 15,6 0-1-15,9 0 1 16,5 0 3-16,-1 0-2 16,1 9-2-16,2 5 0 15,5-5 0-15,-3 6 4 16,-8-2-4-16,-2 1-2 15,-10 0 2-15,-6 4-2 16,-5 5 0-16,-4 1 2 16,-3 0 1-16,-1 3-1 15,-3 5 2-15,7 10-2 0,22 17 5 16,5-3-4-16,-1 2 26 16,-10-18-27-16,-29-12 0 15,-7 9 2-15,-4-5-1 16,-2 1-1-16,-2 8 0 15,-10-12-1-15,1 6 1 16,-5 4 0-16,0-8 0 16,0-3 2-16,-9 2-2 15,-11 1-1-15,1-3-4 16,-3 0 1-16,2-5 1 16,2 1-1-16,1 2 1 15,4-2 0-15,-3-1-2 16,-1-1 2-16,-1 1 0 0,1-2-2 15,-4 5 4 1,1-3-1-16,-3 1-3 0,-2-3 5 16,-4 9-1-1,-1-6 0-15,-4 4 1 0,1-2-1 16,1-2 2-16,-1 3 0 16,-1-7 0-16,1 2-2 15,3-2 2-15,1 1-2 16,1-5 2-16,3 2-1 15,-1-5 0-15,-4 2 0 16,-4-6-1-16,-3 0 3 16,-1 0-2-16,6-1 0 15,-1-7-3-15,4 9 3 16,0-7 0-16,3-3 1 0,4 0-1 16,-3 0 0-16,3 0 0 15,5 0 0-15,0 0 2 16,1 0-2-16,1 0 0 15,-4-3 0-15,2-8 0 16,-5 3 0-16,-2 3 0 16,-3 1 0-16,1-5 0 15,0 8 1-15,-3-3-1 16,3-4 0-16,-3 7 0 16,6-9 0-16,-5 5 3 15,2-3 0-15,4 3-4 16,-2-4 4-16,-2 3-1 15,4-5-2-15,-3 4 1 16,-1-2-1-16,4-3 0 0,-2 6 0 16,5-3 0-16,-1 4 3 15,-1-2 1-15,4 4-1 16,-1-5 0-16,2 2-2 16,2 3 1-16,-2-4-1 15,3 3-1-15,0 0 1 16,0-2 2-16,0 3-1 15,1-1-2-15,-4-2-2 16,2 2 2-16,1-1 0 16,0 5 0-16,1-4 2 15,0 4-2-15,4-10 0 0,-1 6 0 16,-1-1 5 0,1 1-5-16,-2-7 1 0,2 7 1 15,2-1 0 1,1 1-1-16,1 0-1 0,3 0 1 15,2 4 3-15,0 0-4 16,0 0 1-16,0 0 2 16,0 0-3-16,0 0-1 15,0-3 0-15,0 3 0 16,0 0 1-16,0 0-1 16,0 0 0-16,0 0 1 15,0 0 0-15,0 0-2 16,0 0-4-16,0 0-6 0,0 0-1 15,0 0-13 1,-2 0-2-16,2 0-43 0,0 0-35 16,0-11-31-16,13-5-88 15,3-1-248-15</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16.4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40021E-DF6A-4FA0-82DE-08CF08D09CE0}" emma:medium="tactile" emma:mode="ink">
          <msink:context xmlns:msink="http://schemas.microsoft.com/ink/2010/main" type="inkDrawing" rotatedBoundingBox="8905,6928 12467,7028 12462,7197 8900,7097" shapeName="Other"/>
        </emma:interpretation>
      </emma:emma>
    </inkml:annotationXML>
    <inkml:trace contextRef="#ctx0" brushRef="#br0">17 0 206 0,'0'0'7'0,"0"0"29"16,0 0 3-1,0 0 7-15,0 0-1 0,0 0 30 16,0 0-15-16,-18 7-4 16,18-7-23-16,0 0-2 15,0 0-9-15,0 0-3 16,0 0-16-16,0 0 1 16,0 0-4-16,0 0-1 15,0 0 1-15,0 4-6 16,14-1 6-16,8 7 3 15,4-3 3-15,7 0-6 16,2 1 2-16,4-4 1 16,6-2 2-16,-1 4 3 15,4-2 1-15,1-1-4 16,-3-3 6-16,-1 0 1 0,0 0-6 16,2 0 2-16,-7 0 2 15,2 0-5-15,3-3 8 16,-4-1-6-16,0 1-6 15,1 3 4-15,-2 0-2 16,1 0-2-16,-1 0 1 16,2 0 3-16,-1 7-4 15,-2-3 1-15,-1 4-2 16,-6-3 1-16,1 2 0 16,1 0 1-16,0-1 0 15,7 1 1-15,-6 6-2 16,7-5-1-16,4 1 1 0,-2 2-1 15,4-4 0 1,1 3 2-16,-4-2-2 0,1-3 0 16,4 2 0-16,-8 0-1 15,-6-3 1-15,0-3 0 16,-8 3 0-16,8 0 0 16,-5 4 4-16,11-5-3 15,-6 0-1-15,0 1 0 16,-1-4 1-16,0 4-1 15,-2-4 0-15,2 2 2 16,6-2-2-16,-7 0 0 16,9 0 7-16,-9 0-6 15,4 0-1-15,-8 0 1 16,5 0 0-16,-4 0 3 16,1 0-2-16,-5 0-2 0,5-6 6 15,-1-1-5-15,2 3 4 16,-3-3-2-16,-1-1-1 15,2 0 0-15,2-3 4 16,-2 5-5-16,2-1 4 16,3-3-5-16,5 5 8 15,-5-1-7-15,2 3-1 16,7-4 2-16,-9 4-2 16,2 2 3-16,1 1-1 15,-3 0-2-15,2 0 0 0,-3 0 0 16,-2 0 1-1,-2 0-3-15,2 0 3 0,-7 0-1 16,2 0 1-16,-1 0-1 16,-4 0-1-16,1 0 1 15,-7 0 0-15,-2 0 1 16,1 0-1-16,-1 0-1 16,-1 0 1-16,-1 0 1 15,-3 0-1-15,1 0 0 16,1 0-1-16,-8 0 2 15,5 0-1-15,-9 0 1 16,0 0-1-16,4 0 0 16,-4 0 0-16,0 0 0 0,0 0 0 15,0 0 0 1,0 0-1-16,5 0 1 0,-5 0 0 16,0 0 1-16,1 0-1 15,2 0 0-15,-1 0 0 16,-2 0 1-16,0 0 1 15,0 0-1-15,0 0 2 16,0 0-1-16,0 0 3 16,0 0 0-16,0 0-2 15,0 0-2-15,0 0-1 16,0 0 0-16,0 0 1 16,0 0-1-16,0 0 3 15,2 0 1-15,-2 0 1 16,0 0 1-16,0 0 1 15,0 0-7-15,0 0 1 16,2 0-1-16,1 0-6 0,5 0-56 16,3 0-95-16,-7-8-62 15</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00.8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58AB807-2437-4ADF-A597-5399D1261A18}" emma:medium="tactile" emma:mode="ink">
          <msink:context xmlns:msink="http://schemas.microsoft.com/ink/2010/main" type="inkDrawing" rotatedBoundingBox="14272,17002 14576,18326 13661,18535 13358,17211" hotPoints="13915,18229 13438,17589 13867,16916 14344,17556" semanticType="container" shapeName="Ellipse"/>
        </emma:interpretation>
      </emma:emma>
    </inkml:annotationXML>
    <inkml:trace contextRef="#ctx0" brushRef="#br0">633 3570 401 0,'0'0'67'0,"0"0"35"16,0 0-28-16,0 0-24 16,0 0 32-16,0 0-20 15,0 0 16-15,-72 37-27 16,56-31-25-16,1-6-5 15,2 0-5-15,-3 0 4 0,3 0-3 16,0 0-10 0,-4 0-2-16,3 0-4 0,-9-11 5 15,0-6-3-15,-6-12-3 16,0 1 1-16,-1-5-1 16,1 2 1-16,1-7-1 15,-8 1-2-15,8-9 1 16,-5 0 1-16,7-1 0 15,-6-4 0-15,9 4 0 16,-6 2-1-16,8 8-3 16,7 1 2-16,1 11 0 15,-2-2 1-15,7-1 1 16,-3-5-3-16,4-3-1 16,1 4 3-16,2-6 1 15,4-5-1-15,0 2 1 0,0-10 0 16,0 5 0-16,0 4 3 15,1 5-6-15,15 2 6 16,2 1-6-16,2 2 6 16,-3 8-4-16,1 1 4 15,2 1-1-15,3 7-2 16,2-4 2-16,4 1 0 16,-1 5-1-16,4-1-1 15,-2 4-1-15,8 0 1 16,-11 2 2-16,5 4-1 15,-4 2 1-15,4 2-2 16,0 0 0-16,4 0 3 16,-9 0-3-16,4 2 0 15,-4 6 0-15,1 6 0 0,0-4 1 16,-2 4 0-16,-2-1-1 16,0 1 0-16,-3 0 0 15,2 0 7-15,-5 3-6 16,1 3 0-16,-2 3 2 15,6 5 1-15,-10 1 3 16,2-1-5-16,1 3 2 16,-5-3-3-16,0 0 4 15,-3 3 2-15,1-3-3 16,-5 2 3-16,1 5 1 16,-2-3-7-16,-3 1 7 15,0-4 2-15,0-1-3 16,0-5 1-16,0 1 5 0,-5 1-5 15,-6-2-1-15,1 7 0 16,1-8-2-16,-7 7-2 16,4-1 2-16,2 3-3 15,-1-4 0-15,0 1 0 16,3 0 4-16,-4 0 0 16,5-5-2-16,2-3 2 15,1 2-2-15,0-9-2 16,2 2-1-16,-2-6 2 15,1 1-3-15,3-2 0 0,0-2 0 16,0-3 0 0,-1 3 0-16,1-1 0 0,0-5 0 15,-3 0 0-15,3 0 0 16,0 4 0-16,0-4-2 16,0 0-2-16,0 0 1 15,-2 6-6-15,2 7-9 16,0 0-23-16,-3 6-11 15,2 0-48-15,-12-6-114 16,-29-13-337-16</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37.3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A50153-1E5B-4A32-9E28-F5298E61E9E5}" emma:medium="tactile" emma:mode="ink">
          <msink:context xmlns:msink="http://schemas.microsoft.com/ink/2010/main" type="inkDrawing" rotatedBoundingBox="5213,11252 5601,8284 7083,8478 6694,11446" hotPoints="6396,8267 6963,9971 6024,11502 5458,9798" semanticType="container" shapeName="Ellipse">
            <msink:sourceLink direction="with" ref="{4455EA5F-69AB-4EEA-8824-FFA52187666A}"/>
            <msink:destinationLink direction="with" ref="{B3477628-92BE-4F34-9EE8-8F67D5A00F72}"/>
          </msink:context>
        </emma:interpretation>
      </emma:emma>
    </inkml:annotationXML>
    <inkml:trace contextRef="#ctx0" brushRef="#br0">1098-2085 180 0,'0'0'20'16,"0"0"48"-16,0 0-51 16,0 0 47-16,0 0-53 15,0 0 14-15,-46-44-1 16,37 40-16-16,1 4 7 15,0-1-5-15,1-2 4 16,3 2-11-16,-5-4-1 16,3 5 3-16,-2 0-4 15,-1-3 4-15,-4 3 21 0,-6 0-10 16,0 0 5-16,2 0-12 16,-8 0-4-16,-1 0-2 15,0 12-1-15,-3 0-2 16,3-3 5-16,-6 2 5 15,9 0 1-15,-5-3-4 16,5 1-1-16,1 1 15 16,-6-4-14-16,5 2-6 15,1 6 4-15,-5 1 0 16,4 6-2-16,-6 3-2 16,3 0-1-16,-6-1 3 15,4 4 1-15,-2 1-1 0,1 0 6 16,-2 6-7-16,-1-2 0 15,5 3 9-15,-2-2-2 16,3 0-4-16,4-1-4 16,-3 2 3-16,3 1-1 15,5 2 1-15,-2 1 0 16,5 4 3-16,1 3 0 16,4 2-6-16,-4 3 0 15,6-3 0-15,2 1-1 16,5-3 0-16,0 3-3 15,0-3 3-15,0-3 0 16,0 0 0-16,0 2 0 16,0-1 0-16,2-2 0 15,-2 0 3-15,0-1 9 16,0-1 3-16,0 0-2 0,0-3-6 16,3-3-2-16,4 0 4 15,2 2-7-15,-1 0 1 16,1-3-3-16,0-5 0 15,1 8 6-15,1-4-4 16,1 0 4-16,1 1-3 16,0-3 1-16,2 0 0 15,1-1-6-15,0-1 4 16,1 0-2-16,0-3 0 16,4 3 5-16,-4-9-9 0,0 5 8 15,-2-8-6 1,8 4 5-16,-1-6-5 15,-3 1 3-15,4-4-1 0,3 4 0 16,-3-5 1-16,5-1-1 16,-6 6 0-16,2-8 2 15,-2 1-1-15,0 0-1 16,2 1 0-16,-6-4 0 16,4-3 0-16,-2 3 0 15,2 3 1-15,-5-4-1 16,5-2 0-16,-2-1 0 15,2 0 1-15,1 0-1 16,5 0 1-16,-1 0-1 16,5 0 2-16,-1 0-2 15,2 0 0-15,-7-1 0 0,-1-9 0 16,-8 10 0-16,1-4 0 16,-4 3 2-16,5-3-4 15,-2 0 2-15,1 0 0 16,-8-3 2-16,4 0-2 15,-1 1 1-15,1-4 0 16,-1-2-1-16,1-1 1 16,5-7 0-16,3 0 1 15,-5-2-2-15,8-1 0 16,-8 0 4-16,1-1-4 16,-1 1 2-16,8-5-2 15,1-3 0-15,3 3 0 0,-8-4 1 16,1 4 0-16,-6-6-1 15,-7 3 1-15,0-5-2 16,-1-7 6-16,-2 1-5 16,3 1 0-16,-5-6 0 15,1 1 0-15,5 3 0 16,-6-8 0-16,0 7-5 16,1-3 3-16,-1-1 0 15,-4-2 1-15,0 4 1 16,4 0 0-16,1-2 0 15,-1-3 0-15,2 4 1 16,-2 4-2-16,1 4 1 16,-2 7 0-16,-3 0 0 15,1-2 0-15,2 3 0 16,-2 3 0-16,-1 4 1 0,0-2 3 16,0-3 4-16,0 1 1 15,0-3-3-15,-4 3 2 16,-6 1-5-16,1-3-2 15,-4 6 4-15,4-3-4 16,1 7 0-16,-7-1 2 16,6 2-3-16,-1-3 0 15,2 3 0-15,-5 1 11 16,-2-1-3-16,2 4-7 16,3 2-1-16,1-5 0 0,-4 2 0 15,4-1 6-15,-7 3-6 16,5-2 0-16,1 0 0 15,-8 3 3-15,10-3-2 16,-4 3-1-16,-1 0 0 16,4-2 3-16,0 1-3 15,-4-4 0 1,0 3 0-16,2 6 3 0,-2-2 0 16,4 4 1-16,-4 3 0 15,4 0 1-15,1 2 1 16,-4-2-2-16,5 4-2 15,-2-3-1-15,3-4 1 16,-2 7-1-16,-1-4-1 16,0 4 1-16,0 0-1 15,-1-1 2-15,2 1 0 16,-3 0 0-16,3 0-2 16,-1 0 0-16,-4 0-1 0,3 0 1 15,0 0 0-15,1 0-1 16,5 0 1-16,-5 0 0 15,5 0 0-15,-5 0 0 16,4 0 1-16,1 0-1 16,-5 0 2-16,2 0-5 15,3 0 6-15,-1 0-4 16,1 0 2-16,1 0 0 16,-1 0-1-16,2 0-1 15,-2 0 1-15,4 0 0 16,-4 0-1-16,4 0 1 15,-5 0 3-15,5 0-3 0,-4 0-3 16,4 0 3-16,-4 0-1 16,4 0-2-16,-5 0 0 15,5 0 2-15,-4 0-1 16,4 0 0-16,-4 0-1 16,4 0 2-16,0 0-2 15,0 0-5-15,0 0 1 16,0 0 5-16,0 0-1 15,-6 0-5-15,1 0 7 16,4 1-4-16,-2-1-1 16,2 0 6-16,1 0-3 0,-3 0 0 15,3 0 3 1,0 0-1-16,0 0-1 0,0 0-2 16,0 0-1-16,0 0 4 15,0 0 1-15,0 0 1 16,0 0-1-16,0 0-3 15,0 0 3-15,-2 0 1 16,2 0-1-16,0 0-2 16,0 0 0-16,0 0-7 15,0 0-6-15,0 0 2 16,0 0 3-16,0 0 4 16,0 0-2-16,0 0 7 15,0 0 1-15,0 0 0 16,0 0 1-16,0 0-1 15,0 0-1-15,0 0 1 0,0 0 0 16,0 0 0-16,0 0-1 16,0 0 1-16,0 0 0 15,0 0 1-15,0 0-1 16,0 0 0-16,0 0 1 16,0 0-1-16,0 0 2 15,0 0-2-15,0 0 0 16,0 0 0-16,0 0 1 15,0 0-2-15,0 0 1 16,0 0 0-16,0 0 0 16,0 0-2-16,0 0 2 15,0 0 0-15,0 0 0 0,0 0 0 16,0 0-2-16,0 0-18 16,0 4-45-16,0-4 26 15,0 0 18 1,0 4 11-16,0-4 1 0,0 3-12 15,6-3 4-15,1 2-17 16,5-1 4-16,-3 3-14 16,4-2-28-16,-3 0-9 15,1-2 1-15,-2 0-59 16</inkml:trace>
    <inkml:trace contextRef="#ctx0" brushRef="#br0" timeOffset="-63027.15">933-897 607 0,'0'0'16'0,"0"0"-8"15,0 0 5-15,0 0 45 16,0 0 12-16,0 0-45 16,0 0-11-16,-113-41 10 15,104 38 5-15,3-3-5 16,-2 1-3-16,-1-1-11 15,0-1 3-15,-5 5-5 16,5-6 0-16,-1 2 0 0,-3 2-4 16,4 0 6-1,-4 0-1-15,1 0-6 0,-1-1 1 16,0 5 6-16,0 0-2 16,-4 0 0-16,-2 0-5 15,5 0-2-15,-4 0 5 16,-5 0-4-16,6 0 0 15,-2 9-1-15,-5 2 1 16,3 2 2-16,2 4-2 16,-6-3-2-16,3 9 2 15,5 1-2-15,-8-1 0 16,5 9 1-16,6 2-1 0,-4 7 0 16,-2 9 0-1,7 1 0-15,0 0 1 0,4 1-1 16,5 2 3-16,4 0-3 15,0-6 1-15,0-1-1 16,0-5 0-16,8-3-1 16,1-4 1-16,4-2 0 15,0-2 0-15,3-7 0 16,2 3 0-16,0-8-1 16,0 1 0-16,5-5-1 15,-4 0 2-15,8-3-1 16,-5-4-1-16,4 1 2 15,3-1 0-15,-1-2-2 16,8-2 2-16,-8 2-3 16,4-3 1-16,-2 1 0 0,-7 2 2 15,5-6-4-15,-6 0 3 16,2 0-2-16,2 0 3 16,-2 0-2-16,8-19 2 15,-9 1-2-15,4-9 2 16,-1-1 1-16,-4-4 0 15,3-2-1-15,-8-3 2 16,1 2-2-16,-2-3-1 16,1 6 0-16,-4 3 2 15,-4 2-2-15,-1 0 2 16,-2 3-1-16,4 1 2 16,-10-1 0-16,0 2-1 15,0-6 12-15,0 0-2 0,0-9-3 16,-7 5 2-1,-6-1-4-15,0-1 0 0,0 2-6 16,0 1 9-16,-3 3-7 16,0 0 1-16,2 1 3 15,0 4-3-15,-4 2 1 16,5 3 7-16,-2-1-7 16,2 5 3-16,0-3-1 15,-7-3-2-15,7 11 6 16,-5-2-3-16,5 0 2 15,-7 5-1-15,2-4-5 16,-3-2-2-16,-3 3 0 0,6-5 2 16,-4 8-2-16,7-1-1 15,2 3 0-15,5-2-1 16,2 6 2-16,-3 0 2 16,5 0-2-16,4 0-1 15,0 0 0-15,-5 0 1 16,5 0-1-16,0 0-1 15,-4 0 1-15,0 0 1 16,-1 0-1-16,1 3 0 16,-3 0 1-16,2 1-1 15,2-1 0-15,2-1 0 16,-2 0-1-16,2-2 0 16,1 0 1-16,-3 0-5 0,3 2-10 15,0-2-19-15,0 0-21 16,0 10-21-16,0-2-35 15,16 1 39-15,8 3-62 16,-2-6 5-16,-3-6-148 16</inkml:trace>
    <inkml:trace contextRef="#ctx0" brushRef="#br0" timeOffset="-77413.6395">1116 210 407 0,'0'0'101'0,"0"0"-19"16,0 0 8-16,0 0-25 16,0 0 26-16,0 0-21 15,0 0-20-15,-13-23-14 16,8 19 0-16,-5 0-2 15,6 3-13-15,-2-8 11 16,-3 5-15-16,1 1 3 16,-1-3 3-16,-4-3-8 15,-3 1-9-15,3 0 5 16,0-1 4-16,0 2-2 16,0-4-8-16,-6 1 2 15,4 3 4-15,-6-3-5 0,0 1 0 16,4 0 1-1,-5 0 1-15,5 0-3 0,-8 4 0 16,3-5 1-16,-7 5 2 16,3 1-8-16,-6-1 7 15,5-1-5-15,1 2 0 16,-6 4-2-16,4 0 1 16,-1 0-1-16,3 0 0 15,-2 0 0-15,5 0 0 16,-3 0 1-16,2 0-1 15,2 0 0-15,-4 4-1 16,1 3 1-16,3-3 0 16,-5 4 0-16,-1-3 5 15,-2 2-9-15,1 1 8 0,-2 1-3 16,4 4-1-16,-1-3-4 16,3 5 3-16,4-2 1 15,3 2-2-15,5 4 0 16,-6-2 2-16,9-4-2 15,-3 5-1-15,9-2 2 16,-5 2 1-16,5 6-5 16,-1-2 5-16,5 2 2 15,0 3-2-15,0 5-3 16,0-5 1-16,9 1 2 16,4 1-4-16,0 4 2 0,-3-2 2 15,5-1 0 1,2-8 0-16,1 1-2 0,-4 0 1 15,5-9 0-15,3 9 0 16,0-9-2-16,7 6 1 16,-3-7 2-16,7 2 0 15,-3-2 0-15,4 1 0 16,-4-1-1-16,4 1 0 16,-4 0 1-16,3-5-1 15,-2 0-1-15,2-1 0 16,-2 3 0-16,2-6 0 15,2 4-1-15,-6-5 2 16,1 6 1-16,-6-10-2 16,3 5 0-16,-5-5 1 0,0 0 1 15,2 0 1-15,-2 0-1 16,3-9 0-16,1-2 0 16,-7-1 0-16,8 0 0 15,-1-4 0-15,-2 0 0 16,3-2 1-16,-4 1 0 15,1 7 0-15,-11-4-1 16,0-4 0-16,0 5-2 16,-3-3 5-16,4-2-6 15,-1 5 4-15,-4-6-1 16,0-1 2-16,-3 2-2 16,1-3 0-16,-1-2 0 15,1-1 0-15,0 0 0 16,-2 1 2-16,-5 9-2 0,0-4 0 15,0-1 0-15,0 4 3 16,0-1 4-16,0 0-4 16,0 1 5-16,0-2 1 15,0 3-4-15,0 1-1 16,0-2 1-16,-5 2 4 16,-6-1 0-16,-1-1-2 15,2 2 2-15,-3 2 0 16,0-2-6-16,-3-1 8 15,-2 6-6-15,1-5 3 16,-8-3-5-16,4 1-1 0,-6 2-1 16,-2 0-1-1,12 4 1-15,0 0-1 0,4 3-1 16,5 6-1-16,4 0 2 16,4 0 0-16,-3 0 0 15,3 0-2-15,0 0-31 16,0 0-40-16,0 0-32 15,32 0-70-15,0-22-44 16,4-12-294-16</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6:25.9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B6B635-A9C8-4A8F-8309-33D6A99EBC85}" emma:medium="tactile" emma:mode="ink">
          <msink:context xmlns:msink="http://schemas.microsoft.com/ink/2010/main" type="inkDrawing" rotatedBoundingBox="16468,10192 17986,9519 18693,11111 17175,11784" hotPoints="17816,11769 16864,11067 17297,9966 18249,10668" semanticType="container" shapeName="Ellipse"/>
        </emma:interpretation>
      </emma:emma>
    </inkml:annotationXML>
    <inkml:trace contextRef="#ctx0" brushRef="#br0">1169 196 627 0,'0'0'0'15,"0"0"0"-15,0 0 63 16,0 0 45-16,0 0-58 0,0 0-21 15,13-5-5 1,-13 2-5-16,1 3 6 0,2 0-4 16,-1 0 7-16,1 0-14 15,-3 0 9-15,0 0-1 16,1 0 0-16,-1 0-6 16,0 0-1-16,0 0-5 15,0 0 1-15,0 0-3 16,0 0-4-16,0 0 6 15,0 0-1-15,0-1 6 16,0-3 2-16,0 4-2 16,0-5 1-16,0 0-7 0,0 1-8 15,-1 0 4-15,-8-1-1 16,0-5-4-16,1 5 0 16,-3-3 0-16,7-3 2 15,-2 8-2-15,-1-3 0 16,3 2 0-16,-2-2 1 15,2-2-1-15,-4 4-1 16,2-1 0-16,-2-2 1 16,-2 0 2-16,1 1-2 15,-1-2 0-15,-3 1 0 16,1 0 0-16,2 1-2 16,-6-1 2-16,3 3 4 15,0-2-4-15,4 1 0 0,-2 5 1 16,5-4 0-16,-6 3 3 15,1-2-4-15,-2 3 1 16,-1-1 0-16,0-3 0 16,-2 4-1-16,-1-5 0 15,-4 5 0-15,1 0 0 16,-2 0-1-16,0 0 1 16,1 0 0-16,-1 0 1 15,0 0-1-15,5-1 0 16,-11 1 0-16,5 0 0 15,-2 0 0-15,-4 0-1 16,0 0 1-16,-1 0-1 0,2 0 1 16,-4 1 0-16,6 4 0 15,5-1 0-15,3-3 0 16,2 2 1-16,2-2 1 16,-2 3 2-16,4 0-2 15,-2 0-1-15,-2-1 0 16,0 4 0-16,1-1 0 15,-1 5-1-15,-1-4 1 16,7 3-1-16,-11 4 4 16,8-6-3-16,-3 1-1 15,6 1-1-15,-6 0 1 16,5 3 1-16,-4 0-1 16,2 3 0-16,0 2 1 15,-1 0-1-15,3-5 0 16,0 2-1-16,1 0 1 0,2-1-1 15,3 2 1-15,-4-4 0 16,3 1 2-16,0-1-3 16,3-2 1-16,-2 3 0 15,0 2 2-15,1 5-2 16,-1 2 0-16,1-2 0 16,0 4 0-16,-1-3 1 15,1 1-1-15,0-3 0 16,4-6 0-16,0 8 0 15,0-3 0-15,0 4 0 16,0-2 0-16,0 1-1 16,0-5 1-16,0 6 5 0,0-5-5 15,0-1-5 1,0 2 5-16,4-5 2 0,0 6-2 16,2-4-3-16,-1-1 3 15,2 0 3-15,-1 1-3 16,2-2-4-16,1 2 4 15,1-4 0-15,-1-2 1 16,-3 2 2-16,1-2-3 16,2 2-4-16,-1-4 4 15,1 3 0-15,0 0 3 16,2-2-3-16,0 1-1 16,2 2-2-16,-2-3 3 15,2 1-1-15,3 1 1 16,-3 3 0-16,2-3 0 0,2-1-1 15,2-1 1-15,0 2 0 16,3-4 0-16,1 2 0 16,-1-5-1-16,-1 1 2 15,5-1-1-15,1 1 0 16,-1 0 4-16,3-4-4 16,-3 2 0-16,3-2-4 15,-3 0 4-15,1 0 0 16,-5 0 0-16,1 0-1 15,1 0 0-15,-1 0 1 16,2 0 0-16,1 0-1 0,0 0 1 16,1 0 0-1,-5 0 0-15,1 0 0 0,5 0 0 16,-2-2 0-16,3 0-1 16,-6 0 3-16,2-2-4 15,-1 4 2-15,0-3-2 16,-3 3 2-16,0-7 0 15,-4 7 3-15,-1-4-3 16,-3 4 0-16,3-6 0 16,-3 2-1-16,2-3 0 15,2-4 1-15,3 2 0 16,1-5 1-16,-2 1 0 16,1-2-1-16,-3 0 1 15,1 6-1-15,-2-3 0 16,-5 1 1-16,2 2-1 0,0-5-1 15,-4 1 1-15,1 2 1 16,-1-6-1-16,3 3 2 16,-4-3-2-16,1 2 0 15,-2 6 2-15,-2 3-2 16,-1-2-1-16,0-1 1 16,1-1 1-16,-1 1 0 15,0-2 0-15,-2 6-1 16,1-3 0-16,-2 3 1 15,-1-4-1-15,6 5 0 16,-6 4 0-16,0-1 1 16,0 1-1-16,0-4 0 0,0 4 2 15,0-4-2-15,0 4 2 16,0 0-2-16,0 0 0 16,0 0 0-16,0 0 0 15,0 0 3-15,0 0-3 16,0 0 1-16,0 0-1 15,0 0 2-15,0 0 0 16,0 0 1-16,0-5 2 16,0 2 2-16,0-3-5 15,0 2-2-15,0 0 2 16,0-2-1-16,0 3 3 16,0-2-3-16,0-1 0 15,0 0 1-15,-6-5-2 0,5 4 2 16,-2-2-2-16,3 1 0 15,-2-2 0-15,-1 1 0 16,2-1 0-16,-2 1 1 16,2 0-1-16,-4-4 1 15,1-1-1-15,0 0 0 16,-1-2 0-16,1 3 0 16,-1 1 0-16,3 0 2 15,-3 1-2-15,5-4 1 16,-1 6-2-16,-2 2 2 15,1-1-1-15,2 3 1 16,-2 1-2-16,2-5 1 16,-2 8 0-16,2-3 1 0,-6-4-1 15,5 3 0-15,-4-5-1 16,3 5 1-16,-3-3 0 16,4 1 0-16,-2 0 1 15,1 5 1-15,0-6-2 16,0 4 0-16,-1 2 0 15,2-2 0-15,-2-1 0 16,1 1 0-16,-1-1 0 16,2 1 0-16,-2 4 0 15,2-6 0-15,-2-1 0 16,1 5 0-16,-1-2-2 16,2 4 2-16,-2-4 0 0,2 4 0 15,-2-3 0 1,1-1 0-16,2 0 0 0,-4-3 0 15,4 5 0-15,-6 0 3 16,2 0-3-16,2-1-1 16,-1-1 1-16,2 4 0 15,-2-3 0-15,-1-1 1 16,2 0-2-16,-2 0 1 16,1 0 0-16,-1 2 0 15,-1-1 1-15,1-3-1 16,0 6 0-16,2-4 0 15,-2-1 1-15,1 5-1 16,1-4-1-16,-2 3 1 16,-3-3 1-16,2 0-1 0,-2-1 0 15,1 5 0-15,2-1 0 16,0-2 0-16,-1 2 0 16,2-3 0-16,2 4 0 15,-2-4 0-15,3 4 0 16,-1 0 0-16,-2-1 0 15,3 1 0-15,0-3 0 16,-2 3 0-16,2 0 0 16,0 0 0-16,0 0 0 15,0 0 0-15,0 0-1 16,0 0 1-16,0 0-1 16,0 0-1-16,0 0 4 15,0 0-2-15,0 0 0 0,0 0-2 16,0 0 2-16,0 0 0 15,0 0 2-15,0 0-4 16,0 0 2-16,0 0 0 16,0 0 0-16,0 0 2 15,0 0-2-15,0 0 0 16,0 0-2-16,0 0 2 16,0 0 0-16,0 0 0 15,0 0 0-15,0 0 0 16,0 0-1-16,0 0 2 15,0 0 1-15,0 0-2 16,0 0-4-16,0 0 4 0,0 0-5 16,0 0-4-16,0 0-4 15,0 0-7-15,0 0-12 16,0 0-8-16,0 0-9 16,0 0-11-16,0 0-43 15,-3 0-66-15,2-12-67 16,-3-7-136-16</inkml:trace>
    <inkml:trace contextRef="#ctx0" brushRef="#br0" timeOffset="15479.2229">1183-716 604 0,'0'0'68'0,"0"0"-4"15,0 0 13-15,-111-34 2 16,76 31-25-16,-6-3 2 16,2 6-26-16,1 0 3 15,-4 0-7-15,-5 0-1 16,-6 19-5-16,-9 1-1 15,-3 8-6-15,-14 3 2 16,7 6-5-16,-1 4-4 0,9 6-1 16,8 4 2-1,4 4 4-15,5 2-11 0,7-2 4 16,5-8 0-16,6-2-2 16,7-3 0-16,8 4-1 15,9-2 4-15,1 0-9 16,4 7 7-16,0-4-3 15,19-1 0-15,7-3 0 16,3-2-3-16,6 1 3 16,5-7 4-16,7-1-4 15,2-2-1-15,10-8 0 16,5-1-2-16,4-14 3 0,1-4 0 16,-1-5 0-1,0 0-2-15,-1-5 1 0,-3-14 1 16,-4-5-1-16,0-8 1 15,-2-4 0-15,-1-1 0 16,-4-1 0-16,-2 1 0 16,-8 0 1-16,-5 3 0 15,-7-1-1-15,-5 3 0 16,-9 4 1-16,-1-10 2 16,-6 7-2-16,-2-6 0 15,-4 3 4-15,-4-2 5 16,0 5 2-16,0 0-4 15,0 4 16-15,-16 3-16 16,-1 0 20-16,-2 0-19 16,1 0-6-16,-5 5 6 0,4-4 2 15,-3 3-7-15,-9-3-3 16,3 0 3-16,-5 2-2 16,-1 1 5-16,4 6-6 15,1 1 0-15,4 3 0 16,6 5 1-16,2 1-2 15,4 3 0-15,1-2 2 16,3 3-2-16,7 0 0 16,-3 0-4-16,4 0 3 15,1 0-13-15,0 0-28 16,0 0-14-16,-3 12-37 16,-3 16-41-16,-16-1-104 0,-18-11-559 15</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40.4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651750-5918-472F-BAF9-4F932D78CD80}" emma:medium="tactile" emma:mode="ink">
          <msink:context xmlns:msink="http://schemas.microsoft.com/ink/2010/main" type="inkDrawing" rotatedBoundingBox="21236,15021 22460,13867 23577,15051 22353,16206" hotPoints="23320,15129 22497,15952 21673,15129 22497,14305" semanticType="enclosure" shapeName="Circle">
            <msink:sourceLink direction="with" ref="{9648A2AD-629C-4CED-A7A1-357229AC98B9}"/>
          </msink:context>
        </emma:interpretation>
      </emma:emma>
    </inkml:annotationXML>
    <inkml:trace contextRef="#ctx0" brushRef="#br0">865 1216 469 0,'0'0'106'16,"0"0"-51"-16,0 0 25 15,0 0-3-15,0 0-40 16,0 0 21-16,0 0-23 16,-67 38 1-16,58-34 8 15,-1 4-4-15,-3-1-8 16,-4 2-2-16,1 6 6 0,-6-2-7 16,-3 1-11-16,-1-1-9 15,-3-2-2-15,0 0 0 16,2-9-2-16,1-2 0 15,-3 0 4-15,0-6 4 16,-5-13-9-16,-1-7-3 16,1 2 3-16,-4-9-4 15,-1 0 0-15,1 2 0 16,5-7 0-16,2 4-1 16,1-1 1-16,2 2 0 15,5-9-1-15,-2 0 0 0,4-9 1 16,-1-4 0-1,0-9 1-15,6-5-2 0,5-1 1 16,6-5 0-16,5 0 0 16,0 7 0-16,3-1 2 15,14 13 0-15,1-1 7 16,2 9-3-16,2 5-3 16,0 11 5-16,4-2-6 15,6 11 5-15,3 5-5 16,8-5-1-16,8 9 3 15,8 4-1-15,5 6-1 16,3 4 0-16,2 0 2 16,3 0-1-16,-4 0-1 15,0 0 0-15,-3 4 4 16,-2 2-4-16,-4-2 1 0,-4-1 0 16,-1 1 7-16,4 0-3 15,-3-1-4-15,4 7-1 16,-2-3 1-16,1 8 2 15,-3-1 2-15,-3 4-3 16,-1 1 1-16,-4 5-4 16,-5-1 1-16,-3 5 0 15,-2 0 0-15,-6 0 2 16,-1 3-4-16,-1 2 1 16,-4-4 0-16,-3 6-1 15,-8 0 3-15,-2 5-3 16,-6-3 0-16,-6 4 0 15,0 1 2-15,0-2-1 16,-15 3-1-16,-7 0 1 0,-2-1-1 16,-2-1 0-16,0-6 0 15,-3 4 0-15,-2-7 0 16,-1 2-5-16,2-3 4 16,-4-2 1-16,0 2 0 15,-6 2 0-15,-5-2-2 16,5-3 2-16,-5 1 0 15,3-7 0-15,1 2-1 16,1-4-4-16,0 1 3 16,1 3-1-16,2-6 1 15,-1 2 1-15,4 2 0 16,4-8-2-16,0 0 3 16,-1-1-1-16,-1-3-2 0,2 0 2 15,-4-3 1-15,4 0 2 16,4-3-2-16,1 0-2 15,11-4 2-15,-2 2 0 16,7-2 0-16,0 0 0 16,2 0 0-16,-2 0 1 15,3 0-1-15,-1 0 0 16,-1 0 1-16,2 0 0 16,-2 0 3-16,0-2-3 15,3 2-1-15,1 0 1 16,0 0-1-16,1-4 0 15,-2 4 1-15,4 0 0 0,-2 0-1 16,2-4 1 0,1 4-1-16,-3 0 0 0,1 0 0 15,-2 0 0-15,0 0 1 16,-1 0-1-16,2 0 0 16,-1 0 1-16,0 0 3 15,-1 0-2-15,4 0-1 16,-2 0 0-16,3 0 4 15,-3 0-3-15,3 0-1 16,0 0 0-16,0 0 3 16,0 0-3-16,0 0 1 15,0 0-1-15,0 0 2 16,0 0-1-16,0 0 0 0,0 0 1 16,0 0-1-16,0 0-2 15,0 0 1-15,0 0 0 16,0 0-1-16,0 0 0 15,0 0 0-15,0 0 0 16,0 0 0-16,0 0-2 16,0 0-4-16,0 0-8 15,0 0-10-15,0 0-12 16,-1 0-31-16,-8 0-40 16,-11 0-67-16,-15 4-449 15</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59.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F9C626-FA4C-425C-9407-24D5D2451943}" emma:medium="tactile" emma:mode="ink">
          <msink:context xmlns:msink="http://schemas.microsoft.com/ink/2010/main" type="inkDrawing" rotatedBoundingBox="13371,15890 13613,14719 14582,14920 14340,16090" semanticType="container" shapeName="Other"/>
        </emma:interpretation>
      </emma:emma>
    </inkml:annotationXML>
    <inkml:trace contextRef="#ctx0" brushRef="#br0">418 1157 629 0,'0'0'5'0,"0"0"11"15,0 0 48-15,0 0-7 16,0 0-24-16,0 0-1 16,-30 0-6-16,30 0-6 15,-5 0 20-15,-5 0-19 16,0 0 3-16,-3 0 6 15,-5 0-3-15,-2-4 4 16,2-6-26-16,-2 2 1 16,1-8 8-16,-2-1-12 15,1-7-2-15,-3-3 0 16,-1-3 0-16,5-5 0 16,-3-2-1-16,-1-1 1 15,5-4-1-15,4 1-3 16,1-5 2-16,-2 4 2 15,5-4 1-15,1 3-1 0,2 2 0 16,1 7 0-16,1 3 0 16,5 4 1-16,-4 4-1 15,4-1 0-15,0 0 0 16,0 6 0-16,0-2 0 16,0 0 0-16,0-1 0 15,4-2 0-15,10-4 4 16,0-1-4-16,4-1 0 15,1-2 0-15,0 7 1 16,-2-4-1-16,7 5 1 0,-10 0 0 16,7 5 1-16,-2-1 1 15,1 1-3-15,2 1 0 16,-2 6 1-16,2-2 0 16,-1 2 0-16,1 3 1 15,3 3-4-15,-4 5 4 16,9-4-4-16,-3 4 2 15,6 0 0-15,2 0 5 16,3 0-3-16,-6 0-1 16,0 0 2-16,-9 0 0 15,-1 0-2-15,-3 0-1 16,-4 0 1-16,-2 0-1 16,0 4 2-16,6 0-2 0,-6 5 2 15,9 5 1 1,0-1 1-16,3 8 0 0,-3 1 0 15,0-3-2-15,-2 9 1 16,-2-2 2-16,-1 4-2 16,-1 5 6-16,-3 3-6 15,1 5-1-15,-4-3 6 16,-1-1-3-16,-5 2-3 16,-1-4 0-16,-3 0 1 15,0 0 0-15,0-4-1 16,0 2 4-16,-5-1-5 15,-12-2 2-15,-5 0-3 16,-10-3 1-16,-5 7 0 0,-4-2 3 16,-1-3 5-16,1 2 4 15,0-5-4-15,9-4 6 16,-1-1-8-16,11-10 3 16,-2-2-3-16,11-4-3 15,7-7 0-15,2 5-3 16,1-5 0-16,3 0-2 15,0 0 1-15,0 0-1 16,-1 0-8-16,1 0-13 16,0 0-16-16,0 0-11 15,-3 5-37-15,1 22-84 16,-7 12-165-16</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56.0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D6CA7F-74C3-485E-9859-6F9D4D6AFC5C}" emma:medium="tactile" emma:mode="ink">
          <msink:context xmlns:msink="http://schemas.microsoft.com/ink/2010/main" type="writingRegion" rotatedBoundingBox="12968,7072 17886,4599 18884,6583 13966,9056">
            <msink:destinationLink direction="with" ref="{52676B5F-B3D7-4773-83D6-F15FC836A3EA}"/>
          </msink:context>
        </emma:interpretation>
      </emma:emma>
    </inkml:annotationXML>
    <inkml:traceGroup>
      <inkml:annotationXML>
        <emma:emma xmlns:emma="http://www.w3.org/2003/04/emma" version="1.0">
          <emma:interpretation id="{FBBD9037-0E4E-4B68-B10C-082F348A37D9}" emma:medium="tactile" emma:mode="ink">
            <msink:context xmlns:msink="http://schemas.microsoft.com/ink/2010/main" type="paragraph" rotatedBoundingBox="12975,7111 16289,5373 16824,6394 13511,8133" alignmentLevel="1"/>
          </emma:interpretation>
        </emma:emma>
      </inkml:annotationXML>
      <inkml:traceGroup>
        <inkml:annotationXML>
          <emma:emma xmlns:emma="http://www.w3.org/2003/04/emma" version="1.0">
            <emma:interpretation id="{AC0A5583-4F21-403E-B794-E5DBD9ABC486}" emma:medium="tactile" emma:mode="ink">
              <msink:context xmlns:msink="http://schemas.microsoft.com/ink/2010/main" type="line" rotatedBoundingBox="12975,7111 16289,5373 16824,6394 13511,8133"/>
            </emma:interpretation>
          </emma:emma>
        </inkml:annotationXML>
        <inkml:traceGroup>
          <inkml:annotationXML>
            <emma:emma xmlns:emma="http://www.w3.org/2003/04/emma" version="1.0">
              <emma:interpretation id="{CCCA5267-EC93-40C3-AA31-2214C8D3C356}" emma:medium="tactile" emma:mode="ink">
                <msink:context xmlns:msink="http://schemas.microsoft.com/ink/2010/main" type="inkWord" rotatedBoundingBox="12975,7111 16289,5373 16824,6394 13511,8133"/>
              </emma:interpretation>
              <emma:one-of disjunction-type="recognition" id="oneOf0">
                <emma:interpretation id="interp0" emma:lang="" emma:confidence="1">
                  <emma:literal/>
                </emma:interpretation>
              </emma:one-of>
            </emma:emma>
          </inkml:annotationXML>
          <inkml:trace contextRef="#ctx0" brushRef="#br0">6426-1508 461 0,'0'0'67'15,"0"0"-9"-15,0 0-17 16,0 0-33-16,-20-130-1 16,44 89-4-16,10 0-3 15,2-1 0-15,5 4-4 16,-2 5 2-16,0 11-62 15,-3 2-96-15</inkml:trace>
          <inkml:trace contextRef="#ctx0" brushRef="#br0" timeOffset="-168.2364">6327-2147 608 0,'0'0'17'16,"0"0"58"-16,0 0 2 15,0 0-25-15,0 0 13 16,0 0-29-16,-68-34-36 16,68 61-6-16,10 21 6 15,17 16 1-15,0 7 3 16,4 4 4-16,3 3 0 0,4 8-2 15,0 4 5-15,-3 2-3 16,-2 0-7-16,-3-4 0 16,-3-10-1-16,-3-12 0 15,1-14-6-15,-8-13-33 16,-2-15-43-16,-7-14-45 16,-3-10-35-16,-5-5-119 15</inkml:trace>
          <inkml:trace contextRef="#ctx0" brushRef="#br0" timeOffset="475.7291">7006-1374 486 0,'0'0'36'0,"0"0"-5"16,0 0 36-16,0 0-28 15,19-129-23-15,-19 82-7 16,0 0-6-16,0 2 10 16,-29 8-3-16,-1 8 4 15,-7 11-4-15,6 8 19 16,-1 10 6-16,4 2-17 15,3 29-18-15,1 15-4 16,9 10 0-16,2 8 4 0,7-4 0 16,6 2-2-1,0-10-2-15,0-8-9 0,6-7-22 16,7-17 0-16,2-11 10 16,2-9 11-16,1 0 14 15,6-24 0-15,1-4-1 16,0-7 1-16,-8 1 1 15,2 10 1-15,-3 11 12 16,0 3-13-16,-2 10 3 16,7 0-3-16,3 0 6 15,2 0-7-15,8 10 0 16,-7 3 0-16,4-5 0 16,1-5-19-16,-6-3-22 0,-6-4-57 15,-3-30-27 1,-8-9-38-16</inkml:trace>
          <inkml:trace contextRef="#ctx0" brushRef="#br0" timeOffset="949.4673">7147-2052 269 0,'0'0'69'15,"-100"-169"125"-15,51 111-77 16,12 23-1-16,10 15-16 16,17 10-8-16,5 6-41 15,5 4-16-15,0 0-35 16,5 24-2-16,22 27-5 15,15 9 7-15,8 11 0 16,0 6 4-16,3-2-4 16,-3 3 3-16,-3-8-1 15,-1-10 2-15,-10-4-4 0,2-15 0 16,-3-9-5-16,1-14-27 16,-5-14-28-16,-1-4-10 15,-1-28-10-15,-4-26-6 16,-6-24-12-16,-12-14 43 15,-7-6-4-15,-9-4 38 16,-23 10 21-16,-3 17 39 16,2 18 37-16,6 22 30 15,5 16 22-15,10 10-33 16,5 5-35-16,3 4-16 16,4 0-30-16,0 0-14 15,0 28-4-15,8 18 2 0,20 13 0 16,2 7 0-16,4 6 2 15,-2 6 0-15,1-7 1 16,-3-6-2 0,-1-9 0-16,-4-6-22 0,-6-10-47 15,-5-9-59-15,-9-12-28 16,-5-11-145-16</inkml:trace>
          <inkml:trace contextRef="#ctx0" brushRef="#br0" timeOffset="1104.0536">7427-1870 613 0,'0'0'82'16,"0"0"-31"-1,0 0-28-15,0 0-3 0,54-116-15 16,-22 89-5-16,4 11 0 16,-13 3-1-16,-1 13-34 15,-8 0-87-15,-14 33-122 16</inkml:trace>
          <inkml:trace contextRef="#ctx0" brushRef="#br0" timeOffset="8914.4049">7584-2018 334 0,'0'0'131'0,"0"0"-120"16,0 0-4-16,0 0 32 0,0 0 9 16,0 0-28-1,56-78 19-15,-38 47 2 0,0-5-25 16,-3-6-5-16,1-3 23 16,-6-2-19-16,-6-2 12 15,-4 2-3-15,0-5 7 16,0 14 5-16,-1 7-14 15,-6 8 18-15,2 14-18 16,1 3 0-16,4 6-1 16,-1 0 1-16,-2 0-11 15,-6 15-11-15,-6 22-4 16,-5 18 4-16,-2 2 2 16,1 7 0-16,-3 0-4 0,3 5 4 15,2-5-2 1,3-6 0-16,3-11 0 0,8-16 0 15,1-14 4-15,4-9-4 16,0-8-1-16,0 0 1 16,0 0-2-16,2-5-2 15,15-18 2-15,11-1 4 16,-2-10-2-16,4 13 3 16,1 2-2-16,2 3 0 15,0 8 0-15,2 4-1 16,0 4 0-16,1 0 0 15,-4 8-7-15,4 8 7 16,-4 1-10-16,4 3-18 16,2 2-42-16,-2-3-81 0,-4-6-52 15</inkml:trace>
          <inkml:trace contextRef="#ctx0" brushRef="#br0" timeOffset="-495.3602">5698-1111 295 0,'0'0'306'0,"0"0"-217"16,0 0 1-16,0 0-16 15,0 0-21-15,0 0-38 16,-94 60-13-16,94-27-2 16,0 9-6-16,8-1 6 15,10-3 0-15,8-2-1 16,3-6 1-16,1-9-1 16,1-11 1-16,-2 0 0 15,-5-10 0-15,-2 0-1 16,-7 0-1-16,-2-10-2 15,-7-9 4-15,-6-12 0 16,0 3 4-16,-6-6-2 16,-16-2 0-16,-6 4 0 15,-8 1-2-15,4 1 0 0,0 6 6 16,14 1-6-16,9 16 1 16,4-4-2-16,5-2-2 15,0-7-2-15,18-4-9 16,5-3 10-16,9-4-1 15,-10-1 5-15,0-1-2 16,-7-1 7-16,-4-2-3 16,-7 8 12-16,-4 1-1 15,0 4 12-15,-4 4-3 16,-11 4-8-16,1 11 6 16,1 4-3-16,2 0-4 15,3 0-9-15,-1 23-4 16,5 15-8-16,4 10 6 0,0 3-4 15,5-1 6 1,22-9-1-16,4-3-1 0,6-7 1 16,5-7 1-16,3-2-1 15,0-4 1-15,0-3 0 16,-3-3 1-16,-6 0-1 16,-4 0 0-16,-13-1-2 15,-3 2 1-15,-8 0 1 16,-8 4-6-16,0 0 6 15,-7 10 5-15,-16 0-2 16,-9-3 8-16,2-5-8 16,6-10 6-16,1-3 1 0,9-6 7 15,6 0-7 1,7 0-5-16,1-21-5 0,0-16-1 16,6-14-4-16,18-5-5 15,5-7 0-15,2-7-1 16,-2 1 8-16,-6-2 2 15,-1 0-4-15,-8 1 3 16,-9 7 2-16,-5 12 0 16,0 20 2-16,-9 15 1 15,-5 9 6-15,0 2 15 16,1 5-8-16,3 0-3 16,2 9-13-16,3 21-4 15,5 5-6-15,0 8 3 16,0 2 4-16,13-4 3 15,10-8-4-15,5-2 1 0,-2-1-9 16,0-2 3-16,-1-2-2 16,-3-2 2-16,-3 0-4 15,-1 3-8-15,-7-3 5 16,-4 4 4-16,-7-1 0 16,0 5 3-16,0-8-3 15,-9 3-10-15,-4-7-37 16,-3-5-2-16,3-8-40 15,0-7-5-15,0 0-132 16</inkml:trace>
          <inkml:trace contextRef="#ctx0" brushRef="#br0" timeOffset="-1482.7241">4788-837 678 0,'0'0'7'16,"0"0"2"-16,0 0-6 16,0 0 15-16,0 0 4 0,0 0 4 15,5-27 5-15,-1-2-20 16,1-3-2-16,-5 5 5 16,0-1 1-16,0 8 4 15,-6 1 12-15,-12 3-22 16,-3 4 14-16,-8 6-1 15,2 6-10-15,-6 0-4 16,3 8 9-16,-2 30 8 16,6 13-20-16,7 8-2 15,9 15-2-15,10 0-1 16,0-3 0-16,27 5 0 16,1-6 1-16,12-8-2 15,1-14 1-15,4-14 0 16,1-14 0-16,1-16 0 0,-2-4 0 15,-3-4 0-15,3-27 0 16,-5-13 2-16,1-11 2 16,-5-7-2-16,-7-2-1 15,-4-5 0-15,-9 0 0 16,-12 0 0-16,-4-1-1 16,-4 12 0-16,-21 13 0 15,3 14 0-15,5 13 0 16,5 10-2-16,8 4 3 15,1 4-2-15,3 0 0 0,0 0 1 16,0 7-19 0,19 17 18-16,9 6 1 0,8 6-1 15,-4-3 1-15,8 0 0 16,-8-2 0-16,9-1 0 16,-11-3 0-16,4 1-3 15,-8-4 2-15,3-6 1 16,-3 0 0-16,1-9-23 15,3-4-46-15,0-5-84 16,3-5-2-16,-4-26-164 16</inkml:trace>
        </inkml:traceGroup>
      </inkml:traceGroup>
    </inkml:traceGroup>
    <inkml:traceGroup>
      <inkml:annotationXML>
        <emma:emma xmlns:emma="http://www.w3.org/2003/04/emma" version="1.0">
          <emma:interpretation id="{A470E0E7-B516-40AC-BA79-21F56FE53FD5}" emma:medium="tactile" emma:mode="ink">
            <msink:context xmlns:msink="http://schemas.microsoft.com/ink/2010/main" type="paragraph" rotatedBoundingBox="14595,7768 18494,5808 18884,6583 14984,8544" alignmentLevel="2"/>
          </emma:interpretation>
        </emma:emma>
      </inkml:annotationXML>
      <inkml:traceGroup>
        <inkml:annotationXML>
          <emma:emma xmlns:emma="http://www.w3.org/2003/04/emma" version="1.0">
            <emma:interpretation id="{B2DBEEAE-FCF6-4B31-AB2B-70D780C7F9EE}" emma:medium="tactile" emma:mode="ink">
              <msink:context xmlns:msink="http://schemas.microsoft.com/ink/2010/main" type="line" rotatedBoundingBox="14595,7768 18494,5808 18884,6583 14984,8544"/>
            </emma:interpretation>
          </emma:emma>
        </inkml:annotationXML>
        <inkml:traceGroup>
          <inkml:annotationXML>
            <emma:emma xmlns:emma="http://www.w3.org/2003/04/emma" version="1.0">
              <emma:interpretation id="{09602253-73EE-421E-A894-B49AA0212FFD}" emma:medium="tactile" emma:mode="ink">
                <msink:context xmlns:msink="http://schemas.microsoft.com/ink/2010/main" type="inkWord" rotatedBoundingBox="14595,7768 18494,5808 18884,6583 14984,8544"/>
              </emma:interpretation>
            </emma:emma>
          </inkml:annotationXML>
          <inkml:trace contextRef="#ctx0" brushRef="#br0" timeOffset="1413.7898">6226-133 785 0,'0'0'8'16,"0"0"38"-16,0 0 50 16,0 0-21-16,0 0-52 15,0 0-23-15,0 9-2 16,0 32 0-16,13 10 0 15,3 2 2-15,3 1-23 16,-2-6-13-16,-4-1-51 16,2-15-18-16,-7-14-63 0,-8-18-53 15</inkml:trace>
          <inkml:trace contextRef="#ctx0" brushRef="#br0" timeOffset="2073.687">6364 20 627 0,'0'0'3'0,"0"0"18"15,0 0 47-15,0 0 1 16,0 0-31-16,0 0-13 15,58 90-13-15,-52-79-2 16,4-5-2-16,-10 0-7 16,4-5-1-16,-4-1 4 15,0 0-1-15,0 0 7 16,0-1 4-16,0-26 10 16,0-14-24-16,0-12 0 0,0-1 0 15,0 6-1 1,0 13 1-16,0 13 0 0,4 13-1 15,2 5-2-15,6-1-2 16,5 5-1-16,8 0 2 16,5 13 3-16,8 2 0 15,-6 4-11-15,4-6-54 16,-1-2-53-16,-6-11-75 16,-10 0-157-16</inkml:trace>
          <inkml:trace contextRef="#ctx0" brushRef="#br0" timeOffset="2501.5455">6473-399 761 0,'0'0'105'0,"0"0"-105"16,0 0 0-16,0 0 3 16,37-128 1-16,-1 91-2 15,5 5-2-15,-5 14 0 16,2 8-71-16,-12 10-97 15,-11 0-198-15</inkml:trace>
          <inkml:trace contextRef="#ctx0" brushRef="#br0" timeOffset="3042.6146">6766 16 432 0,'0'0'3'0,"0"0"12"16,0 0 34-16,78-130-23 15,-67 93 2-15,-9 6-5 16,-2-3 25-16,0 7 5 16,-6-1 1-16,-7 12 3 15,-6 5-12-15,10 8 31 16,5 3-35-16,3 0-18 0,1 0-19 15,0 3-4-15,0 18-6 16,5 3 5-16,19 3 1 16,-1-3 1-16,7-2-1 15,2-7 0-15,-1-6 0 16,-2-5-2-16,-7-4 1 16,-2 0 1-16,-7 0-1 15,-3-3 2-15,-1-13 1 16,-1-6 1-16,-5-2 1 15,-3 1-2-15,0 0 0 16,0-1 0-16,0-2 1 16,-8 2 12-16,-1 6-7 15,2 5 3-15,5 6-5 0,2 3-2 16,0 4-4-16,0 0-5 16,0 0 0-16,5 0 2 15,13 0-2-15,10 10 2 16,-2 3-2-16,2 2-3 15,1 4-1-15,-3-1-7 16,1-1-29-16,-3-1-48 16,-3-2-53-16,-2-7-68 15,-6-7-64-15</inkml:trace>
          <inkml:trace contextRef="#ctx0" brushRef="#br0" timeOffset="2300.0819">6560-803 695 0,'0'0'38'16,"0"0"59"-16,0 0-49 16,0 0-48-16,0 0 2 15,0 0-4-15,31 149 4 16,-4-83 2-16,2 5-4 15,-2 11 0-15,1-2 5 16,-5-6-5-16,-3-9 0 16,1-9-17-16,-8-9-58 15,-5-11-49-15,-3-13-83 16</inkml:trace>
          <inkml:trace contextRef="#ctx0" brushRef="#br0" timeOffset="4345.8924">7240-558 214 0,'0'0'308'0,"0"0"-244"15,0 0 25-15,0 0 0 16,0 0-48-16,0 0-29 0,0 3-3 16,0 7-7-16,3-1 3 15,11 0 25-15,4 10 1 16,1 0-14-16,2 7-1 16,-3-1-8-16,2 1-5 15,-10 0 4-15,3-4-6 16,-4 1 4-16,-5-10-2 15,1-2 1-15,-3-3 13 16,-2-4-5-16,2-4-3 16,1 0 4-16,-2 0 3 15,-1 0 13-15,0-4 8 16,0-15-11-16,0-8-20 16,-4-10-6-16,-2-5 6 15,2 2-6-15,4 5-1 16,0 4 1-16,0 11-1 0,0 1-1 15,0 10-2-15,0 1 3 16,0 5-4-16,0 0-8 16,0 2 10-16,0-3-1 15,0 4-4-15,0 0 5 16,1 0-1-16,-1 0 0 16,0 0 4-16,0 0-1 15,0 0 0-15,0 0 1 16,0 0 0-16,0-3 0 15,0 3-1-15,0 0-2 16,3 0 2-16,-1-4 0 16,2 0 0-16,0-2 0 0,1 3 2 15,0 0-2-15,-5 0 5 16,5-2-4-16,-1 4 0 16,-2-2 0-16,2 2 0 15,-4-2-1-15,3 2 1 16,-2-3 0-16,2 4 1 15,-3 0-3-15,2 0 2 16,-2 0 0-16,4 0 0 16,3 0-3-16,3 0 2 15,2 0-2-15,0 0 1 16,-2 0 2-16,-2 0 0 16,0 0-1-16,2 0 1 15,-3 0-1-15,2 0 1 16,-2 0 0-16,2 5 0 15,1 2-4-15,2 2 4 0,1 1 1 16,-3 0-1-16,4 4 0 16,-4-1 0-16,-1 2 1 15,3-5-1-15,-6 3 0 16,1-3 0-16,1-2 0 16,0 2 0-16,0-2 0 15,-3 3 0-15,-1-4 0 16,1 3 0-16,-1-3 0 15,0 0 0-15,-2-1-7 16,1-1 2-16,-2 0 4 0,-1-5-2 16,3 1 2-16,-3-1 1 15,0 0 3-15,0 0-2 16,0 0-1-16,0 0 6 16,0 0 5-16,0 0 13 15,0 0 0-15,0-11-20 16,-12-2 7-16,2-11-4 15,1 0-3-15,-5-12-1 16,5 4-4-16,5-4 3 16,0-3-4-16,4 2 1 15,0 3-3-15,0 4 4 16,11 4-14-16,5 8 0 16,-3 5 6-16,5 5-2 15,-1 2-3-15,8 6 1 16,-4 0 4-16,5 0 1 0,1 0 5 15,-1 15 1 1,1 4-2-16,-8-2-1 16,-1 7 4-16,0-2 0 0,-3-3-2 15,1 0 2-15,-3-2-1 16,-3-3-17-16,0-4-24 16,0-6-28-16,-1-4-84 15,0 0-4-15,-5-4-127 16</inkml:trace>
          <inkml:trace contextRef="#ctx0" brushRef="#br0" timeOffset="5022.0859">8052-943 600 0,'0'0'42'0,"0"0"100"16,0 0-23-16,0 0-30 15,0 0-61-15,0 0-22 16,-56 37-2-16,45-9-4 15,10 5 0-15,1 2-1 16,0-1 1-16,0-2 0 16,12-9-1-16,2 1-1 15,3-5 1-15,1-8-11 16,1-1-4-16,-9-7-8 16,1 0 0-16,-5-3-6 15,-1 0 0-15,-2 0-7 0,-3 0 16 16,0-3 20-1,0-14 1-15,0-5-1 0,-16-2-3 16,-2-3 4-16,-2-8 0 16,2 4 4-16,5 0 9 15,3 8-3-15,7 9-9 16,3 1 0-16,0 6-1 16,0-7-2-16,16 10-5 15,6-5 4-15,3 5-12 16,-4-2-2-16,3 6 1 15,0 0-11-15,-3 10 8 16,-4 3 11-16,-1 10-2 0,-3-3 9 16,-3-1 1-16,-1 4 34 15,3-2 0-15,-4-1-13 16,4 2-5 0,-3-6-6-16,1-7-8 0,-2-1 5 15,1-8-7-15,3 0 2 16,-4 0 5-16,4 0 5 15,-2-18 3-15,3-19 14 16,0-4-16-16,-4-5-12 16,-6 3 5-16,-3 6-5 15,0 0-1-15,-12 9 4 16,-14 6 9-16,-12 8 18 16,2 10 3-16,-2 4-2 15,2 0-11-15,9 17-5 16,5 6-16-16,2 5 0 0,8 3-38 15,6-1-7-15,3-7-70 16,3-15-84-16,0-8-158 16</inkml:trace>
          <inkml:trace contextRef="#ctx0" brushRef="#br0" timeOffset="5310.1618">8133-1453 792 0,'0'0'11'0,"0"0"106"16,0 0-35 0,0 0-11-16,0 0-35 0,0 0-33 15,-26-2-3-15,26 30-10 16,9 9 10-16,11 10 0 16,3 4 1-16,5 3 0 15,0 1-2-15,2-11 1 16,2 7 0-16,-2-10 1 15,-1-1-1-15,-2-5-18 16,2-6-38-16,-6-2-13 16,-3-12-52-16,0-11-44 15,-9-4-9-15,0-9-6 16,-2-24 38-16</inkml:trace>
          <inkml:trace contextRef="#ctx0" brushRef="#br0" timeOffset="5651.488">8490-1045 229 0,'0'0'107'0,"0"0"92"0,0 0-56 16,0 0 9-16,0 0-36 15,0 0-64-15,-13-61-33 16,13 61-19-16,0 0-3 16,0 5-5-16,15 14 8 15,3-5 0-15,4 1-1 16,1-2 1-16,1-4-8 16,-7-5-11-16,2-4-3 15,-6 0 3-15,6-10 11 16,-5-17 8-16,-1-4 3 15,-4-2 0-15,-5 5-1 16,-4 4-1-16,0 6 17 16,0 6 18-16,0 5 3 15,0 3-8-15,0 4-21 0,0 0-10 16,0 0-4-16,3 0-9 16,19 10 13-16,4-1-1 15,6-1 1-15,-1-1-1 16,2-6-19-16,-7-1-4 15,5 0-21-15,-7-16 10 16,-5-16-55-16,-6-7-45 16,-13-7-95-16</inkml:trace>
          <inkml:trace contextRef="#ctx0" brushRef="#br0" timeOffset="6235.9274">8719-1384 689 0,'0'0'50'16,"0"0"24"-16,0 0-44 16,0 0-23-16,0 0-5 15,61-125-4-15,-27 98-2 16,-4 9-3-16,-5 9-3 16,-2 6-2-16,-3 3-5 15,-4 0-19-15,-1 0 4 16,-4 3 23-16,1 8 9 0,-3-2 0 15,1 3 22-15,1 3 17 16,-2 1-9-16,1 2-1 16,5 2-1-16,-7 4-1 15,7-3-10-15,-2 2-2 16,3-3-8 0,0-2-4-16,-7-8 0 0,-1 3-3 15,1-12-16-15,1-1-46 16,-1 0-101-16,-5-18-154 15</inkml:trace>
          <inkml:trace contextRef="#ctx0" brushRef="#br0" timeOffset="5905.813">8583-1791 684 0,'0'0'69'0,"0"0"4"16,0 0 22-16,0 0-37 16,0 0-31-16,0 0-15 15,-42-23-12-15,42 42-5 16,22 18 4-16,11 14 1 16,8 3 2-16,4 5 4 15,3-1-5-15,-2 1-1 16,-4-2 5-16,-9-7-5 15,-2-4 0-15,-7-14-18 0,-6-2-44 16,-4-13-60 0,-5-12-46-16,-6-5-174 0</inkml:trace>
          <inkml:trace contextRef="#ctx0" brushRef="#br0" timeOffset="6442.379">8886-1814 896 0,'0'0'54'16,"0"0"-15"-16,0 0 0 15,0 0-16-15,0 0-23 16,0 0-16-16,-30-19-61 16,51 19-1-16,4 0-115 15,-6 5-177-15</inkml:trace>
          <inkml:trace contextRef="#ctx0" brushRef="#br0" timeOffset="7061.3064">9211-1657 865 0,'0'0'71'0,"0"0"-10"15,0 0-12-15,0 0-33 16,0 0-14-16,0 0-1 16,23 87-1-16,-8-61 1 15,2-1-1-15,-1-1 0 16,0-2 0-16,-3-6 0 15,-3-4-5-15,-1-5-16 0,-2-2 0 16,-2-5-6 0,-4 0-3-16,-1 0 18 0,0-5 12 15,0-14 4-15,-1-6-2 16,-15-2-1-16,-3 0 4 16,-4-3-4-16,1 5-1 15,-1-2 1-15,4 7-1 16,9 1-1-16,2 4-2 15,8 11-1-15,0-5-20 16,8 9 3-16,12-5 15 16,-1 5 6-16,7 0-4 15,1 0-4-15,1 0 8 16,1 14-2-16,-3 3 4 16,-1 0 3-16,-5 4 8 15,-2-6 8-15,-5 7 4 0,-3-4-4 16,0-2-2-16,-6-5-2 15,-2-8 2-15,1 2-6 16,-2-5-6-16,-1 0 19 16,0 0 9-16,0-12 3 15,0-19-17-15,0-13-20 16,0-14-2-16,0-6-4 16,0 9-3-16,0 2 1 15,9 18 0-15,8 12 1 16,5 6 2-16,-2 10 3 15,2 7-2-15,4 0-1 16,3 24 3-16,4 6-4 0,2 4-1 16,2-1-26-1,-1-6-30-15,2-3-20 0,-4-13-111 16,-2-11-175-16</inkml:trace>
          <inkml:trace contextRef="#ctx0" brushRef="#br0" timeOffset="7221.3992">10064-1930 828 0,'0'0'109'15,"0"0"-49"-15,0 0-5 16,0 0-12-16,0 0-43 16,0 0-8-16,-23-10-47 15,10 10-109-15,-10 4-326 16</inkml:trace>
          <inkml:trace contextRef="#ctx0" brushRef="#br0" timeOffset="1733.5988">5976-420 706 0,'0'0'13'16,"0"0"114"-16,0 0-37 15,0 0-64-15,0 0-26 16,0 0-9-16,5 32 8 16,22-16 1-16,-1-8 2 15,-1-8-2-15,-10 0-1 0,-4 0 0 16,-2-11 2-1,-8-13 4-15,-1-4-3 0,0-2 1 16,-1 6 2-16,-15 7-1 16,1 7 4-16,7 5-1 15,-4 5-2-15,5 0-4 16,3 5-1-16,-1 29-42 16,4 13 1-16,1 12-31 15,0 4-78-15,0-4-82 16</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09.5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4AB8E1-931C-4BDF-A882-CDDEDD0A5122}" emma:medium="tactile" emma:mode="ink">
          <msink:context xmlns:msink="http://schemas.microsoft.com/ink/2010/main" type="inkDrawing" rotatedBoundingBox="16184,8605 16192,8601 16195,8605 16186,8610" semanticType="callout" shapeName="Other">
            <msink:sourceLink direction="with" ref="{52676B5F-B3D7-4773-83D6-F15FC836A3EA}"/>
          </msink:context>
        </emma:interpretation>
      </emma:emma>
    </inkml:annotationXML>
    <inkml:trace contextRef="#ctx0" brushRef="#br0">8 0 854 0,'0'0'6'16,"0"0"-6"-16,0 0 0 16,0 0 9-16,0 0 8 0,0 0-13 15,0 4-4-15,0-2-37 16,0-2-123-16,-8 0-195 16</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12.0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46D626-D86A-4EC5-B2BF-4CDC8AA5FF95}" emma:medium="tactile" emma:mode="ink">
          <msink:context xmlns:msink="http://schemas.microsoft.com/ink/2010/main" type="writingRegion" rotatedBoundingBox="7979,10122 8128,10122 8128,10250 7979,10250"/>
        </emma:interpretation>
      </emma:emma>
    </inkml:annotationXML>
    <inkml:traceGroup>
      <inkml:annotationXML>
        <emma:emma xmlns:emma="http://www.w3.org/2003/04/emma" version="1.0">
          <emma:interpretation id="{D7D3F140-5CB4-46F6-AEE4-F4C903EB9ED5}" emma:medium="tactile" emma:mode="ink">
            <msink:context xmlns:msink="http://schemas.microsoft.com/ink/2010/main" type="paragraph" rotatedBoundingBox="7979,10122 8128,10122 8128,10250 7979,10250" alignmentLevel="1"/>
          </emma:interpretation>
        </emma:emma>
      </inkml:annotationXML>
      <inkml:traceGroup>
        <inkml:annotationXML>
          <emma:emma xmlns:emma="http://www.w3.org/2003/04/emma" version="1.0">
            <emma:interpretation id="{8174E4CE-4556-4AFA-9F09-94CD6B916DE7}" emma:medium="tactile" emma:mode="ink">
              <msink:context xmlns:msink="http://schemas.microsoft.com/ink/2010/main" type="line" rotatedBoundingBox="7979,10122 8128,10122 8128,10250 7979,10250"/>
            </emma:interpretation>
          </emma:emma>
        </inkml:annotationXML>
        <inkml:traceGroup>
          <inkml:annotationXML>
            <emma:emma xmlns:emma="http://www.w3.org/2003/04/emma" version="1.0">
              <emma:interpretation id="{FECCB4D4-2029-4650-856E-9A9A283984DE}" emma:medium="tactile" emma:mode="ink">
                <msink:context xmlns:msink="http://schemas.microsoft.com/ink/2010/main" type="inkWord" rotatedBoundingBox="7979,10122 8128,10122 8128,10250 7979,10250"/>
              </emma:interpretation>
              <emma:one-of disjunction-type="recognition" id="oneOf0">
                <emma:interpretation id="interp0" emma:lang="" emma:confidence="0">
                  <emma:literal>v</emma:literal>
                </emma:interpretation>
                <emma:interpretation id="interp1" emma:lang="" emma:confidence="0">
                  <emma:literal>V</emma:literal>
                </emma:interpretation>
                <emma:interpretation id="interp2" emma:lang="" emma:confidence="0">
                  <emma:literal>t</emma:literal>
                </emma:interpretation>
                <emma:interpretation id="interp3" emma:lang="" emma:confidence="0">
                  <emma:literal>N</emma:literal>
                </emma:interpretation>
                <emma:interpretation id="interp4" emma:lang="" emma:confidence="0">
                  <emma:literal>u</emma:literal>
                </emma:interpretation>
              </emma:one-of>
            </emma:emma>
          </inkml:annotationXML>
          <inkml:trace contextRef="#ctx0" brushRef="#br0">-563 1957 98 0,'0'0'0'0,"0"0"0"15,0 0 5-15,0 0 12 16,0 0 12-16,0 0 39 16,-62-29-28-16,62 29 12 15,0 0-10-15,0 0-14 16,0 0-11-16,0 0-17 16,0 0 0-16,0 0-12 15,0 15 7-15,6-2 0 16,3 2-19-16,4 0 1 15,-9-8-74-15</inkml:trace>
          <inkml:trace contextRef="#ctx0" brushRef="#br0" timeOffset="-1765.2001">-679 1898 336 0,'0'0'9'0,"0"0"28"16,0 0-18-16,0 0 53 16,0 0 8-16,0 0-26 15,-14-33-44-15,8 33 8 16,-1 0-4-16,3 0-4 15,2 0-9-15,2 0-1 16,0 0 0-16,0 0-11 16,0 0-11-16,0 0 1 0,0 4 19 15,0 13 0-15,0-1-19 16,10 10-39-16,3-1-69 16,6-7-60-16</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49.8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55EA5F-69AB-4EEA-8824-FFA52187666A}" emma:medium="tactile" emma:mode="ink">
          <msink:context xmlns:msink="http://schemas.microsoft.com/ink/2010/main" type="writingRegion" rotatedBoundingBox="5889,9789 6842,9789 6842,10322 5889,10322">
            <msink:destinationLink direction="with" ref="{8EA50153-1E5B-4A32-9E28-F5298E61E9E5}"/>
          </msink:context>
        </emma:interpretation>
      </emma:emma>
    </inkml:annotationXML>
    <inkml:traceGroup>
      <inkml:annotationXML>
        <emma:emma xmlns:emma="http://www.w3.org/2003/04/emma" version="1.0">
          <emma:interpretation id="{052DD7E7-2FA0-44D7-97BF-C1C3BA86742B}" emma:medium="tactile" emma:mode="ink">
            <msink:context xmlns:msink="http://schemas.microsoft.com/ink/2010/main" type="paragraph" rotatedBoundingBox="5889,9789 6842,9789 6842,10322 5889,10322" alignmentLevel="1"/>
          </emma:interpretation>
        </emma:emma>
      </inkml:annotationXML>
      <inkml:traceGroup>
        <inkml:annotationXML>
          <emma:emma xmlns:emma="http://www.w3.org/2003/04/emma" version="1.0">
            <emma:interpretation id="{D8F91717-B2D9-4D04-A4AA-072F244AE115}" emma:medium="tactile" emma:mode="ink">
              <msink:context xmlns:msink="http://schemas.microsoft.com/ink/2010/main" type="line" rotatedBoundingBox="5889,9789 6842,9789 6842,10322 5889,10322"/>
            </emma:interpretation>
          </emma:emma>
        </inkml:annotationXML>
        <inkml:traceGroup>
          <inkml:annotationXML>
            <emma:emma xmlns:emma="http://www.w3.org/2003/04/emma" version="1.0">
              <emma:interpretation id="{F955442F-2879-492B-9E2F-07CC7A135F71}" emma:medium="tactile" emma:mode="ink">
                <msink:context xmlns:msink="http://schemas.microsoft.com/ink/2010/main" type="inkWord" rotatedBoundingBox="5889,9789 6842,9789 6842,10322 5889,10322"/>
              </emma:interpretation>
              <emma:one-of disjunction-type="recognition" id="oneOf0">
                <emma:interpretation id="interp0" emma:lang="" emma:confidence="1">
                  <emma:literal/>
                </emma:interpretation>
              </emma:one-of>
            </emma:emma>
          </inkml:annotationXML>
          <inkml:trace contextRef="#ctx0" brushRef="#br0">-1849 1957 100 0,'0'0'0'0,"0"0"0"15,-34-110 0-15,-3 70 0 16,-7-4 5-16,-2 3 47 16,-3-3-28-16,4 3-11 15,-2 8 48-15,-2 2-49 16,2 7 7-16,2 11 13 0,3 9-16 15,-7 4 6-15,4 3-9 16,-1 22-13-16,-4 10-7 16,0 7-2-16,0 6-6 15,4 3 4-15,-5 7-50 16,6 3 31-16,9 0-30 16</inkml:trace>
          <inkml:trace contextRef="#ctx0" brushRef="#br0" timeOffset="370.8946">-2202 2058 76 0,'0'0'8'0,"0"0"6"15,-30-114 26-15,5 72-28 0,-1 1 1 16,-7-3 8-16,-2 7-13 15,-1 5 12-15,4 10 26 16,-9 12-28-16,9 10 0 16,-5 0-17-16,-4 20-1 15,5 16-31-15,-9 15-29 16</inkml:trace>
          <inkml:trace contextRef="#ctx0" brushRef="#br0" timeOffset="-426.8696">-2292 1821 249 0,'0'0'1'0,"0"0"9"0,0 0-3 16,0 0 38-16,0 0-2 16,-92-105-7-16,79 98 8 15,0-4-1-15,-5 1-39 16,2 4 20-16,-1-2 6 15,-1 3-22-15,-5-3 9 16,4 4 5-16,2-2-18 16,-5 2 6-16,-5 4-7 15,8 0-1-15,-3 0-2 16,-3 10 4-16,-1 11-4 16,3-1-2-16,4 11 1 15,2 6-3-15,-1-4-7 16,2 9-17-16,5-1 3 0,5 5-5 15,2-3-69-15,-1 7 44 16,5-6-64-16</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13.3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E9BF66-8AD9-4736-9471-525936477E6C}" emma:medium="tactile" emma:mode="ink">
          <msink:context xmlns:msink="http://schemas.microsoft.com/ink/2010/main" type="inkDrawing" rotatedBoundingBox="7711,10280 8610,8216 9079,8421 8180,10484" semanticType="callout" shapeName="Other">
            <msink:sourceLink direction="with" ref="{3335BF09-EE81-43F3-8FEB-6005777ABEFD}"/>
            <msink:sourceLink direction="with" ref="{36511484-69CB-4A2A-B31B-74664B018D10}"/>
          </msink:context>
        </emma:interpretation>
      </emma:emma>
    </inkml:annotationXML>
    <inkml:trace contextRef="#ctx0" brushRef="#br0">-516 2225 406 0,'0'0'80'16,"0"0"-37"-16,0 0 14 15,0 0 1-15,0 0-1 16,0 0-4-16,-26-22-5 15,21 22-12-15,1-4-6 16,0-1 5-16,-2 1-7 16,2-2-3-16,-1-3-12 15,-1-5 3-15,-1 0-5 16,1-9-3-16,2 1-4 16,-5-3 6-16,5-7-4 0,0 1-4 15,-1-3 2 1,1-3-1-16,-2-10-1 0,5-4 0 15,-4-4-2-15,5-6 0 16,-3 1 1-16,3-3-1 16,0 1 0-16,0-4 0 15,0-3 2-15,15-8-2 16,-2 4 0-16,0 2-1 16,0 11 1-16,4 5 0 15,4 4 0-15,1-2 0 0,7 5 0 16,1-9 1-1,0 5-1-15,8-2-2 0,4 2 1 16,-1 5 2-16,5 1 0 16,4 5-1-16,-7 3 1 15,-1 7-2-15,0 3 1 16,-3 4-1-16,3-4-4 16,1-3 5-16,-3-4 0 15,1 4 0-15,1 2 0 16,-3 3-4-16,3-2 3 15,-6 5 1-15,1 3-1 16,-11 5 1-16,-6 6 0 16,-7 3 0-16,-4 4 0 15,-8-2 0-15,2 4 0 0,-3 0 5 16,2 0-9 0,-2 0 4-16,0 0 0 0,0 0 1 15,0 0 0-15,0 0 1 16,0 0 3-16,0 0-7 15,0 0 2-15,0 0 0 16,0 0 0-16,0 0-27 16,0 0-21-16,0 0-15 15,0 0-92-15,0 0-18 16</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22.4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E37F60A-0BBB-4F79-B0B8-7BFD1DBD7A05}" emma:medium="tactile" emma:mode="ink">
          <msink:context xmlns:msink="http://schemas.microsoft.com/ink/2010/main" type="inkDrawing" rotatedBoundingBox="14859,6919 21060,6995 21056,7263 14856,7188" semanticType="connector" shapeName="Other">
            <msink:sourceLink direction="with" ref="{BA2C1D33-DB81-4064-BE28-DEC540395909}"/>
            <msink:sourceLink direction="with" ref="{829905AC-A7A9-4C1A-AEF6-9C47D09057DF}"/>
          </msink:context>
        </emma:interpretation>
      </emma:emma>
    </inkml:annotationXML>
    <inkml:trace contextRef="#ctx0" brushRef="#br0">10 49 124 0,'0'0'30'15,"0"0"-4"-15,0 0 4 16,0 0-11-16,0 0 32 15,0 0-27-15,0 0-4 16,-7-27-5-16,7 27 6 16,0 0-4-16,0 0 0 15,0 0-11-15,-3 0-4 0,3 0-1 16,0 0 0-16,0 0-1 16,0 0 6-16,0 0 17 15,0 0 25-15,0 0-17 16,0 0 6-16,0 0 0 15,0 0-3-15,0 0-18 16,0 0-13-16,0 0-1 16,0 0-2-16,0 0 0 15,0 0 2-15,0 0-2 16,0 0 0-16,0 0 1 16,0 0-1-16,0 0 6 15,0 0 1-15,0 0-2 16,0 0 4-16,0 0-8 0,0 0 1 15,0 0-2-15,0 0 0 16,0 0 3-16,0 0-3 16,0 0 1-16,0 0 6 15,0-2 1-15,4 2-6 16,6-2 7-16,-1 2-2 16,-3 0-2-16,3 0-2 15,-1-2-1-15,4-2 4 16,2 4-2-16,5-4 1 15,-4 1 0-15,5 3-4 16,0-4 6-16,-2 1-6 16,4 3 2-16,-2 0-2 15,-1 0 0-15,1 0 6 0,-3 0-2 16,4 0 0-16,-2 0 6 16,1 0-5-16,5 0 3 15,-7 0-6-15,7 0 1 16,1 3 0-16,0 1 3 15,6-4-2-15,-6 3-4 16,3 1 4-16,2-4-1 16,2 4 0-16,-1-4 1 15,-1 2-3-15,-2-2 3 16,0 0-1-16,0 0-1 16,-3 0 2-16,3 0-4 15,-2 0 3-15,5 0-2 0,-4 0-2 16,-2 0 2-1,3 0-1-15,-5 0-1 0,6 0 0 16,-9 0 2-16,5 0-2 16,0 0 1-16,3 4-1 15,1-4 1-15,-3 7-1 16,9-1 0-16,-8-5 4 16,8 7-1-16,-5-3-3 15,2 5 0-15,2-2 0 16,0 1 0-16,-2 1 1 15,0-1-2-15,-5-1 3 16,-1 0-1-16,-3-2-1 16,-4-4 0-16,5 6-1 15,-7-5 1-15,4 1 0 16,1 3 0-16,-1-3 1 0,-3-2-1 16,4 2 5-16,-5-1 0 15,1 0 0-15,8-2-2 16,-8-1-2-16,3 3 2 15,2 1-3-15,-2-3 4 16,3 2-2-16,-1-3 3 16,0 1-3-16,-3-1-2 15,4 0 0-15,0 0 0 16,-1 4 2-16,2-4-1 16,1 0-1-16,-1 0 1 15,0 0 2-15,1 7-3 16,-3-6 0-16,0-1 0 15,-2 3 1-15,3-3-1 0,-2 0 0 16,0 0 0-16,0 3 0 16,5-3 1-16,-2 0 0 15,7 4-1-15,-5-2 0 16,7 2 1-16,2-4-1 16,1 4 0-16,4-4-1 15,-3 3 1-15,2 4-1 16,-9-7 0-16,0 4 0 15,-6 2 1-15,0-2 0 16,-1-1 0-16,1 3 0 16,-4-1 0-16,-1 3 1 15,0-4 0-15,0-3-1 16,5 3-1-16,3 1 1 16,2-4 1-16,4 2-1 0,-2-2 0 15,0-1 0-15,-4 0 0 16,-1 0-2-16,1 0 2 15,-4 0 1-15,-2 0 2 16,-3 0-3-16,1 0 0 16,-4 0 0-16,3 0 0 15,-2 0 0-15,1 0-2 16,1 0 2-16,2 0 2 16,2 0 0-16,1 0-1 15,-3 0-1-15,1 0 0 16,2 0 0-16,1 0 0 15,0 0 0-15,6 0-1 0,-2 0 1 16,-1 0 0-16,-1 0 1 16,-1 0 0-16,-5 0-1 15,1 0-1-15,2 0 1 16,0 0 0-16,4 0-1 16,-8 0 1-16,3 0 1 15,-1 0-1-15,-2 0 0 16,3 0 0-16,0 0 0 15,2 0 0-15,2 0 0 16,-9 0 0-16,6 4 0 16,-4-4 1-16,4 2-1 15,1-2 0-15,3 2 0 0,2-1 0 16,2 3 0-16,3-4 2 16,0 0-2-16,-4 0-2 15,0 0 0-15,-4 0 2 16,-4 0 0-16,-2 0-1 15,0 0 0-15,1 0 1 16,-1 0 0-16,-3 0 1 16,1 0-2-16,0 0 2 15,-2 0-1-15,-4 0 0 16,2 0 0-16,0 0-1 16,2 0 2-16,-4 0 0 0,1 0-1 15,-2 0 0 1,-3 0 0-16,3 0 0 0,6 0 0 15,-5 0 0-15,4 0 0 16,2 0 0-16,-3 0 0 16,1 0 0-16,-2 0 0 15,1 0 0-15,-1 0 0 16,-1 0 0-16,1 0 0 16,-2 0 0-16,2 0 0 15,-3 0 0-15,0-4-1 16,0 4 1-16,0 0 0 15,-1-1 0-15,1 1 1 16,0-2-1-16,0 0 0 16,3 2 0-16,0-4 0 15,-2 4 1-15,2 0-1 0,2 0 0 16,-1 0 0-16,1-1 0 16,-2-2-1-16,1 2 1 15,-1 1 0-15,-6-3 0 16,3 1 0-16,0 2 0 15,-4 0 1-15,3-4-1 16,-1 4 0-16,2 0-1 16,-3-1 1-16,2-2 1 15,4 2 0-15,-7 1-2 16,1-3 1-16,1 3 0 16,-1 0 0-16,-1 0 0 15,6-1 0-15,-9 1 0 0,5 0-1 16,-2 0 1-1,0-4 1-15,-1 4-1 0,1-1 0 16,3-3 0-16,-11 4 0 16,6-2 0-16,-1 2 0 15,1-4 0-15,2 4 0 16,-5 0 0-16,2 0 0 16,-2 0-1-16,1 0 1 15,-1 0 1-15,1 0-1 16,-1 0 0-16,3 0 1 15,-3 0-1-15,1 0 0 16,-2 0-2-16,-3-3 2 0,1 3 1 16,-1 0-1-16,3 0-1 15,-1 0 1-15,0 0 1 16,0 0-1-16,1 0 0 16,-2 0 0-16,2 0 1 15,-1 0-1-15,1 0-1 16,-3 0 1-16,1 0 0 15,-1 0 0-15,3 0 0 16,-3 0 0-16,0 0 1 16,1 0-1-16,-1 0 0 15,0 0 0-15,0 0 0 16,0 0 0-16,0 0 0 16,0 0-1-16,0 0 2 15,0 0-1-15,0 0 0 16,0 0 0-16,3 0 0 0,-1 0 0 15,1 0 0-15,-3 0-1 16,1 0 2-16,2 0-1 16,-3 0 0-16,1 0 0 15,-1-2 0-15,0 2 2 16,3 0-2-16,-3 0-2 16,0 0 2-16,0 0 0 15,2 0 2-15,-2 0-2 16,0 0 0-16,0 0 0 15,3 0 0-15,-3 0 0 16,3 0 0-16,-2-2 0 16,2 2 0-16,-2 0-2 0,2 0 2 15,-3-2 0 1,2 2 0-16,1 0 2 0,-2 0-2 16,2 0 1-16,-3-4-1 15,0 4-1-15,0 0 1 16,1 0 0-16,2 0 0 15,-1 0 1-15,-2 0-1 16,3 0 0-16,-2-4 0 16,-1 4 1-16,0-1-1 15,3-1-1-15,-2-2 1 16,2 4 0-16,-3 0 0 16,0 0 0-16,0 0 0 15,0 0 0-15,2-3 0 16,1 3-5-16,1 0-1 15,0-4 5-15,2-2-1 0,4-1 2 16,-1-4 0-16,-3 6 0 16,1 1 0-16,-3 0 0 15,1 0 0-15,-4 1-1 16,2 0 1-16,-1-1 0 16,1 2 0-16,-2-1 0 15,2-1 0-15,1 0 1 16,-2 4-1-16,2-4 0 15,-1 2 0-15,-2 1 0 16,-1 1 0-16,0-3 0 16,0 3 0-16,0 0 0 15,0 0 0-15,0 0 0 16,0 0-1-16,6-1 1 16,-6 1 0-16,2-4 0 0,1 4-1 15,1-2 2-15,-3 0-1 16,2-2 0-16,2 3 0 15,-1-3-1-15,0 4 1 16,-2-3 1-16,2-1-1 16,-1 2 0-16,-2-4 0 15,-1 6 0-15,3 0 0 16,-1 0 0-16,-2 0 0 16,3-2-1-16,-3 2 1 15,1 0 0-15,3-3 0 16,1 0 0-16,2 2 0 0,-3-5 0 15,5 6-1-15,-2-4 1 16,-1 1 0-16,-1 1-1 16,2 2 2-16,-1-4-2 15,1 4 1-15,2 0 0 16,-5-4-1-16,0 4 0 16,4-1 1-16,-4-1 0 15,5 2 0-15,-1-3-3 16,1 3 6-16,0-4-3 15,-1 4 0-15,1-1-1 16,-2 1-1-16,-1-3 2 16,-2 3 0-16,4 0 0 0,-2-1 0 15,-2 1 0-15,0 0 0 16,-1 0-3-16,1-3 3 16,1 3 0-16,-1 0 0 15,5 0 2-15,-2 0-2 16,-1-1 0-16,6 1-3 15,-7 0 3-15,3 0 3 16,-3 0-3-16,0 0 0 16,-1 0 0-16,0 0-3 15,7 0 5-15,-10 0-5 16,6-4 3-16,-2 4 0 16,0 0 0-16,3 0 0 15,-2 0 0-15,1 0 0 0,-1 0 0 16,-2 0 0-16,3 0 0 15,-1 0 1-15,1 0-1 16,2 0 0-16,-2 0-1 16,-2 0 1-16,-1 0 0 15,2 0 0-15,-3 0 1 16,1 0-2-16,0 0 2 16,-2 0-1-16,2 0 0 15,0 0-2-15,-4 0 2 16,3 0 1-16,-1 0 0 15,1 0-1-15,1 0 0 16,0 0 0-16,-1 0 0 16,2 0-3-16,-1 0 3 0,0 0 2 15,-2 0-1-15,1 0-1 16,1 0 0 0,-4 0 0-16,2 0-1 0,-2 0 1 15,0 0 0-15,0 0 0 16,0 0 0-16,0 0 0 15,0 0 1-15,0 0-1 16,2 0 0-16,-2 0 0 16,0 0-1-16,0 0 1 15,0 0 0-15,0 0 2 16,0 0-2-16,0 0 0 16,0 0-1-16,0 0 1 15,0 0 0-15,0 0 0 16,0 0 0-16,2 4-9 15,-2 4-74-15,0-3-38 0,-18-5-112 16</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09.6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2FDD3FE-D121-4ABD-B4E5-44C10FA88BDE}" emma:medium="tactile" emma:mode="ink">
          <msink:context xmlns:msink="http://schemas.microsoft.com/ink/2010/main" type="writingRegion" rotatedBoundingBox="7542,10328 8773,10390 8731,11227 7501,11166"/>
        </emma:interpretation>
      </emma:emma>
    </inkml:annotationXML>
    <inkml:traceGroup>
      <inkml:annotationXML>
        <emma:emma xmlns:emma="http://www.w3.org/2003/04/emma" version="1.0">
          <emma:interpretation id="{0BCE7AF2-D701-4CB1-9586-97D0C8036DCF}" emma:medium="tactile" emma:mode="ink">
            <msink:context xmlns:msink="http://schemas.microsoft.com/ink/2010/main" type="paragraph" rotatedBoundingBox="7643,10370 8767,10370 8767,10793 7643,10793" alignmentLevel="1"/>
          </emma:interpretation>
        </emma:emma>
      </inkml:annotationXML>
      <inkml:traceGroup>
        <inkml:annotationXML>
          <emma:emma xmlns:emma="http://www.w3.org/2003/04/emma" version="1.0">
            <emma:interpretation id="{045187D9-F27F-4FF6-AEB7-0486E23BB685}" emma:medium="tactile" emma:mode="ink">
              <msink:context xmlns:msink="http://schemas.microsoft.com/ink/2010/main" type="inkBullet" rotatedBoundingBox="7640,10381 8764,10363 8771,10785 7647,10803"/>
            </emma:interpretation>
            <emma:one-of disjunction-type="recognition" id="oneOf0">
              <emma:interpretation id="interp0" emma:lang="" emma:confidence="0">
                <emma:literal>↳</emma:literal>
              </emma:interpretation>
            </emma:one-of>
          </emma:emma>
        </inkml:annotationXML>
        <inkml:trace contextRef="#ctx0" brushRef="#br0">-921 2289 188 0,'0'0'38'15,"0"0"-3"-15,0 0-8 16,0 0 11-16,0 0 19 16,0 0-12-16,0 0-12 15,-93 0 8-15,80 0 2 16,5 0 5-16,3 0 3 16,1 0-10-16,4 0-11 0,-4 0 28 15,4 0-23-15,0 0-13 16,0 0 5-16,0 0-14 15,0 0-11-15,0 0-2 16,0 0-2-16,0 0 0 16,10 0 2-16,7 7 2 15,11 1 0-15,-5-3 3 16,9 5-3-16,0-5 0 16,4 7 6-16,5-6-5 15,8 3 10-15,2-5-1 0,4-4-4 16,4 0 2-1,-5 0-4-15,4 0 4 0,-3 0-3 16,0-8 1-16,-8-2-2 16,-4-3-1-16,1-2 1 15,1 6 0-15,-9-2-1 16,6 4-4-16,-1 1 0 16,-7-2 5-16,0 2-5 15,-8 6 1-15,-4 0-2 16,-2 0-3-16,-7 0 3 15,0 0 1-15,-9 0-1 16,-2 0-5-16,1 0 5 16,-3 0 3-16,0 0 0 15,0 0 0-15,0 0 5 0,0 0 4 16,0 0 12-16,0 0-6 16,0 0-6-16,0 0-6 15,0 0-4-15,0 0-2 16,0 0-2-16,0 0-13 15,-5 0-12-15,-2 0-23 16,1 0-12-16,-7 0-59 16,-4 0-36-16,-3 0-88 15</inkml:trace>
        <inkml:trace contextRef="#ctx0" brushRef="#br0" timeOffset="1259.9653">-870 2161 180 0,'0'0'84'0,"0"0"-27"16,0 0 35-16,0 0-6 15,0 0-16-15,0 0-16 16,0-14-7-16,0 14-15 16,0 0 3-16,0 0 11 15,-4 0-26-15,-1 0 4 16,-5 0-4-16,0 0-1 15,-2 0-13-15,-2 13-1 16,5-3-1-16,-10-1-2 0,9 2 1 16,1-4 3-1,1-1-5-15,-1 5 2 0,5-4 1 16,-1-1-2-16,1-2-1 16,0 0-1-16,4-4 2 15,-6 3-2-15,6-3 3 16,0 0 0-16,0 0-2 15,0 0 0-15,0 0-1 16,0 0 0-16,0 0 0 16,0 0 2-16,0 0-2 15,-2 0 0-15,2 0 1 0,0 0-4 16,0 4 3 0,0 3-3-16,0 1 1 0,8 1 2 15,5 1 0-15,0-1 0 16,0 6-5-16,4-6 5 15,-1 5 6-15,2-4-6 16,-4 3 1-16,2-4-1 16,0 0-4-16,-3 4 4 15,-4-7 4-15,-3-1-4 16,-2 1 0-16,-4-6-2 16,0 4 2-16,0-4 0 15,0 0 4-15,0 0 0 16,0 0-4-16,0 0 9 15,0 0-2-15,0 0-7 0,0 0-1 16,0 0-15-16,3 0-57 16,-2 0-68-16,-1 3-134 15,0 3-51-15</inkml:trace>
        <inkml:trace contextRef="#ctx0" brushRef="#br0" timeOffset="403.9183">-278 2156 378 0,'0'0'48'16,"0"0"26"-16,0 0 20 15,0 0-45-15,0 0 1 16,0 0-18-16,-50-43 19 16,50 43-21-16,0 0-23 15,0 0-7-15,0 0-4 16,5 0 4-16,12 7 0 15,6 1 1-15,-5-3 0 16,5-1 8-16,5 6-1 16,-2-5 1-16,3-1 4 15,-3 1-2-15,-3 4 2 16,5-4 2-16,-10 7-14 16,0-5 7-16,-4 2-6 0,-5 2 7 15,-5 2 3 1,-4 5-3-16,0 5 6 0,-4 5 3 15,-21 4-8-15,-5 4-6 16,-12-2 1-16,3 1-5 16,-8-2-8-16,1-10-31 15,7 0-28-15,-3-8-34 16,4-10-30-16,3-1-179 16</inkml:trace>
        <inkml:trace contextRef="#ctx0" brushRef="#br0" timeOffset="63273.8298">-265 2137 224 0,'0'0'0'16,"0"0"-19"-16,0 0 14 0,0 0 5 16,0 0-1-16,0 0-4 15,38 60-4-15,-25-50-165 16</inkml:trace>
      </inkml:traceGroup>
    </inkml:traceGroup>
    <inkml:traceGroup>
      <inkml:annotationXML>
        <emma:emma xmlns:emma="http://www.w3.org/2003/04/emma" version="1.0">
          <emma:interpretation id="{1C5F09A8-B825-4D3A-B40C-B0DDA3D728FE}" emma:medium="tactile" emma:mode="ink">
            <msink:context xmlns:msink="http://schemas.microsoft.com/ink/2010/main" type="paragraph" rotatedBoundingBox="7515,10890 8704,10890 8704,11178 7515,11178" alignmentLevel="1"/>
          </emma:interpretation>
        </emma:emma>
      </inkml:annotationXML>
      <inkml:traceGroup>
        <inkml:annotationXML>
          <emma:emma xmlns:emma="http://www.w3.org/2003/04/emma" version="1.0">
            <emma:interpretation id="{21FCBF84-733F-45D7-9819-3131DEBE695B}" emma:medium="tactile" emma:mode="ink">
              <msink:context xmlns:msink="http://schemas.microsoft.com/ink/2010/main" type="inkBullet" rotatedBoundingBox="7515,10889 8705,10948 8691,11225 7501,11166"/>
            </emma:interpretation>
            <emma:one-of disjunction-type="recognition" id="oneOf1">
              <emma:interpretation id="interp1" emma:lang="" emma:confidence="0">
                <emma:literal>↳</emma:literal>
              </emma:interpretation>
            </emma:one-of>
          </emma:emma>
        </inkml:annotationXML>
        <inkml:trace contextRef="#ctx0" brushRef="#br0" timeOffset="-7927.0916">-950 2684 50 0,'0'0'183'15,"0"0"-139"-15,0 0-19 0,0 0 15 16,0 0 6-16,0 0 57 15,0 0-33-15,0 0-16 16,-81-28-13-16,64 23 2 16,-5 0 34-16,-3 1-15 15,3 0 5-15,5 3-33 16,1-2 16-16,4 2-11 16,7 1-1-16,0 0 1 15,1 0-12-15,4 0-9 16,0 0-7-16,0 0-8 15,0 5-3-15,0 22-6 0,0 7 5 16,10-2-2-16,6 4 3 16,4-6 4-16,2-5-4 15,-3-5 0-15,4 2-5 16,3-6 5-16,-7-3 5 16,9 2-5-16,-9-7 0 15,1-3 0-15,0-5 0 16,-2 0 0-16,-4 0-1 15,9 0-5-15,-5-5 6 16,-1-14 0-16,0 2 0 16,4 1-4-16,-4-2 2 15,-2 5-5-15,-2-1 6 16,1 6-2-16,-1-1 1 0,0 5 0 16,5-3-2-16,2 7-2 15,2 0 3-15,-3 0-5 16,8 0 1-16,-5 0 7 15,0 11 2-15,-2 2-2 16,-3 0-5-16,-2 0 5 16,-3-2 0-16,-4-3 0 15,0 1 0-15,0-5 2 16,-3 3-2-16,-5-7-1 16,4 0-1-16,-4 0 1 15,0 0 1-15,4 0 1 16,-4 0 0-16,9 0-1 15,0-14 0-15,8-6 0 16,8 2 0-16,-3 5 0 0,7 7 0 16,1 2 0-16,8 4-2 15,1 0-1-15,7 0 0 16,1 10 5-16,-8 0-4 16,-1-2 2-16,-17 0-1 15,-3-7 1-15,-7 3 0 16,-6-4 0-16,-1 0 1 15,-4 0-1-15,0 0 11 16,0 0 17-16,0-18 13 16,0-5-41-16,-9-4 1 15,5 7 2-15,-3-3 0 16,4 15-3-16,3-2-1 16,0 9-3-16,0 1-22 0,0 0-36 15,19 0-95 1,2 0-61-16,-2 0-267 0</inkml:trace>
      </inkml:traceGroup>
    </inkml:traceGroup>
  </inkml:traceGroup>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47.6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57D6ABA-FDFE-4642-B2D3-CE522D49C736}" emma:medium="tactile" emma:mode="ink">
          <msink:context xmlns:msink="http://schemas.microsoft.com/ink/2010/main" type="inkDrawing" rotatedBoundingBox="9921,10038 9936,10038 9936,10053 9921,10053" semanticType="enclosure" shapeName="Other">
            <msink:destinationLink direction="with" ref="{C1393BFE-366D-4E73-9995-42283500D706}"/>
          </msink:context>
        </emma:interpretation>
      </emma:emma>
    </inkml:annotationXML>
    <inkml:trace contextRef="#ctx0" brushRef="#br0">1230 1781 261 0,'0'0'0'16,"0"0"-88"-16</inkml:trace>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20.3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FB5FE8-2E52-4DDF-89B1-8291A8ED4329}" emma:medium="tactile" emma:mode="ink">
          <msink:context xmlns:msink="http://schemas.microsoft.com/ink/2010/main" type="inkDrawing" rotatedBoundingBox="5937,3300 7391,3608 7195,4536 5740,4228" hotPoints="7057,3920 6448,4530 5838,3920 6448,3311" semanticType="container" shapeName="Circle">
            <msink:destinationLink direction="to" ref="{11B7091E-9873-407B-BB55-480548F38F93}"/>
          </msink:context>
        </emma:interpretation>
      </emma:emma>
    </inkml:annotationXML>
    <inkml:trace contextRef="#ctx0" brushRef="#br0">1471 488 301 0,'0'0'44'16,"0"0"6"-16,0 0 22 15,0 0 19-15,0 0-19 16,0 0-12-16,-7-38-17 15,-4 26-3-15,-6 0 4 16,4-1-1-16,-10-4 7 16,4 1-19-16,-9-1-9 15,5-1-1-15,-3 2-11 0,-7-4 15 16,2 3-14-16,-1-4-1 16,5 4-3-16,-10 1 11 15,10 1-5-15,-6 1-5 16,2 0 5-16,-2 2-1 15,2-2-1-15,-6 4-2 16,2-3-2-16,-3 4 2 16,-4 0-4-16,3-6 5 15,-3 7-7-15,3-3 0 16,1 3-2-16,0-1 2 16,8 2 1-16,-2-1 1 15,4-1 0-15,2 2-4 16,1 1 3-16,4 0-4 15,-1 1 6-15,2-5-3 0,-2 7 2 16,0-3-2-16,-1 2-2 16,4 4 2-16,-3-4 1 15,2 4-1-15,3 0 3 16,4 0-3-16,-5 0-2 16,-2 0-1-16,7 0 1 15,-5 0 3-15,5 4-4 16,-6 0 0-16,5 5 3 15,-3-2-2-15,-1 1-1 16,2 1 0-16,3 2 2 16,0-2-1-16,4-1-1 15,1 5 0-15,-7-3 2 16,6 0-2-16,1 4 4 0,2 5-3 16,-3 3-1-16,1 6 0 15,3-3 0-15,1 1-1 16,4 2 2-16,-5-2-2 15,5-1 1-15,0 3 0 16,0 0 0-16,0 2 0 16,0-6 0-16,5 3 0 15,4 0-1-15,-5 0 1 16,5 4 0-16,-1-2 1 16,1 1-2-16,0 3 1 15,2 1-1-15,2 1 1 16,0-3 0-16,-2-1-2 15,0-7 0-15,5-5-4 0,-7-5 3 16,4-3 1 0,0 3-1-16,-3-4-2 0,9 3 5 15,-6 0 0-15,4-1 0 16,-2-2-1-16,1-1 1 16,4 2 0-16,2-5-1 15,-5 4 1-15,4-2 0 16,0 0 0-16,-2 0-1 15,4-1 1-15,-1-1 0 16,-3 1 0-16,4-3-6 16,-5 3 6-16,1-3-1 15,4 4 1-15,-6-4 0 0,2-3-1 16,1 6 1 0,5-3-1-16,-6-2-1 0,1 0-3 15,5-2 4-15,-6 0-3 16,2 0 1-16,11 0 1 15,-10 0 1-15,11 0 0 16,-9 0 1-16,3-2 0 16,4-5 0-16,-10-3-2 15,8 1 2-15,-5-2-2 16,3-2 1-16,-1-1 1 16,-2 1-3-16,3-5 2 15,-4 5-4-15,1 2 5 16,-3-2 0-16,-6-1 0 15,2 4-4-15,2-3 4 16,-2 4 0-16,-4-3 0 0,2-2-3 16,8 0 3-16,-5-2 0 15,-4-2 0-15,4 2-2 16,0-1 0-16,-5 3 3 16,2-2-1-16,-2 3 0 15,1 1 0-15,-9 2 0 16,-1 4 0-16,-4-1 2 15,0 1-2-15,0 1 1 16,0-1 0-16,0-7 0 16,0 2 3-16,0-2-2 15,0 0 1-15,0 5-1 16,0-2-2-16,0 6 1 0,0-1 2 16,0 0-2-1,0-2-1-15,0 1 1 0,0 0 0 16,0 2 0-16,-4 1-1 15,4-1 0-15,0 0 0 16,-5-3 1-16,1 5 0 16,4-2-1-16,-6 2 3 15,5 1-1-15,-2-3-1 16,3 4 0-16,-1 0 2 16,1 0-2-16,-3 0-1 15,1-3 4-15,2 3 0 16,-3-3-3-16,3 3 1 15,-1 0 2-15,-2-1-2 0,3 1-2 16,-2 0 0 0,0-3 3-16,2 3-3 0,0 0 3 15,0 0-2-15,-2 0-1 16,2 0-1-16,0 0 1 16,0 0-2-16,0 0-1 15,0 0 0-15,0 0-8 16,0 0-15-16,0 0-20 15,0 0-43-15,9 0-38 16,11 10-15-16,-7-5-100 16</inkml:trace>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27.0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4B3C70-C3EA-4B50-B2E9-6E7CFB3E680E}" emma:medium="tactile" emma:mode="ink">
          <msink:context xmlns:msink="http://schemas.microsoft.com/ink/2010/main" type="inkDrawing" rotatedBoundingBox="2822,3394 2837,3394 2837,3409 2822,3409" shapeName="Other"/>
        </emma:interpretation>
      </emma:emma>
    </inkml:annotationXML>
    <inkml:trace contextRef="#ctx0" brushRef="#br0">0 0 28 0,'0'0'28'0,"0"0"-28"16,0 0-46-16</inkml:trace>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34.2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3477628-92BE-4F34-9EE8-8F67D5A00F72}" emma:medium="tactile" emma:mode="ink">
          <msink:context xmlns:msink="http://schemas.microsoft.com/ink/2010/main" type="inkDrawing" rotatedBoundingBox="6289,8653 6364,8721 6361,8725 6285,8656" semanticType="callout" shapeName="Other">
            <msink:sourceLink direction="with" ref="{8EA50153-1E5B-4A32-9E28-F5298E61E9E5}"/>
          </msink:context>
        </emma:interpretation>
      </emma:emma>
    </inkml:annotationXML>
    <inkml:trace contextRef="#ctx0" brushRef="#br0">-2328 466 212 0,'0'0'5'16,"0"0"-5"-16,0 0-4 16,0 0 4-16,0 0-1 15,0 0 1-15,0 0 0 16,0 0 0-16,-68-58-31 15,62 46-36-15</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26.2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6FF7F79-AC4D-4439-BA5D-5FEF4585FF2D}" emma:medium="tactile" emma:mode="ink">
          <msink:context xmlns:msink="http://schemas.microsoft.com/ink/2010/main" type="inkDrawing" rotatedBoundingBox="7064,2275 7712,1807 7902,2071 7254,2539" semanticType="callout" shapeName="Other">
            <msink:sourceLink direction="with" ref="{866E9EAA-54E8-404F-A4B5-CD64FBF299AC}"/>
          </msink:context>
        </emma:interpretation>
      </emma:emma>
    </inkml:annotationXML>
    <inkml:trace contextRef="#ctx0" brushRef="#br0">0 354 4 0,'0'0'25'0,"0"0"147"16,0 0-111-16,0 0-27 15,0 0-15-15,0 0 12 16,0 0-8-16,0 0-17 0,0 0 1 15,14 17 6-15,-14-17 29 16,0 0-11-16,0 0-14 16,0 0-4-16,0 0 8 15,0 0 2-15,0 0-4 16,0 0 0-16,0 0-7 16,0 0-5-16,0 0 2 15,0 0-1-15,3 0 1 16,-3 0-3-16,0 0 0 15,0 0-1-15,0 0 2 16,2 0-3-16,-2 0 2 16,0 0 5-16,0 0-3 0,0 0-1 15,0 0-5 1,4 0-2-16,0 0 1 0,11 3 6 16,-6 0 4-16,4 4 4 15,0-2-2-15,0 2-3 16,3 1 0-16,-3-1-1 15,4 3 1-15,-4 0 0 16,3 0-1-16,-3-3-5 16,0 3-2-16,-4-4 6 15,4 2-3-15,3 2 3 16,1 0 3-16,-4-2-4 16,-4-3-4-16,-3-4 4 15,1 2-3-15,-5-3 0 16,2 0 0-16,-1 1-3 15,4-1 0-15,-3 0 1 0,5 0-1 16,0 0 4-16,1 0-2 16,7-4 4-16,2-10-2 15,7-6 10-15,-4-4 10 16,7-7-18-16,-6-2-2 16,5-5-4-16,-6-2 1 15,-1 1 6-15,0 0-7 16,1 1 1-16,-5 4-2 15,2 1 0-15,0 6 0 16,4-1 0-16,-1 8 0 16,-4 3 0-16,-4 2-1 15,-6 8 1-15,-3 3 0 0,-4 3-1 16,-1 1 1-16,3 0 0 16,-3-3 1-16,0 3-1 15,0 0-1-15,0 0 1 16,0 0 1-16,0 0-1 15,0 0 1-15,0 0 5 16,0 0-2-16,0 0 6 16,0 0-2-16,0 0-7 15,0 0 0-15,0 0 2 16,0 0 0-16,0 0-3 16,0 0-2-16,0 0 2 15,0 0 5-15,0 0-2 16,0 0-1-16,0-1-2 0,0 1 0 15,0 0 1 1,0 0 0-16,0 0-1 0,0 0 0 16,0 0 0-16,0 0 1 15,0 0-1-15,0-3 1 16,0 3 3-16,0 0-4 16,0 0 0-16,0 0 0 15,0 0 2-15,0 0-2 16,0 0 0-16,0 0 0 15,0 0 4-15,0 0-4 16,0 0 1-16,0 0-1 16,0 0 1-16,0 0-2 0,0 0 1 15,0 0 0 1,0 0 0-16,0 0 3 0,0 0-8 16,0 0 5-16,0 0 0 15,0 0 0-15,0 0 0 16,0 0-1-16,0 0 1 15,0 0 0-15,0 0 1 16,0 0 4-16,0 0-5 16,0 0 0-16,0 0 0 15,0 0 0-15,0 0 0 16,0 0-2-16,0 0 2 16,0 0 2-16,0 0-2 15,0 0-7-15,0 0 3 16,0 0-2-16,0 0-10 15,0 0-10-15,0 0-7 0,0 0-37 16,0 0 11-16,0 0-52 16,-9 0-27-16,-8 0-91 15</inkml:trace>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29.1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1B7091E-9873-407B-BB55-480548F38F93}" emma:medium="tactile" emma:mode="ink">
          <msink:context xmlns:msink="http://schemas.microsoft.com/ink/2010/main" type="inkDrawing" rotatedBoundingBox="7337,3797 7811,3413 7959,3595 7484,3979" semanticType="callout" shapeName="Other">
            <msink:sourceLink direction="to" ref="{A6FB5FE8-2E52-4DDF-89B1-8291A8ED4329}"/>
          </msink:context>
        </emma:interpretation>
      </emma:emma>
    </inkml:annotationXML>
    <inkml:trace contextRef="#ctx0" brushRef="#br0">67 297 139 0,'0'0'41'16,"0"0"-13"-16,0 0 7 15,0 0-3-15,0 0 17 16,0 0-27-16,-46-5 6 16,37 5-7-16,5 0 64 15,-1 0-23-15,5-3-35 0,-4 2-9 16,4 1 3-1,0 0-8-15,0 0-4 0,0 0-1 16,0-3 2-16,0 3 2 16,0 0 0-16,0 0 2 15,0 0-3-15,0 0 2 16,0 0-4-16,0 0 3 16,0 0-4-16,0 0-3 15,0 0 1-15,0-1-1 16,0 1 1-16,0 0 0 15,0 0 5-15,0 0-5 16,0 0-4-16,0 0 0 16,0 0-1-16,0 0 1 15,0 0-2-15,0 0 2 0,0 0-1 16,0 0-1-16,0 0 0 16,0 0 0-16,0 0 0 15,0 0-1 1,0 4 1-16,0 5 1 0,9 2-1 15,-5-2 0-15,5 6 1 16,0-2 2-16,-4 5 7 16,3-9-1-16,-4 5-7 15,2-4 4-15,-2-3-4 16,2 0-1-16,-2-3-1 16,1 0 0-16,-5 1 0 15,4-1 1-15,0 2-2 16,1-2 3-16,-1-3-2 0,0 1 0 15,2 0 0 1,1-1 0-16,2-1 0 0,3 0 0 16,1 0 0-16,0 0 1 15,4 0-1-15,4-13 0 16,0-8 2-16,1-8 1 16,3-6-2-16,-3-1 0 15,-1-3 3-15,4-1-3 16,-3 5 4-16,-5 0 0 15,3 6-4-15,-2 7 0 16,-4 1-1-16,2 3 4 16,0 5-3-16,2-2-1 15,-10 3 0-15,3 1-5 0,-3 4 10 16,-1 3-5-16,-2-2 0 16,2 6 1-16,-7-1-1 15,0 1 4-15,0 0 4 16,0 0 13-16,0 0-3 15,0 0-1-15,0 0 2 16,0-2 2-16,0 2-4 16,0 0-8-16,0 0 0 15,0 0-3-15,0 0 2 16,0 0-7-16,0 0 0 16,0 0-1-16,0 0 0 15,0 0-27-15,0 0-18 16,-14 11-73-16,-14 12-116 15</inkml:trace>
  </inkml:traceGroup>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33.3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F486B1-7A89-4792-9DA5-7F664BB00973}" emma:medium="tactile" emma:mode="ink">
          <msink:context xmlns:msink="http://schemas.microsoft.com/ink/2010/main" type="inkDrawing" rotatedBoundingBox="7144,6276 7778,6008 7894,6281 7260,6549" semanticType="callout" shapeName="Other">
            <msink:sourceLink direction="to" ref="{18F0465E-0516-4BC4-A9BC-416C864BF153}"/>
          </msink:context>
        </emma:interpretation>
      </emma:emma>
    </inkml:annotationXML>
    <inkml:trace contextRef="#ctx0" brushRef="#br0">35 201 4 0,'0'0'64'15,"0"0"-9"-15,0 0-27 16,0 0 7-16,0 0-17 16,0 0 14-16,0 0 1 15,-34-9-21-15,31 7 1 16,3 2 8-16,0 0-3 0,0-4-5 16,0 4-4-16,0 0 5 15,0 0 0-15,0 0 7 16,-1 0 12-16,1 0-11 15,0 0-9-15,0 0 0 16,0 0-5-16,0 0-6 16,0 0 1-16,0 0 1 15,0 0 0-15,0 0 3 16,0 0-4-16,0 0 0 16,0 0 0-16,0 0-1 0,0 0-2 15,0 0 0-15,0 0 2 16,0 0 3-16,0 0 4 15,0 0-1-15,0 0-2 16,0 0 3-16,0 0 2 16,0 0 1-16,0 0-1 15,0 0-1-15,0 0 10 16,0 0-5-16,0 0-4 16,0 0-8-16,0 0 0 15,0 0-2-15,0 0-1 16,0 0 0-16,0 0 0 15,0 0 0-15,0 0 2 16,1 0 0-16,8 0 0 0,1 4 2 16,-5 2-3-1,3-1 13-15,1 3-11 0,-5 3-1 16,5 0 4-16,0-2 1 16,1 2 1-16,4 2 3 15,-5 1-6-15,0 0-1 16,0 0 14-16,-4-2-13 15,4-1-1-15,0-6-1 16,1 6 1-16,3 0 2 16,-4-1-5-16,-1-4-1 15,3-2 1-15,5 0 1 16,-1-3-1-16,3-1-1 0,1 0 2 16,4 0 3-1,-1 0-4-15,5-19 3 0,5-5 3 16,-4-9 8-16,4-8 2 15,-5 4-15-15,5-4 9 16,-6 7 0-16,-7-3-7 16,4 14 1-16,-5 5-5 15,-1-1 0-15,3 4 0 16,-2 2 2-16,-1 2 5 16,-7 0-6-16,-2 11-1 15,-4-1-5-15,-3 1 5 16,-1 0 0-16,6 0 1 15,-6 0 4-15,0 0-5 16,0 0 2-16,0 0 16 16,0 0-3-16,0 0 1 0,0-3-7 15,0 3 1-15,0 0 1 16,0-1-7-16,0 1 0 16,0-3 2-16,0 3-1 15,0 0-5-15,0 0 1 16,0 0 4-16,0 0-4 15,0 0-1-15,0 0 1 16,0 0 0-16,0 0-1 16,0 0 0-16,0 0 5 15,0 0-5-15,0 0 1 16,0 0-6-16,0 0 6 16,0 0-2-16,0 0 2 0,0 0-1 15,0 0 0-15,0 0 0 16,0 0 0-16,0 0 0 15,0 0 1-15,0 0-1 16,0 0 3-16,0 0-6 16,0 0 4-16,0 0-1 15,0 0 0-15,0 0 0 16,0 0 1-16,0 0-1 16,0 0 0-16,0 0-1 15,0 0 4-15,0 0-3 16,0 0 3-16,0 0-3 15,0 0-7-15,0 0-3 16,0 0-2-16,0 0-14 16,-10 12-55-16,-9 12-55 15,-16 14-148-15</inkml:trace>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6:38.3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17D749-7E86-4794-B65F-CFFBBF3A816B}" emma:medium="tactile" emma:mode="ink">
          <msink:context xmlns:msink="http://schemas.microsoft.com/ink/2010/main" type="inkDrawing" rotatedBoundingBox="10905,9688 11168,11388 9773,11603 9511,9904" hotPoints="11166,10738 10354,11550 9541,10738 10354,9926" semanticType="container" shapeName="Circle">
            <msink:sourceLink direction="with" ref="{CF27DBC1-8464-4BB1-A279-69ECC422C8F5}"/>
            <msink:sourceLink direction="with" ref="{2DF25EE0-ED32-495B-B2D6-4DB07DC11DB1}"/>
            <msink:destinationLink direction="with" ref="{A7C47AE2-9787-45CC-BCBA-8F933159BD5C}"/>
            <msink:destinationLink direction="with" ref="{C1393BFE-366D-4E73-9995-42283500D706}"/>
          </msink:context>
        </emma:interpretation>
      </emma:emma>
    </inkml:annotationXML>
    <inkml:trace contextRef="#ctx0" brushRef="#br0">2046 1858 593 0,'0'0'67'0,"0"0"-34"16,0 0 51-16,0 0-15 15,0 0-18-15,0 0-10 16,-21-95-15-16,17 84 2 15,-3-2-3-15,1 0 8 16,-3-2-8-16,0 1 1 16,-4 2-1-16,-6-3-9 0,1-1 4 15,-4 3-9-15,-10-5 6 16,0 5-5-16,-6-2-6 16,-1 2 6-16,-3 4-7 15,-7 0 3-15,-2 4 0 16,2-1-4-16,-2 6-1 15,-4 0 0-15,5 0-3 16,0 10 3-16,9 4-5 16,-5 4 4-16,5 10-4 15,5-4 2-15,0-1-1 16,8 5 2-16,-1-2-1 16,7 0 0-16,5-4 0 0,4 5 0 15,-6 5 3 1,9 2-3-16,1 6-2 0,0 7 2 15,5-4 1-15,0 0 0 16,4-3-1-16,0 2 1 16,0-2 0-16,0-1 0 15,0 0 1-15,0-5-2 16,13-2 1-16,0-3-4 16,1-2 3-16,5-4 0 15,3 1 4-15,0 2-3 16,7-7-1-16,1-1 0 15,3-2 1-15,4-9-1 16,-1 4-1-16,2-3 0 0,2-7 1 16,5 3 1-1,6-4-1-15,-6 0 0 0,13 0 4 16,-3 0-4-16,2-4 0 16,-4-5-2-16,-8-2 2 15,0 2 0-15,-3-5 0 16,-5 1-2-16,-5-2 2 15,-2-2 2-15,-1-1-2 16,-7 2-3-16,0-5 3 16,-2-3 0-16,-1-2 2 15,1-5 0-15,-4 8-1 16,-3 2 1-16,-7-3-1 0,1 4 0 16,-5-2-1-16,2-1 1 15,-4 0 0-15,0-1 1 16,0 7 0-16,0-7 0 15,0 5 2-15,0-3 1 16,-6-2 1-16,-3 1 4 16,-4 0-7-16,-1 5 6 15,-1-5-3-15,-2-1-6 16,0 6 7-16,-7-1-3 16,-2-2 0-16,3 1-4 15,-5 1 0-15,10 4 1 16,-10 1 0-16,6 0-1 15,3 1 1-15,-5 0-2 16,6 3 2-16,1 6-1 16,4-3 2-16,4 3-2 0,-5 1 0 15,8 2 1-15,2 1-1 16,1 0 0-16,3 0-3 16,0 0-1-16,0 0-6 15,0 0-17-15,0 0-7 16,0 0-27-16,0 0-28 15,0 0-34-15,3 8-71 16,2-1-22-16</inkml:trace>
    <inkml:trace contextRef="#ctx0" brushRef="#br0" timeOffset="-16619.1614">1893 2257 509 0,'0'0'73'0,"0"0"4"0,0 0 13 15,0 0-3-15,0 0-15 16,0 0-18-16,-71-43-20 16,54 36 13-16,-2 1-12 15,-1 2 4-15,-5 1-9 16,2-1-7-16,-6-2 2 15,3 1-5-15,-11 1-2 16,5 4-5-16,-8 0-2 16,4 0 6-16,-7 0-2 15,6 0-9-15,2 0 9 16,-3 4-7-16,8 7 0 16,-8 2-3-16,8 5 1 0,-7-4-2 15,10 5 6 1,-7-1-8-16,8 5 2 0,-1 2 1 15,5 1-3-15,3-2 2 16,3 4-3-16,3-4 0 16,1 2 0-16,2 2-1 15,2 0 0-15,-1 0-1 16,5 4 3-16,-1 2-2 16,-1-3 0-16,6 2 0 15,0-2 0-15,0 3-1 16,0-2 1-16,6 6-1 15,3-7 1-15,4 5-1 16,-3-7 1-16,3-1 0 16,3 1 0-16,0-1 0 0,2-5-2 15,-4-2 1-15,3 3 1 16,7-2 0-16,-6-2 0 16,4-1 0-16,6-2 0 15,-6-2-1-15,7 0-3 16,-6-2 8-16,3-5-5 15,1 2 1-15,1-2-6 16,4-2 6-16,0 3 0 16,8-4 0-16,3-1 0 15,-3 0 4-15,9-4-4 16,-2 1-1-16,-4-1-1 16,1 0 2-16,1 0-2 15,-10 0-2-15,2 0 3 0,-5 0-1 16,0-5 0-1,-1-4 0-15,2 3 0 0,-5-3 0 16,4-2 0-16,-11 0 0 16,2-2 2-1,1-2 1-15,-3-4-1 0,8 6 1 16,-7-14-1-16,4 7 0 16,-1-4 2-16,-3 1-1 15,-1-3 0-15,0-2-1 16,-4 4 0-16,-2-3 2 15,-2 7-2-15,1-3 2 16,-5 0-1-16,0 3 0 0,-4-1 0 16,0-6 0-1,-2 7 1-15,-2-7-2 0,-1 0 2 16,0 3-2-16,0 0 0 16,0 6 2-16,0 1 4 15,0 1-5-15,0 5 4 16,0-6 2-16,-4-1 5 15,-2 5-5-15,-3-5-4 16,1 2 4-16,-4 3 3 16,0-2-5-16,-1-3 0 15,3 0 8-15,-3 3-5 16,-3-1-4-16,0 4 0 16,-1-2 3-16,-2 0-4 15,-4 1-2-15,0-4 7 16,-4 3-7-16,-2 4 2 15,3-4-3-15,-1 5 0 0,4-2 0 16,-5 4-1-16,9 1-1 16,-3 2 2-16,-1 4 2 15,1-4-2-15,4 2 0 16,0-2 0-16,-2 4 0 16,4 0-2-16,6 0 2 15,1 0 0-15,5 0-18 16,4 0-21-16,-5 0-15 15,5 0-15-15,0 4-70 16,-4 12-66-16,-3-2-299 16</inkml:trace>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03.9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676B5F-B3D7-4773-83D6-F15FC836A3EA}" emma:medium="tactile" emma:mode="ink">
          <msink:context xmlns:msink="http://schemas.microsoft.com/ink/2010/main" type="inkDrawing" rotatedBoundingBox="12483,6497 18438,4365 19553,7478 13598,9611" hotPoints="18442,6738 16001,9179 13559,6738 16001,4296" semanticType="container" shapeName="Circle">
            <msink:sourceLink direction="with" ref="{9BD6CA7F-74C3-485E-9859-6F9D4D6AFC5C}"/>
            <msink:destinationLink direction="with" ref="{1EB1192C-98BB-42C7-99C8-EAB3DB417554}"/>
            <msink:destinationLink direction="with" ref="{B24AB8E1-931C-4BDF-A882-CDDEDD0A5122}"/>
            <msink:destinationLink direction="with" ref="{E320C2D1-32DF-4DDB-B9DE-E2564CFAC0C6}"/>
            <msink:destinationLink direction="with" ref="{A7C47AE2-9787-45CC-BCBA-8F933159BD5C}"/>
          </msink:context>
        </emma:interpretation>
      </emma:emma>
    </inkml:annotationXML>
    <inkml:trace contextRef="#ctx0" brushRef="#br0">3192 6246 586 0,'0'0'0'0,"0"0"-13"16,118-106 13-16,-35 50 24 0,8-10 17 16,18-6-10-16,10-8-11 15,-3-3-6-15,4-15-7 16,-2 6-2-16,-4 3-4 16,-4 6-1-16,-14 15-16 15,-7 11-3-15,-20 15 1 16,-24 11-1-16,-16 14 7 15,-24 5-7-15,-5 9 5 16,-24 3-113-16</inkml:trace>
    <inkml:trace contextRef="#ctx0" brushRef="#br0" timeOffset="5348.9197">3288 6436 306 0,'0'0'54'16,"0"0"9"-16,0 0 28 16,0 0-33-16,0 0-10 15,0 0-17-15,-116 0-19 16,77 9 0-16,-10 6-3 0,-11 11-9 15,-1 0 0-15,-10 4 0 16,-3-3-9-16,-3-1-3 16,-14 1-2-16,0 0 6 15,-10 3-71-15,1-9 63 16,-8-11 10-16,-3-5 6 16,3-5 0-16,-14 0 0 15,-3-12 6-15,-3-12-6 16,5-6 7-16,6-2 10 15,12-4 22-15,4-3-18 16,11 0 8-16,-6-4-19 16,13-3-4-16,-4-1-1 0,13-8-4 15,6-1-1 1,4 1-1-16,-2-6 1 0,0-1 0 16,-5-2-1-16,6 9 1 15,1-2 0-15,5 3 2 16,5 0-2-16,9-8 0 15,0-2-2-15,7-3 1 16,3-5-2-16,2 1 2 16,7 6 0-16,7 0 1 15,3-5-2-15,9-2 0 16,7-2 2-16,0-1-7 16,14 4 3-16,18 3 3 15,13-3-5-15,10-5 1 0,-1-1-4 16,6-5 7-1,3-5 1-15,4 7 1 0,-2-4-7 16,6 9 5-16,1 4-3 16,0 6-2-16,2 1 2 15,7 2 1-15,15 2 3 16,11-5 0-16,14 8-5 16,11-8 5-16,7 3-12 15,3-4 1-15,5 1-2 16,-10 0 3-16,-2 4 4 15,-7 4 5-15,-5 6 2 16,1 3 0-16,-5 2 0 16,8 2-1-16,14-2 1 0,-5 3 5 15,5 2-5-15,-8 6 1 16,-5 1-1-16,-6 7 1 16,-6 6 5-16,-13 2-2 15,-7 2-3-15,-14 6 2 16,-2 0-1-16,-6 7 12 15,0 3 0-15,-1-2-4 16,-8 3 7-16,2 0-13 16,-2 0-1-16,3 8 1 15,3 3-1-15,10 2-1 16,5 2-1-16,4-4-1 16,4 5 6-16,-5 0-8 15,-1-1 4-15,-2 4-2 0,-2-2 0 16,-10-1 0-16,-6 3 1 15,-9-6 0-15,-3 5-1 16,-9-5 1-16,-2 3 3 16,-3 2-4-16,-5 2 1 15,-1 0 11-15,-4 3-6 16,4 2-4-16,5 3 7 16,5 5 4-16,5 0-3 15,4 1-2-15,-4 0 3 16,-5-1 0-16,-2-1 2 15,-8 2 0-15,-6-3-3 16,-6 5 5-16,-4-4-14 16,-7 7 9-16,-1 3 2 0,-7 6-1 15,0 6-2-15,-2 1-4 16,-3 3-4-16,0-1-1 16,0 5 0-16,0-3 2 15,-5 0-1-15,-12-2-1 16,-5-2 2-16,-1-4 2 15,1 0-3-15,5 3-1 16,-5-5 0-16,2-3 1 16,-2 4-1-16,-4-8 0 15,1 0 0-15,-4 4 0 16,2-5-1-16,-4 1 0 16,-5 0 1-16,1-1 0 0,-4 3 0 15,-2 0-5 1,1 0 4-16,-7-4-2 0,1 8-11 15,-5-3 8-15,-1 5 2 16,-12-2-4-16,0 3-7 16,-11 0 3-16,-1 1 8 15,0-5 4-15,2 0 0 16,1 0-2-16,2-6 2 16,1 3 0-16,-12-3 3 15,0 1 4-15,0 4-6 16,0-4 0-16,9-1 1 15,9-8-2-15,6-2-4 16,7-11 4-16,2 2 5 0,2-6-5 16,7 3 0-1,-10-6-3-15,2 5 3 0,-1 3 0 16,0-2-12-16,-2 5-19 16,5-1 12-16,6-4 16 15,0 5 3-15,6-5 0 16,4 5 3-16,-1-4-2 15,-2 0 2-15,-2 4 8 16,-2 2-3-16,-3-1-4 16,1 2-3-16,-3 4-1 15,6-5 0-15,4-4-1 16,4-9-3-16,7 0 1 0,3 2-4 16,8-6-3-1,-6 5-11-15,5-3-26 0,-2-2-83 16,-2-1-92-16</inkml:trace>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02.4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13CBD8E-06C2-447A-8313-05B58CA93C9E}" emma:medium="tactile" emma:mode="ink">
          <msink:context xmlns:msink="http://schemas.microsoft.com/ink/2010/main" type="inkDrawing" rotatedBoundingBox="20744,10856 21090,10733 21101,10761 20755,10884" semanticType="callout" shapeName="Other"/>
        </emma:interpretation>
      </emma:emma>
    </inkml:annotationXML>
    <inkml:trace contextRef="#ctx0" brushRef="#br0">392-6279 59 0,'0'0'121'16,"0"0"-101"-16,0 0-16 15,-128 13-2-15,96 0-1 0,1-2-2 16,2 1-4-16,6-3-5 16,-7 6-25-16,-4 5 17 15,-6 7-78-15</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03.0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C47AE2-9787-45CC-BCBA-8F933159BD5C}" emma:medium="tactile" emma:mode="ink">
          <msink:context xmlns:msink="http://schemas.microsoft.com/ink/2010/main" type="inkDrawing" rotatedBoundingBox="11757,11040 12819,8993 14040,9627 12978,11674" semanticType="connector" shapeName="Other">
            <msink:sourceLink direction="with" ref="{39AB180C-ED01-4EB3-84AC-A424D02C99C9}"/>
            <msink:sourceLink direction="with" ref="{8517D749-7E86-4794-B65F-CFFBBF3A816B}"/>
            <msink:sourceLink direction="with" ref="{52676B5F-B3D7-4773-83D6-F15FC836A3EA}"/>
          </msink:context>
        </emma:interpretation>
      </emma:emma>
    </inkml:annotationXML>
    <inkml:trace contextRef="#ctx0" brushRef="#br0">3222 2864 248 0,'0'0'19'16,"0"0"46"-16,0 0-28 15,0 0 39-15,0 0 3 16,0 0-18-16,-87-109 13 16,75 94-4-16,4 5-18 0,0 1 13 15,7 5 11 1,1 4-29-16,-3 0-22 0,3 0-10 15,0 0 0-15,-2 0-10 16,2 0-1-16,0 0 0 16,0 14-3-16,6-1 2 15,12 14 9-15,5-7-5 16,-9 2 15-16,2-7-14 16,2-2 0-16,2-8-7 15,-7-1 4-15,6-4-5 16,4 0 1-16,-1 0-1 15,4-4 8-15,3-17-5 0,-1-2-1 16,4-8-1-16,-2-5 0 16,-1 4 0-16,-7 4 1 15,-5 5-2-15,-2 9 0 16,-1 9-4-16,-5 1 6 16,0 4-5-16,8 0 2 15,8 0 0-15,1 0 1 16,1 9-1-16,2 9 1 15,0-5 0-15,0 6-4 16,-7-3 4-16,-3-4 0 16,0-1 4-16,-10-7-4 15,-1 0 0-15,-3-4-4 16,0 0 4-16,4 0 5 0,0 0-5 16,5 0 0-1,1-5 0-15,5-4-2 0,5 0 6 16,1 0-4-16,1-1 0 15,5 7-4-15,0 3 2 16,5 0 2-16,-3 0 0 16,1 0 0-16,1 3 4 15,-9 8-4-15,-1 1 0 16,-6-7 0-16,-10 5-4 16,2-10 8-16,-8 0-4 15,0 0 1-15,1 0-1 16,-5 0 0-16,4 0 1 15,2-10-1-15,4-18 2 16,3 4-2-16,-3 1 3 0,-1 6-6 16,3-1-2-16,2-2-20 15,14-4-19-15,-5-3-41 16,4-5-56-16,0-10-65 16,-9-7-285-16</inkml:trace>
    <inkml:trace contextRef="#ctx0" brushRef="#br0" timeOffset="615.3963">4406 883 162 0,'0'0'279'0,"0"0"-185"15,0 0-7-15,0 0-3 0,0 0-14 16,0 0-11-1,-57-32-2-15,54 32-18 0,3 0-6 16,-1 0-15-16,-4 4-8 16,1 24-9-16,0 21-1 15,1 17 13-15,3 14-2 16,0 2 5-16,0 15-10 16,0 2 12-16,0 3-11 15,8 0-3-15,1 3 3 16,3 6-4-16,-1 1-1 15,2-1-1-15,0-8 1 16,2-4 1-16,-4-4-2 16,1 3 2-16,1-8 4 15,-7-4-1-15,3 0 4 16,-1-7-7-16,-3-9 10 0,-1-6-4 16,0-12-3-16,-4-16 1 15,3-15 5-15,-1-10-11 16,-2-9 4-16,0-2-5 15,0 0 0-15,0 0 0 16,0 0-7-16,0 0-6 16,0 0-21-16,3 7-25 15,4 0-77-15,-7 1-102 16,0-7-396-16</inkml:trace>
    <inkml:trace contextRef="#ctx0" brushRef="#br0" timeOffset="69479.0151">4127 1766 67 0,'0'0'0'0</inkml:trace>
    <inkml:trace contextRef="#ctx0" brushRef="#br0" timeOffset="67808.2357">3590 1855 325 0,'0'0'17'0,"0"0"18"16,0 0 23-16,0 0-5 16,0 0 15-16,0 0-7 15,-32 3-19-15,31-3 0 16,-2 0 9-16,3 0-12 16,0 0-24-16,-1 0-11 0,1 3-4 15,0-3-1-15,0 0-25 16,0 8-55-16,0 1-40 15,1 5 34-15,8-6-165 16</inkml:trace>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15.9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360252-D1DA-4D18-9F9D-CE48C4BB4503}" emma:medium="tactile" emma:mode="ink">
          <msink:context xmlns:msink="http://schemas.microsoft.com/ink/2010/main" type="inkDrawing" rotatedBoundingBox="13312,13564 16254,12811 16633,14290 13691,15043" hotPoints="16771,13465 15188,14443 13367,14061 14950,13083" semanticType="container" shapeName="Ellipse">
            <msink:destinationLink direction="with" ref="{D48B6C5F-E4E5-4ED1-8D27-191D92781B7B}"/>
          </msink:context>
        </emma:interpretation>
      </emma:emma>
    </inkml:annotationXML>
    <inkml:trace contextRef="#ctx0" brushRef="#br0">1081 1127 296 0,'0'0'273'0,"0"0"-220"16,0 0 62-16,0 0-31 15,0 0-33-15,0 0-6 16,0 0-22-16,-70 0-2 15,62 0 9-15,-4 0 7 16,0 0-14-16,-1 5-1 16,0-1-4-16,3 1 4 15,-9 4-5-15,5 6-3 16,-6-2-7-16,1 6 0 0,-1-1-1 16,2-2 1-1,1 1 0-15,1-3-1 0,0 0 2 16,3-5-3-16,0-1 4 15,3-2-2-15,1-3 0 16,-5 1-3-16,1 3-1 16,0 1 1-16,-2-4-2 15,-8-3 2-15,-3 9-4 16,-3-5 3-16,1 3 4 16,2-3-1-16,3 4 4 15,2-8-7-15,2 3 2 16,-6-4-2-16,0 0 1 15,7 0-2-15,-6 0 0 16,1 0 1-16,2 0-1 16,2 0-2-16,0 0 0 0,2-4 0 15,-4-6 4-15,4 5-2 16,-3-14 0-16,-1 6-2 16,3-2 1-16,0-2 2 15,5 2-3-15,-6 0 5 16,6-2-4-16,-1-1 1 15,1-1 7-15,0-8-8 16,-2 3 0-16,2 1 2 16,-1-5 2-16,1 1-3 15,0-5-2-15,1 9 0 16,5-1 5-16,1 1-5 16,3-5-2-16,3-4 2 0,0-6 0 15,0 3 1-15,0-7 0 16,5 0-1-16,8 0 2 15,5-3-1-15,1 4-1 16,2 3 3-16,3 2-2 16,-6 2-1-16,5 3 1 15,0-3 2-15,0 8-4 16,6-8 5-16,0 3-5 16,1-6 2-16,4 4-1 15,-3 1 2-15,-2 0-2 16,5 4 0-16,-1-6 0 15,2 7 0-15,-5 7 0 16,-1 3-2-16,-4 3 2 0,1 0 0 16,3 1 1-16,-2 0-1 15,4-2 0-15,0 7 0 16,-3 3 0-16,5-5 0 16,2 5-1-16,-2 5 1 15,8-4 0-15,-2 4 1 16,4 0-2-16,7 0 2 15,-3 0-2-15,-3 4 3 16,1 0-7-16,-6-3 4 16,4 9 1-16,2-5-1 15,-6 3 6-15,-1 2-11 16,-6-1 12-16,1 6-11 0,-4-2 6 16,-3 5-1-1,0-1 1-15,2-1 1 0,-10 2 3 16,4 5-5-16,1-5 0 15,-5 5 2-15,-4-4 0 16,3 5-1-16,-2 2 1 16,-1-3 0-16,-2 1 0 15,-2-5-1-15,-1-1 1 16,-2 4 1-16,-1-2-1 16,-2-1-2-16,2-6 2 15,-2 0 0-15,-4 1 0 16,0 0 0-16,0 3 0 15,0-1 5-15,0 8-4 16,0 4-3-16,0-2 1 16,-14 2 1-16,-1 5 0 0,-1-2-2 15,2 1 1-15,-5-3-1 16,5-2 0-16,-2 3 0 16,3-3 1-16,3-3-3 15,-11-4 2-15,5 5 0 16,-1-4 2-16,-3-1-2 15,1 4-1-15,-7 3 1 16,-3 5-3-16,-4 5 8 16,-2 1-5-16,-4 3 0 15,-2 0 0-15,2 1 0 0,0 4-1 16,-3-10 1 0,3 7-4-16,-3-11 4 0,4 5-1 15,1-10-8-15,2-3-5 16,5-11-19-16,-4 6-1 15,1-10-23-15,-2 5-32 16,1-5-46-16,-16-5-183 16</inkml:trace>
    <inkml:trace contextRef="#ctx0" brushRef="#br0" timeOffset="-17924.3217">-675 1289 258 0,'0'0'23'15,"0"0"-23"-15,0 0 0 16,0 0 45-16,0 0-18 16,0 0-14-16,0 0 17 15,0 0-4-15,0 0-1 0,0 0-2 16,4 0-7-16,-4 0-13 15,0 0-1-15,0 0-2 16,0 0 3-16,0 0 1 16,0 0-2-16,0 0 1 15,0 4 5-15,0 6 1 16,1-3-1-16,2 8-5 16,-3-6 1-16,2 9-3 15,1-3-1-15,-3-1 2 16,0 5 0-16,0-5 2 15,0-5 14-15,0 6 19 16,0-2-4-16,0 2 6 0,-5-2 2 16,-3 5 4-16,-1-5 3 15,-7 1 4-15,3-1-13 16,-3-2 2-16,1-2-1 16,-1 1 3-16,3-6-12 15,0 1-2-15,1-1-12 16,2-4-1-16,1 0-10 15,-6 4 0-15,2-4 0 16,0 0-3-16,-1 0 3 16,-5 0 3-16,1 0-1 15,-4 0-1-15,-3 0-4 16,2-12 6-16,-3-3-3 16,2 1-5-16,5-1-1 15,2-3 0-15,4-6 3 16,-8-4-1-16,5-3-2 0,2 4 0 15,1-5 1 1,2-2-1-16,1 1 1 0,1-10-1 16,1-5 2-16,0 6-1 15,2 0 1-15,2 5-2 16,4 3 1-16,0-6-1 16,0-2 1-16,0 5 0 15,0-6 1-15,4 1-2 16,5 3-2-16,4-4 2 15,2 6 1-15,4 0-1 16,-4 4 5-16,1 5-7 16,-2 2 2-16,5 2 0 0,-6 4 1 15,5-2-1-15,-1 2-4 16,-1 3 4-16,2-1 4 16,-1 2-4-16,2-1 0 15,6 3 1-15,0-3-5 16,4 2 4-16,-7 0 0 15,4 2 0-15,3 3 0 16,-5 2 0-16,4-2 0 16,-9 6 0-16,5-2 0 15,-3 3 0-15,1-1 0 16,0 2 2-16,2 2-1 16,0 0 4-16,1 0-2 15,4 0-1-15,-7 0-1 0,-3 0 1 16,0 2-1-1,-1 5-1-15,-1 3 2 0,3 0-2 16,-1 4 1-16,1-1 0 16,-1 6 0-16,2 0 1 15,-1 4 0-15,-2 1-2 16,2-4 4-16,-7 4-4 16,2 0 1-16,-3 0 2 15,-4-2-1-15,0-3 1 16,0-6-1-16,-3-2 0 15,-4 2-1-15,4 0-1 16,-1 1 2-16,0 6 0 0,-1-2 3 16,-1-1-5-16,-2 7 3 15,0-1 0 1,0 7 2-16,0-3-3 0,0-3-2 16,0-4 1-16,0 5 2 15,0-1-3-15,0-2 2 16,0-3-2-16,0 5 3 15,-5-11-3-15,1 10 4 16,0-5-4-16,-2-2 1 16,1 1-4-16,1 1 6 15,0-5-1-15,-7 7-2 16,6-2 1-16,-3-3 0 16,-2 2-1-16,1 3 0 0,-4-2 1 15,-3 6 0-15,-1-7-1 16,1 3 3-16,1-2-3 15,-1 5 0-15,0-5-2 16,-2 5 5-16,8-4-3 16,-3-8 0-16,1-2 0 15,4 3 1-15,0-6-1 16,-2 3 0-16,-2-1 0 16,2 2 0-16,-9 0 1 15,5-3 3-15,-4 8 0 16,1-6 1-16,-2 6 2 15,0 3-5-15,1-5 5 16,-2-4-1-16,4 2 5 16,2-3-8-16,1 3 5 0,3-6 2 15,-4 3-5-15,0-3-3 16,4 4 4-16,-1-5-1 16,5 1 1-16,-3 0-5 15,0-1 6-15,2-2 2 16,0 2-7-16,1-1 4 15,-2 1-4-15,4-2 1 16,0-2 1-16,4 0-3 16,-2 0-1-16,2 0 5 15,0 0-5-15,-3 0 0 16,3 0 2-16,0 0-2 16,0 4 0-16,0-4 0 15,0 0 0-15,0 0-1 0,0 0 1 16,0 0 0-16,0 0 0 15,0 0-4-15,0 0 4 16,0 0 0-16,0 0-3 16,0 0 0-16,0 0-16 15,0 0-2-15,0 0-12 16,0 0-5-16,0 0-25 16,0 0-39-16,0 4-33 15,0 23-121-15,-10 1-19 16</inkml:trace>
    <inkml:trace contextRef="#ctx0" brushRef="#br0" timeOffset="662477.509">-657 1380 228 0,'0'0'52'0,"0"0"-1"15,0 0 14-15,0 0-12 16,0 0-16-16,0 0-11 15,0 0-4-15,-50 7-1 0,46-7 20 16,0 0-16-16,-5 0-2 16,0 0 12-16,-1 4-18 15,-6-4-9-15,-1 3 6 16,4-1-6-16,0 2-3 16,-6 0 5-16,6 0 5 15,0-2-3-15,0 2-8 16,-2 0 2-16,-1 0 0 15,0-3-1-15,3 3 7 16,3 0-9-16,1 3 2 16,-2-4-5-16,-1 1 3 15,-1 6-2-15,-4-7 7 0,2 5-3 16,-4-5 0-16,6-3 16 16,3 4 0-16,1-4-17 15,1 0 3-15,-7 0 6 16,7 0-2-16,-3-7 2 15,0-4-10-15,2 1 0 16,-5-4 1-16,-1-3 12 16,2-3-4-16,-2-2-8 15,7-6 6-15,-1 4-9 16,0-7 3-16,-1-3-1 16,9 2-2-16,-2-1-1 15,3 2 0-15,0-2 1 16,0 0 0-16,0-2-1 0,0-3 1 15,0 1-2 1,0-1 1-16,4 6 0 0,1 4 7 16,0 4-7-16,0 2-1 15,-1 3 1-15,0 2 1 16,-4-2-1-16,5 3 0 16,1-6 0-16,1-2 0 15,-1 7 0-15,1 1 0 16,2-6 0-16,7-1 0 15,-8 0 0-15,5 5 0 16,-3-1-1-16,4 4 2 16,0-2-1-16,-1 7 0 0,-7-3-2 15,5 6 0 1,0 0 1-16,6 1 1 0,11-5-1 16,2 4-1-16,5 1 2 15,3-2 0-15,5 8-1 16,2-3 1-16,-4 3-1 15,-4-3 2-15,0-1-1 16,-7 4 0-16,3 0-1 16,-2 0 1-16,-4 0-1 15,1 0-5-15,-5 0 5 16,0 0 1-16,-1 10 0 16,0-2 1-16,-2 1-1 15,2-1 0-15,-3 3-1 16,-2-2 0-16,4 6 1 15,-5 0 0-15,1-1 0 0,-1-1 1 16,-7-4-1-16,-4 0 0 16,3 2 0-16,-2 1 0 15,1 3 0-15,-3 0 0 16,-2-2 0-16,0 2 0 16,-2-2 1-16,0 5 0 15,0-5 2-15,0 2-4 16,0-2 2-16,0 1 0 15,0 1 2-15,0-2-6 16,0 2 6-16,-4-6-7 0,1 5 5 16,-1-1-1-1,0 5 0-15,-2 3 3 0,1-4-2 16,1 1-1-16,0-5 1 16,-1 3-1-16,1-2 0 15,4 3 0-15,-7-2-4 16,4 0 7-16,-2-2-3 15,0 4 0-15,-3 1-1 16,-2 2 1-16,-3 2 0 16,0-2 7-16,2-7-7 15,-1 1 0-15,3 1 1 16,-5 2-1-16,-4 3 0 16,-2-2 0-16,0 2 1 15,1 1-1-15,-1-1 0 16,-1-2 0-16,-2 5 1 15,-5 0-1-15,7-9 0 0,2 5 0 16,-6-4 0-16,3-2 0 16,5-3 0-16,-6 2 1 15,4-3 1-15,2-2-2 16,-8 4 0-16,5-5-1 16,1-3 3-16,-4 5-3 15,4-5 1-15,6-3-1 16,4 0 1-16,-4 0 1 15,3 0 2-15,0 0 1 16,-4 0-4-16,1 0 0 16,5-3-1-16,-8-1 1 0,3 0 0 15,0-3 3-15,0 5-3 16,4-2 0-16,0 0-1 16,-5-2 0-16,1-2 1 15,4 3 0-15,-1-3 2 16,5 2-2-16,-3-2 0 15,-1-1 0-15,-3-1 0 16,5 5-1-16,1-4 1 16,2-1 0-16,0-3 0 15,-5-6 0-15,5 0 0 16,-5-1 0-16,0 3 1 16,-1-1-1-16,6 1-2 15,-1 2 2-15,4-4 3 16,-3 0-3-16,1 1-2 15,1-5 2-15,-1 0 0 0,3-9 0 16,0 2 1-16,0-10-1 16,0 2 0-16,0 6 0 15,8 0-1-15,0 4 1 16,-2 1 0-16,4 3 0 16,3-3-1-16,-4 3 0 15,1-3-4-15,3 3 10 16,-1 5-5-16,-1 1 0 15,2 1-5-15,-2 2 4 16,0 0 1-16,-1 2 1 0,2 4-1 16,4-5-3-1,-2-1 3-15,7 2 0 0,-1 2-1 16,-3-2-1-16,1 5 1 16,1 2 1-16,4-3 0 15,-6 5 0-15,2-1-3 16,4-1 3-16,-5 2 0 15,-1 1-1-15,-2 1 1 16,-1-2-3-16,4 0-6 16,-4 4 9-16,3-3-13 15,2 3 10-15,-4 0 3 16,5 0-7-16,0 0 2 16,4 0 1-16,0 0-4 15,5 0 3-15,-5 0 1 16,3 0 0-16,-8 7-9 0,1 2-6 15,-5 2 5 1,4-3 2-16,-6 1 3 0,0 1 3 16,0 0 2-16,0-7-1 15,3 8 5-15,-6-3-7 16,7 1 3-16,1 6-13 16,5 4-7-16,-4 0-4 15,1 2-12-15,0-1 14 16,-6 2-10-16,-1-3 7 15,-5 4 15-15,1-5 5 16,-5 1-6-16,4-1 1 16,-4 2-16-16,-4 1 5 0,4-1 14 15,-4 4-6 1,0-2-2-16,0 1 16 0,0-3-2 16,0 3-1-16,0 1 5 15,0-1 1-15,-8 2-4 16,-3-2 3-16,3 1 0 15,-1-1-8-15,3-4 1 16,-1 0-36-16,-2-1 18 16,3 1 5-16,2-5 2 15,-7-5 13-15,2 6 5 16,-3-6 0-16,2 6-1 16,-2-4 2-16,2 2 0 15,-4-2 0-15,1 2 0 16,-2 2-8-16,4-6-4 15,0 0 4-15,-3-4 4 0,5 4 3 16,-1 1 1 0,-1-1 0-16,2 2-1 0,-1-4 1 15,-1 3 0-15,3-4-1 16,-1 2 1-16,-1-3 0 16,-2 7 1-16,2-2-3 15,-3 0 0-15,2 1-5 16,-1 0 5-16,2-2 2 15,-2 2-2-15,2-3 2 16,1-3 0-16,-2 5 0 16,2-6 0-16,2-4-2 15,-2 0 2-15,3 0-1 0,-1 0 1 16,1 0 0-16,2 0 0 16,-8 0 0-16,4 0 0 15,-4 0 0-15,-1 0 0 16,-2 0-5-16,1 0-20 15,-1 0-80-15</inkml:trace>
  </inkml:traceGroup>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42.7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EC775B-B06B-46DD-9A4A-D0981CA5CB9D}" emma:medium="tactile" emma:mode="ink">
          <msink:context xmlns:msink="http://schemas.microsoft.com/ink/2010/main" type="inkDrawing" rotatedBoundingBox="11007,3966 11608,3450 11630,3476 11029,3992" semanticType="callout" shapeName="Other">
            <msink:sourceLink direction="with" ref="{AC8C7956-3624-4F11-B2ED-49228854DF7D}"/>
          </msink:context>
        </emma:interpretation>
      </emma:emma>
    </inkml:annotationXML>
    <inkml:trace contextRef="#ctx0" brushRef="#br0">-2 529 107 0,'0'0'29'16,"0"0"14"-16,0 0-9 16,0 0 15-16,0 0-13 0,0 0-7 15,0 0-10-15,-3 0 29 16,3 0-23-16,0 0 3 16,0 0-6-16,0 0 1 15,0 0-7-15,0 0-9 16,0 0-7-16,0 0 0 15,0 0 0-15,0-10 0 16,12-3 1-16,4-5 7 16,1-4 6-16,5-3-13 15,2-2 14-15,7-3 0 16,2 0-2-16,4 2-3 16,8 4-3-16,-9-6-2 15,6 4 1-15,-2-6 0 0,-3 2 7 16,-1 3-13-16,-4-4 12 15,-5 7 2-15,-3 0-13 16,-4 1 7-16,-4 5 0 16,1 1-1-16,-8 7 2 15,0 0 4-15,-5 7-10 16,-2 3-3-16,-2 0 14 16,0 0 9-16,0 0 3 15,0 0 4-15,0 0-6 16,0 0-14-16,0 0-1 15,0 3-9-15,-14 12-18 16,0 3-41-16,-3 4-26 0,-8 2-73 16,-10 5-83-16</inkml:trace>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44.8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B1192C-98BB-42C7-99C8-EAB3DB417554}" emma:medium="tactile" emma:mode="ink">
          <msink:context xmlns:msink="http://schemas.microsoft.com/ink/2010/main" type="inkDrawing" rotatedBoundingBox="11348,6749 12244,5544 12499,5733 11604,6939" semanticType="connector" shapeName="Other">
            <msink:sourceLink direction="with" ref="{AB5D63D3-C0C0-4FC3-B2F9-DD376201C83B}"/>
            <msink:sourceLink direction="with" ref="{2F6868B6-A39A-41B1-A323-9D796C8199CD}"/>
            <msink:sourceLink direction="with" ref="{52676B5F-B3D7-4773-83D6-F15FC836A3EA}"/>
          </msink:context>
        </emma:interpretation>
      </emma:emma>
    </inkml:annotationXML>
    <inkml:trace contextRef="#ctx0" brushRef="#br0">2748-1629 736 0,'0'0'0'16,"0"0"-5"-16,0 0 5 15,0 0 21-15,0 0 14 16,0 0-14-16,0 8-2 16,0-8-9-16,0 0-5 15,0 0-5-15,0 0 1 16,0 0 3-16,17-3 2 16,6-25 13-16,18-19 14 0,10-14-3 15,2-20-9 1,14-10-14-16,-2 1-1 0,9-4-2 15,-1 1 5-15,5-2-4 16,3 1-2-16,-4 9-1 16,-13 18-1-16,-15 20 1 15,-11 18 0-15,-21 15-2 16,-8 5 0-16,-7 9 0 16,-2 0 11-16,0 0 1 15,0 0 3-15,0 0-3 16,0 0-2-16,0 0 2 15,0 0-2-15,0 0-4 0,0 0-4 16,0 0 2 0,0 0-2-16,0 0-1 15,0 0 4-15,0 0-3 0,0 0-4 16,0 0 3-16,0 0-1 16,0 0 2-16,0 0 0 15,0 0-2-15,0 0 0 16,0 0 1-16,0 0 0 15,2 0 2-15,-2 0 1 16,0 0-5-16,0 0 3 16,0 0-1-16,0 0 1 15,0 0 1-15,0-4-3 16,0 4 2-16,0 0-2 0,0 0 0 16,2 0 0-1,-2 0 0-15,3 0 0 0,-3 0 0 16,0 0-2-16,0 0-2 15,0 0-17-15,0 0-15 16,0 0-16 0,0 0-47-16,0 13-46 0,-18 15-62 15,-15 15-245-15</inkml:trace>
    <inkml:trace contextRef="#ctx0" brushRef="#br0" timeOffset="629.3191">2967-1390 582 0,'0'0'0'0,"0"0"-1"15,0 0 1-15,0 0 11 16,0 0 43-16,0 0-7 15,-70 57-29-15,70-57-8 16,-4 0-10-16,4 0 1 16,0-6-1-16,8-18 5 15,11-11 32-15,13-12-12 16,3-12-6-16,8-15 10 16,11-5-13-16,10-11 10 0,4-11-6 15,5 5-3 1,-1 7-13-16,-11 14 3 0,-3 8 1 15,-7 10-7-15,-12 10 3 16,-6 8-3-16,-9 11 9 16,-7 8 0-16,-3 12-2 15,-9 3 0-15,-1 5-6 16,-4 0 11-16,5 0 1 16,-5 0-2-16,0 0-4 15,0 0-2-15,4 0-4 16,-4 0-1-16,0 0 1 15,0 0-2-15,0 0 0 0,0 0 1 16,0 0 0 0,0 0 0-16,0 0-1 0,0-2 0 15,0 2 0-15,0-3 0 16,0 3-1-16,0 0 1 16,0 0 1-16,0 0-1 15,0-1 0-15,0 1 0 16,0 0 0-16,0 0 1 15,0 0-2-15,0 0 0 16,0 0-7-16,1 0-20 16,-1 0-32-16,0-3-67 15,0-7-60-15,0-17-123 16</inkml:trace>
  </inkml:traceGroup>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09.8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8554CB-101C-4B27-BD54-3AB60DA9A66C}" emma:medium="tactile" emma:mode="ink">
          <msink:context xmlns:msink="http://schemas.microsoft.com/ink/2010/main" type="inkDrawing" rotatedBoundingBox="17662,1832 19085,-568 20766,427 19343,2828" hotPoints="20410,-59 19913,1604 18208,1931 18705,267" semanticType="enclosure" shapeName="Ellipse">
            <msink:sourceLink direction="with" ref="{ADB67BEE-E219-4827-BCB2-CBFE26C0586F}"/>
            <msink:sourceLink direction="with" ref="{FCE2CEDB-EB9E-4CF7-A6F4-27703E529D76}"/>
          </msink:context>
        </emma:interpretation>
      </emma:emma>
    </inkml:annotationXML>
    <inkml:trace contextRef="#ctx0" brushRef="#br0">1260 1226 336 0,'0'0'39'15,"0"0"46"-15,0 0-1 16,0 0 9-16,0 0 3 15,0 0-35-15,-32-59 10 16,28 59-7-16,3 0-30 16,-2 0-4-16,-3 0-1 0,-3 0-6 15,-10 0-9-15,-2 0 0 16,-10 12-12-16,-12 3 1 16,-13 5 4-16,-16 4-3 15,-8-3 3-15,-3-4-5 16,5-4-1-16,13-3 0 15,3-4-1-15,6-3 1 16,7-3 1-16,3 0-2 16,5 0 1-16,6 0-1 15,2-16 1-15,2-3 3 16,1-6 3-16,-3-5-5 16,2-5 6-16,1-6-4 15,-4-6-4-15,1-7 1 0,0-3-1 16,-2 1 4-16,-3-4-4 15,3-4-3-15,2-4 3 16,5-14 1-16,11-9-1 16,1-10 0-16,12-2-1 15,4 1 4-15,0 8-5 16,0 11 6-16,10 9-2 16,4 6 2-16,4 4-3 15,3 5 3-15,8-7-4 16,11-2 0-16,3-6-4 15,12-5 4-15,9-7 0 16,7-6 0-16,6 4 0 16,0 4 4-16,-3 15-4 15,4 3 0-15,-4 3 1 0,7 1-1 16,9 11 0-16,8 8-1 16,-4 12 1-16,2 13 0 15,-9 13-1-15,-3 5-3 16,0 0 3-16,1 15 1 15,-3 8-5-15,-1 4 4 16,-6-3 1-16,-5 7 1 16,-6-4-1-16,-9-2-1 15,-4 5 1-15,-9-2 0 16,-5 0 0-16,-5 6 0 16,-3-3-1-16,-4 0 1 15,-6-4-2-15,1 3 2 0,-7 4 3 16,3 4-1-16,-3 9-2 15,-3 3 2-15,2-3 14 16,-8 2-10-16,-1-5-6 16,-3 6 5-16,0 3 3 15,0 0 4-15,-3-5-9 16,-10-3-2-16,2 3 6 16,-4 4-6-16,-1-1 3 15,-1 1 5-15,-4-3-8 16,4-4 0-16,0-7 5 15,-4-2-5-15,4-4 0 16,-6 8 6-16,0-7-6 16,4-1 3-16,-3-1-3 15,2 0-1-15,-5 9 1 16,2 0 3-16,-6 0-3 0,-2-1 0 16,-2 1-1-16,-2 0 2 15,-7 4-2-15,-3-2 3 16,4-6 1-16,-1-1-2 15,2-2-2-15,1-4 0 16,4-5-1-16,1-1 2 16,1 0 1-16,3 1-2 15,-5 0-2-15,-3 4 2 16,0-2 5-16,2-2-5 16,-2 0 0-16,1-3-3 0,2-3 8 15,3-2-5-15,4-4 0 16,7-5-3-16,2 1 3 15,4-5 4-15,2 1-3 16,5-4-2-16,-1 2 2 16,-1-2 2-16,1 2 1 15,-1 0-4-15,-2-1 1 16,4 1-1-16,-1 1 2 16,3-2-2-16,2 5 0 15,-4-6 2-15,5 1 1 16,2-1-3-16,-2 0 0 15,3 0 2-15,0 0-2 16,0 0 2-16,0 0-1 0,0 0-1 16,0 0 2-1,0 0-2-15,0 0 1 0,0 0 3 16,0 0-4-16,0 0 2 16,0 0-1-16,0 0-1 15,0 0 1-15,0 0 0 16,0 0 1-16,0 0 2 15,0 0-3-15,0 0 0 16,0 0-1-16,0 0 2 16,0 0 0-16,0 0-1 15,0 0-2-15,0 0-1 16,0 0 2-16,0 0 6 16,0 0-5-16,0 0-2 15,0 0 2-15,0 0-2 0,0 0 1 16,0 0 0-16,0 0 0 15,0 0 0-15,0 0 0 16,0 0 0-16,0 0-1 16,0 0-4-16,0 0 5 15,0 0-2-15,0 0 1 16,0 0-19-16,0 0 0 16,0 0-13-16,0 0-20 15,0 0-21-15,0 0-13 16,0 4-20-16,0 12-53 15,3 11 145-15,9 4-59 16,-4 1-40-16,1 0-51 0,-3-2 25 16</inkml:trace>
  </inkml:traceGroup>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4:08.0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C58CEA-16C2-4A82-A430-8469B403B2F5}" emma:medium="tactile" emma:mode="ink">
          <msink:context xmlns:msink="http://schemas.microsoft.com/ink/2010/main" type="writingRegion" rotatedBoundingBox="20148,2144 20127,6100 18569,6092 18589,2136"/>
        </emma:interpretation>
      </emma:emma>
    </inkml:annotationXML>
    <inkml:traceGroup>
      <inkml:annotationXML>
        <emma:emma xmlns:emma="http://www.w3.org/2003/04/emma" version="1.0">
          <emma:interpretation id="{B8BB2729-1DA1-4F17-AD7E-04E3F8C9E69F}" emma:medium="tactile" emma:mode="ink">
            <msink:context xmlns:msink="http://schemas.microsoft.com/ink/2010/main" type="paragraph" rotatedBoundingBox="20148,2144 20127,6100 18569,6092 18589,2136" alignmentLevel="1"/>
          </emma:interpretation>
        </emma:emma>
      </inkml:annotationXML>
      <inkml:traceGroup>
        <inkml:annotationXML>
          <emma:emma xmlns:emma="http://www.w3.org/2003/04/emma" version="1.0">
            <emma:interpretation id="{6DACAADB-B53F-496A-A5A3-09A3965475C2}" emma:medium="tactile" emma:mode="ink">
              <msink:context xmlns:msink="http://schemas.microsoft.com/ink/2010/main" type="line" rotatedBoundingBox="20148,2144 20127,6100 18569,6092 18589,2136"/>
            </emma:interpretation>
          </emma:emma>
        </inkml:annotationXML>
        <inkml:traceGroup>
          <inkml:annotationXML>
            <emma:emma xmlns:emma="http://www.w3.org/2003/04/emma" version="1.0">
              <emma:interpretation id="{B87845BA-BD5B-45A3-9990-98FCE055A6FD}" emma:medium="tactile" emma:mode="ink">
                <msink:context xmlns:msink="http://schemas.microsoft.com/ink/2010/main" type="inkWord" rotatedBoundingBox="20148,2144 20127,6100 18569,6092 18589,2136"/>
              </emma:interpretation>
              <emma:one-of disjunction-type="recognition" id="oneOf0">
                <emma:interpretation id="interp0" emma:lang="" emma:confidence="1">
                  <emma:literal/>
                </emma:interpretation>
              </emma:one-of>
            </emma:emma>
          </inkml:annotationXML>
          <inkml:trace contextRef="#ctx0" brushRef="#br0">851 3666 224 0,'0'0'14'15,"0"0"-13"-15,0 0 4 16,0 0 12-16,0 0-8 15,0 0-8-15,0 0-1 16,0 0 10-16,13 0 20 16,6 0-3-16,7-10 13 15,3-11 10-15,7-6-16 16,5-4 10-16,-2-5-23 0,0 1-1 16,2 1-6-16,-2 5-3 15,-4 3 6-15,-2 10-9 16,-4 3-1-16,-6-1-3 15,-7 11-3-15,-4 1 0 16,-6 2 0-16,-6 0 2 16,0 0 0-16,0 0 4 15,0 0 4-15,0 2 25 16,-16 20-29-16,-12 10-7 16,-10 5-6-16,-4 1-3 15,-6-1 5-15,-5 4-7 16,-7 0 1-16,4-4 9 15,3-4 1-15,3-8 0 16,12-5 1-16,12-7 9 16,8-6-3-16,8-7-7 0,9 4 0 15,1-4-2-15,0 0 4 16,0 0-4-16,0 0 2 16,4 0-8-16,21 0 8 15,10 0 0-15,8-4-2 16,2-9 2-16,3-10 0 15,3-12 8-15,-3 0 6 16,-2-5-12-16,-4 5 8 16,-3 3-2-16,-5 5 0 15,-4 5-4-15,-8 6 0 0,-3 8 2 16,-15 6-6 0,-2 2 0-16,-2 0 0 0,0 0 0 15,-2 17 5-15,-23 18-5 16,-8 8-5-16,-10 15-1 15,-8 0-5-15,-7 5 2 16,-3-2-1-16,-2-10 10 16,5-1 0-16,9-14 1 15,11-10-2-15,15-13 1 16,10-8 0-16,9-5 0 16,4 0 0-16,0 0 0 15,0 0-9-15,23-9 0 16,18-15 6-16,-1-2-2 0,5-10 5 15,-1 1 10 1,-2-2-3-16,-3-3-2 0,0 2 5 16,-7 5 0-16,-6 5-9 15,-6 8-1-15,-9 11 5 16,-4 2-3-16,-3 7 0 16,-4 0 5-16,0 0 12 15,0 0 8-15,0 3 11 16,-8 10-17-16,-10 8-20 15,-5 4-1-15,6-5 1 16,3-7-1-16,6-3 0 16,2-6 5-16,6-2-10 15,-6-2 10-15,6 0-10 16,0 0 5-16,0 0-1 0,0 0 0 16,0 0-3-16,0 0 0 15,0 2 0-15,0-2 3 16,0 0-1-16,0 1 1 15,0-1-5-15,0 0 6 16,0 0-6-16,0 0 4 16,0 0 2-16,0 0 0 15,0 0-1-15,0 0 2 16,0 0 1-16,0 0-2 16,0 0 0-16,0 0 4 15,0 0 6-15,0 0-4 16,0 0-2-16,0 0-3 15,0 0 1-15,0 0-2 0,0 0 2 16,0 0-2-16,0 0 6 16,0 0-5-16,0 0 1 15,0 0-1-15,0 0 6 16,0 0-3-16,0 0 7 16,0 0 0-16,0 0-4 15,0 0-3-15,0 0 0 16,0 0 3-16,0 0 1 15,0 0 2-15,0 0-3 16,0 0 0-16,0 0-4 16,0 0 4-16,0 0-7 15,0 0 1-15,0 0-1 16,0 0 0-16,0 0 0 0,0 0 1 16,0 0-1-16,0 0-4 15,0 0-8-15,0 0-37 16,0 0-11-16,6 0 7 15,11 0 29-15,1 0-72 16,-4 0-105-16</inkml:trace>
          <inkml:trace contextRef="#ctx0" brushRef="#br0" timeOffset="-7746.4158">1507 3174 94 0,'0'0'86'16,"0"0"-31"-16,0 0-42 16,0 0 10-16,0 0 1 15,0 0-5-15,0 0 6 16,-14-17 4-16,10 17-8 16,1 0-15-16,1 0 0 15,-1 0-6-15,3-4-5 16,-1 4 4-16,1 0-9 15,0-2-12-15,0 1-1 0,0-6-16 16,-3 2-25 0</inkml:trace>
          <inkml:trace contextRef="#ctx0" brushRef="#br0" timeOffset="-2521.0865">1048 3436 100 0,'0'0'111'0,"0"0"-84"16,0 0 15-16,0 0 11 0,0 0 15 16,0 0-15-16,0 0 12 15,-9 0-22-15,9 0-8 16,0 0-7-16,0 0-5 16,0 0 1-16,0 0-7 15,0 0 4-15,0 0 1 16,0 0-2-16,0 0-14 15,0 0 1-15,0 0-7 16,0 3 3-16,0-3 4 16,0 0-7-16,0 0 9 15,0 0 1-15,0 0-3 16,0 0 3-16,0 0-3 0,0 0 0 16,0 0-5-16,0 1-1 15,0-1 2-15,0 3 0 16,0-3 0-16,0 0-3 15,0 0 0-15,0 0 0 16,0 2 0-16,0 9 0 16,0 1 0-16,0 4 2 15,0 0 1-15,0-1-2 16,3 1 6-16,1 0-3 16,1 1 4-16,-4-3 0 15,3 7-3-15,2-4 1 16,-6 2-4-16,4 5-2 15,1 0 1-15,1 0 4 0,-2 3 5 16,3 0-6 0,2 5 1-16,-3-1-4 0,1 1 8 15,-1-5-2-15,4 1-5 16,-6 1-1-16,2-1 3 16,-3 0 4-16,1-5-8 15,-2-2 2-15,1 2 1 16,-2 0-2-16,-1 5 0 15,0-1 0-15,0 7 2 16,0-5-3-16,0 7 6 16,0-2-5-16,0 2 1 15,0-4-1-15,0 2 1 16,0-7 3-16,0 2-4 16,0-5 2-16,0 2-1 0,0-3 1 15,0 0 0-15,0 1-3 16,0-5 0-16,0 3 1 15,0-4 0-15,0-2-1 16,0 3 1-16,0-3-1 16,0-1 0-16,0-1 0 15,0-1 1-15,0-8-1 16,3 3 0-16,-1-3 0 16,0-5 0-16,-2 0 0 15,2 6 0-15,1-5 0 16,-2 2 0-16,4-2-1 15,-1 3 0-15,5-2 1 16,-1 1-1-16,8 1 1 0,2-4 0 16,6 6 1-16,2-5 0 15,5 2-2-15,2-3 2 16,-2 0-1-16,2 0 0 16,-4 0 0-16,2 0 1 15,-2 0-1-15,0 0-1 16,-2 0 0-16,2 0 1 15,2 1 0-15,-2-1 5 16,-3 4-5-16,0 0 2 16,1-3-2-16,0 6 1 15,-4-5 6-15,1 3 1 16,-3-1-1-16,-7-1-7 0,-2-2 1 16,-3-1 2-16,-5 0-3 15,-1 0 3-15,-3 0-3 16,1 0-2-16,-1 0 2 15,0 0 7-15,0 0-5 16,0 0-2-16,0 0 0 16,0 0-1-16,0 0-6 15,0 0-3-15,0 0-11 16,0 0-8-16,0 0-20 16,0 0-14-16,0 0-20 15,0-8-25-15,-10-7 23 16,-4-4-33-16,-4 1-10 15,4-6 18-15</inkml:trace>
          <inkml:trace contextRef="#ctx0" brushRef="#br0" timeOffset="-6274.8753">758 2665 28 0,'0'0'58'0,"0"0"-52"15,-155 7-6-15,111-3 3 16,10 3-3-16,-1-2 2 16,1 2-1-16,4 4 4 15,-6 2-5-15,5 4-3 16,2 1 2-16,2 5-19 15</inkml:trace>
          <inkml:trace contextRef="#ctx0" brushRef="#br0" timeOffset="-651039.7552">1325 3093 448 0,'0'0'22'16,"0"0"32"-16,0 0 79 16,0 0-29-16,0 0-31 15,0 0 14-15,0 0-25 16,0-1-17-16,0-7-14 15,-12-1 10-15,-1-6-5 16,-3 1-21-16,3 0 1 16,3-1 1-16,-9 2-4 15,6-2-6-15,0 3 2 16,0 1 3-16,-3-2-4 16,3 0-6-16,-4-4 6 15,-2 0 2-15,-6-1-10 16,-1 2 5-16,-3 0-4 0,0 2 6 15,1 1-2-15,-4 1-1 16,5 0 4-16,-5 7-2 16,0-1 4-16,3-1-8 15,0 5-1-15,3-2 2 16,-1 0-3-16,1 4 4 16,-3 0-2-16,3 0-2 15,-6 0 0-15,0 0-4 16,-1 17 4-16,-5-2-1 15,5 1 2-15,1 0-1 0,3 2 0 16,7-5 3-16,5 3 0 16,2-2-2-16,2 0 6 15,3 4-3-15,-2-2-3 16,3 1 0-16,4 7 0 16,-7 3 1-16,3 3-2 15,1 6 1-15,-1 3 1 16,2-1-1-16,5-1 1 15,-1 4-3-15,3-7 1 16,0 0-1-16,0 1 1 16,0-3-1-16,5 7 1 15,8-3 1-15,3 5-1 16,4 0 0-16,-3 1 1 16,2-3-1-16,-1-7 0 15,2-2 1-15,-3-4-2 16,1-4 1-16,2-4 0 15,-2-4-1-15,2 0 2 0,5-5-1 16,-8 2 0-16,9-4-4 16,3 0 4-16,3-3-3 15,6 1-4-15,1-5 2 16,8 0 5-16,2 0-10 16,3 0 10-16,1-2 0 15,-3-6 0-15,-7-1 0 16,-3-1-4-16,-8 3 1 15,4-3 0-15,-5-1 3 16,2 6 3-16,-5-7-3 16,1-2-6-16,0-2 2 15,-3-1 1-15,3-5-1 0,-3-3 1 16,0-6-1-16,1-7 4 16,-3 1 6-16,1 2-3 15,-3 1-1-15,-5 5-2 16,-7 3 2-16,0 1 1 15,-4 2-2-15,-1 0 3 16,-1 1-4-16,-4 5 0 16,3 0 1-16,-3 3 3 15,0 5-4-15,0-3 3 16,0 2-2-16,0 1-1 16,0-2 2-16,0 3 2 15,-4 3-2-15,-1-6 0 16,-4 3 1-16,5 0-1 0,-6-3 4 15,1 8-6-15,1-7 2 16,-1 4 3-16,-1-3-5 16,-2 2 1-16,0-1-1 15,4 1 8-15,-1-1-7 16,0 2-1-16,1-1 1 16,-1 1 1-16,3 3-2 15,-3-5 0-15,5 5 0 16,-6-1 0-16,4-3 1 15,2 4 0-15,-1 1-1 0,1-1 0 16,1 2 0-16,2 1 6 16,-2-3-4-16,3 3-1 15,-2 0-1-15,2 0 0 16,0 0 1-16,0 0-1 16,0 0 1-1,0 0 1-15,0 0-2 0,-3 0 1 16,3 0 0-16,0 0-1 15,0 0 0-15,-1 0 1 16,1 0-1-16,0 0 0 16,0 0 0-16,0 0 0 15,0 0 0-15,0-1-3 16,0 1 3-16,0 0 0 16,0 0 0-16,0 0 2 15,0 0-2-15,0 0 1 16,0 0-1-16,0 0 0 15,0 0 0-15,0 0-1 0,0 0-4 16,0 0 5-16,0 0 0 16,-3 0 0-16,3 0 0 15,0 0-2-15,0 0 2 16,0 0 0-16,0 0 0 16,0 0 0-16,0 0 0 15,0 0 0-15,0 0-2 16,0 0 2-16,0 0 0 15,0 0 3-15,0 0-2 16,0 0-1-16,0 0 0 0,0 0-4 16,0 0 8-1,0 0-4-15,0 0 0 0,0 0-4 16,0 0 3-16,0 0 1 16,0 0 2-16,0 0-2 15,0 0-2-15,0 0-3 16,0 0 4-16,0 0-3 15,0 0 3-15,0 0 1 16,0 0-5-16,0 0 9 16,0 0-4-16,0 0 0 15,0 0-2-15,0 0 2 16,0 0 0-16,0 0-3 16,0 0 2-16,0 0 1 15,0 0-3-15,0 0 1 16,0 0-5-16,0 0 3 0,0 0 1 15,0 0 3 1,0 0-2-16,0 0-3 0,0 0 1 16,0 0 3-16,0 0-1 15,0 0 0-15,0 0-3 16,0 0 3-16,0 0-5 16,0 0-5-16,0 0 8 15,0 0-5-15,0 0 2 16,0 0-5-16,0 0 4 15,0 0-1-15,0 0-5 0,0 0 11 16,0 0-6 0,0 0-6-16,0-3 1 0,0 3 2 15,0 0-6-15,0-1-13 16,0 1-20-16,0-3-16 16,0 3-69-16,0 0-42 15,0 0 23-15,0 0-105 16</inkml:trace>
          <inkml:trace contextRef="#ctx0" brushRef="#br0" timeOffset="-657579.6312">866 1223 230 0,'0'0'25'0,"0"0"7"0,0 0 52 15,0 0 6 1,0 0-22-16,0 0-2 0,-45 11-23 15,38-11 0-15,3 0 25 16,2 0 0-16,-2 0-8 16,4 0-22-16,0 0-20 15,0 0-8-15,0 0-7 16,0 0-2-16,0 0-2 16,0 0 1-16,0 0-4 15,0 0 2-15,4 0-2 16,9 0 4-16,9 0-1 15,1-9 1-15,9 0 0 16,0-5 1-16,9-2-1 0,-3-2 0 16,-2 1 0-1,0 0 1-15,-5 1 4 0,-5 4-7 16,-2-1 4-16,0 3-1 16,-4 0 2-16,-3 3 0 15,-4 2-3-15,3 1-4 16,-3-1 4-16,-1-1 1 15,-3 2-1-15,-5 1 3 16,-2 3-3-16,-2 0 4 16,0 0-1-16,0 0-1 15,0 0 10-15,0 0-10 16,0 0 8-16,0 0-7 0,0 0-3 16,0 0 0-1,0 0 6-15,0 0-5 0,0 0-1 16,0 0 0-1,0 0-5-15,0 0 5 0,0 0-3 16,0 0-14-16,0 0-15 16,0 0-35-16,0 0-46 15,3 0-11-15,1 0-68 16,-3 0 81-16</inkml:trace>
          <inkml:trace contextRef="#ctx0" brushRef="#br0" timeOffset="-653356.9944">1335 1974 413 0,'0'0'23'16,"0"0"-22"-16,0 0-1 15,0 0 56-15,0 0-3 0,0 0-30 16,0 45-7-16,5-28 16 16,-1-2-12-1,2 2-4-15,-2-3 8 0,3 4 6 16,-1 0-25-16,1 0 1 16,5-1 0-16,-6 0-3 15,5-4 2-15,0-1-3 16,0-1 2-16,-1 0-2 15,3 1-3-15,2-1 3 16,-1-1-2-16,2 1 7 16,-1-1-6-16,1-3 7 15,0 2-5-15,-3-4-3 16,0-1 8-16,3-1-5 16,-3-3 3-16,0 0 4 15,0 0 7-15,0 0-3 0,3-3 2 16,-3-8 11-16,-2 1 1 15,2-1 1-15,-2-6-20 16,1-1-6-16,-3 5 9 16,-4 3-8-16,-2-1 4 15,-1 3 2-15,-2-4 3 16,3-1 2-16,-3-1-9 16,0 2 4-16,0 0 2 15,0 4-8-15,0 0 1 16,0 0 9-16,0 3-6 15,0-3 2-15,0 3 0 16,0 0 5-16,0 1-6 0,0-4 0 16,-5 1-6-16,1 0 2 15,0 1-1-15,-1 2-1 16,5-1 3-16,-4-2 2 16,4-1-4-16,-7 3 2 15,-1-4-1-15,4 5-5 16,0 0 5-16,-1 0 4 15,1 0-5-15,0 2 1 16,-1-4-4-16,-4-1 7 16,4 3-5-16,-4 0 1 15,-3 2 1-15,1-2 2 16,-2 4-1-16,-5-3-3 16,2 3-1-16,-3 0 0 0,-1 0 2 15,1 0 5 1,-10 0-6-16,3 0 1 0,-3 9-1 15,3-1-2-15,4-1 4 16,-3 4 1-16,4-2-6 16,3 1 5-16,2-6-3 15,3 2-2-15,6-4 2 16,1 0-2-16,3 0 0 16,2-2 0-16,1 0 0 15,-3 0-2-15,3 0 1 16,0 0 1-16,0 1 0 15,0-1-17-15,0 0-28 16,0 0-24-16,0 0-49 16,0 17-145-16,0 1 88 0</inkml:trace>
          <inkml:trace contextRef="#ctx0" brushRef="#br0" timeOffset="-654467.7806">1143 1063 325 0,'0'0'34'16,"0"0"-21"-16,0 0 25 15,0 0 21-15,0 0-17 16,0 0 7-16,-7 0-2 16,7 0-4-16,0 0-14 15,0 0-7-15,0 0 9 16,0 0 8-16,0 0-6 15,-1 0-13-15,1 0 2 16,0 3 1-16,0-3-1 16,0 0-2-16,0 4-3 0,0-4-10 15,0 0-2 1,0 0-3-16,0 0 1 0,0 0-3 16,0 0 0-16,0 0 1 15,0 0 1-15,0 0-1 16,0 0-1-16,0 2 0 15,0-2 0-15,0 0 0 16,0 0 0-16,0 1 0 16,0 5 1-16,0 0-1 15,8-1 0-15,1 2-2 16,0 0 2-16,0-2 2 16,-1-1-1-16,1 1-1 0,-2 0 0 15,-1 0 0 1,-2-1 3-16,1 0-1 0,2 1 4 15,-3-2-5-15,1 1-1 16,1 2 8-16,1 0-7 16,2 5 9-16,2-4-6 15,-2 3 4-15,0 0-5 16,-1-1 7-16,-2 3-9 16,-1-2 3-16,2 3-4 15,-1-3 2-15,1-1 0 16,0 3-1-16,-5 0 0 15,5 3-1-15,-1-2 8 16,1 2-8-16,-1 1 2 16,2 0-1-16,0 3 1 0,-3-5-2 15,3 3 2-15,-1-1 2 16,-6-3-3-16,4-2-1 16,-1 2-3-16,-1-6 3 15,-1 7 5-15,0-8-3 16,0 2-2-16,-2 2 2 15,3-6-2-15,-2 5 0 16,2-2 0-16,-3-1 2 16,2 0-1-16,0 2 0 15,-2 2-1-15,2 0 0 16,1 1 0-16,-2 4 0 16,2-6 0-16,-1 2-1 15,1 1 1-15,1-2 1 0,-3 0 3 16,-1 4-3-16,3-5-1 15,-3 2 0-15,5-2 0 16,-4 4 0-16,2 3 0 16,-2 1 0-16,-1-4 0 15,3 1 0-15,0-3 0 16,-1 3 0-16,1 2-3 16,-3 0 6-16,1 2-6 15,-1-5 3-15,3 1 0 16,-2-8 3-16,-1 2-3 15,3 2-1-15,-1-6 1 16,-2 5 1-16,3-3-1 16,-3 1 0-16,0-1 0 0,1 2 1 15,-1-1-1 1,0-4 0-16,0 3 0 0,0-1 0 16,3 1-2-16,-2 5 2 15,2-3 1-15,-1 0-1 16,-2 0 1-16,3 0-1 15,-3 0 1-15,1-1-1 16,-1-1 0-16,3 0-1 16,-3-1 1-16,2 2 0 15,0 1 0-15,-2 0-1 16,2-1 3-16,-2 4-2 16,3-5 0-16,-3-1-2 0,1 4 2 15,-1-4 1-15,3 4 0 16,-3-6-1-1,0 4 0-15,2-4 0 16,-2 1-3-16,0-2 3 0,3 3 0 16,-3 1 0-16,1-2 2 15,2 3-1-15,-2-1-1 16,5 0-1-16,-6-5 1 16,0 3 0-16,0-1 0 15,2-3 0-15,-2 4 0 16,0-3 0-16,2-1 0 15,-2 3 0-15,0-2 0 16,0-1 0-16,0 0 0 16,0 0 1-16,0 0-1 15,0 0 0-15,0 3 0 0,0-3 0 16,0 0 0-16,0 0 0 16,0 0-2-16,0 0 4 15,0 0-2-15,2 0 0 16,-2 0 0-16,0 0 0 15,0 0-1-15,0 2 2 16,0 0-4-16,0-1 5 16,0 2-2-16,0-2 0 15,0 1 0-15,3 2 1 16,-3-4-1-16,0 0 0 16,1 0 0-16,-1 0-1 15,0 0 0-15,0 0 1 0,0 2 0 16,0-2 0-16,0 0 0 15,0 0 0-15,0 0 0 16,0 0 3-16,0 0-3 16,0 0-1-16,0 0 1 15,0 0 0-15,0 0 0 16,0 0 0-16,0 0 0 16,0 0-1-16,0 0 2 15,0 0-2-15,0 0 3 16,0 0-3-16,0 0 1 15,0 0-2-15,0 0-12 16,0 0-11-16,0 0-27 16,0 0-39-16,0 0-40 15,0 0-14-15,-10 0-170 0</inkml:trace>
          <inkml:trace contextRef="#ctx0" brushRef="#br0" timeOffset="-1822.8735">1731 4620 156 0,'0'0'70'15,"0"0"-1"-15,0 0 39 16,0 0-32-16,0 0-13 16,0 0-20-16,-22-21-1 15,22 21-20-15,0 0-8 16,0 0-6-16,0 0-1 15,0 0-6-15,0 0 1 16,0 0-2-16,0 0 0 16,0 0 1-16,0 0-1 15,9 0 3-15,4 0-1 16,-3 0 7-16,2 0 2 16,-2 8 3-16,-2-3-4 0,3 3 4 15,-6 2 5-15,3 0 1 16,-3 8-4-16,-5 1 3 15,0-1 12-15,0 9-11 16,0 7-4-16,-4-2-3 16,-10 8-5-16,-2-5-2 15,0 0-2-15,3-5 3 16,0-8 0-16,2-3-1 16,1-1-5-16,4-13-1 15,4-1 1-15,2-3 0 16,0-1-1-16,0 0 2 15,0 0 2-15,0 0-4 16,0 0 0-16,0-5 1 0,0-13 2 16,0-10 4-16,0-5-4 15,0-5-3-15,-2-7 3 16,-1 3-3-16,2 6 3 16,1-1 0-16,-3 4-3 15,1 5 0-15,-2 1 0 16,1 8 0-16,-1 7 5 15,2 5 1-15,-1 3 1 16,2 4 15-16,1 0-4 16,0 0-4-16,0 0-5 15,0 0 5-15,0 0-4 16,0 0-5-16,0 0-5 16,0 0 0-16,0 0 0 0,0 0 0 15,0 0-1 1,0 0 1-16,0 0 0 0,0 0 0 15,0 0-2-15,0 0 1 16,0 0 0-16,0 0-11 16,0 0-21-16,-3-14 7 15,-1-9-14-15,-2-11-80 16,-3-2-53-16,-14 1-29 16</inkml:trace>
        </inkml:traceGroup>
      </inkml:traceGroup>
    </inkml:traceGroup>
  </inkml:traceGroup>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00.1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7DB0F5-7EA3-4701-928B-4A4F949EC34E}" emma:medium="tactile" emma:mode="ink">
          <msink:context xmlns:msink="http://schemas.microsoft.com/ink/2010/main" type="inkDrawing" rotatedBoundingBox="11862,18959 13361,18819 13380,19023 11881,19163" shapeName="Other"/>
        </emma:interpretation>
      </emma:emma>
    </inkml:annotationXML>
    <inkml:trace contextRef="#ctx0" brushRef="#br0">34 195 407 0,'0'0'20'16,"0"0"39"-16,0 0 3 16,0 0-14-16,0 0 1 15,0 0-8-15,0 0-1 16,0 0-16-16,-38 0 1 15,38 0-7-15,0 0-10 16,0-4 0-16,0 4-8 0,13-7 1 16,25 3 0-16,22 4 4 15,9-4 6-15,20 4 0 16,14 0-5-16,10-2-6 16,-4-11 3-16,4 4-2 15,-7-5 2-15,-3-4 1 16,-6-5-3-16,-12-1 2 15,-11 3 0-15,-11 5-3 16,-15 2 0-16,-12 3-3 16,-14 4 3-16,-12 3 2 15,-6 4-2-15,-4 0 1 16,0 0 3-16,0 0 1 0,-1 0 2 16,-25 8-7-16,-16 6-5 15,-14 3-24-15,-12 7-14 16,-12 3 5-16,-7 3-8 15,-4-2 14-15,4-2 3 16,6-2 18-16,5 0 11 16,10-7 0-16,12-1 5 15,12-4 1-15,14-6 2 16,14-2 20-16,11 0-9 16,3-4-12-16,0 0-7 15,32 0-1-15,23 0 1 16,13-14 2-16,18-4 10 15,4-1-6-15,-2 1 3 0,-7 1-3 16,-4 2-3 0,-4 9-1-16,-9-1-2 0,-5 7 1 15,-8 0 6-15,-5 0-4 16,-11 0-3-16,-6 0 1 16,-6 0-1-16,-5 4 8 15,-10-1 3-15,3-1-11 16,-11 2 9-16,0-4-4 15,0 0 7-15,0 0 5 16,0 0-2-16,0 0-6 16,0 0 5-16,0 0-8 15,0 0 0-15,0 0 3 16,0 0 2-16,0 0 3 16,0 0-5-16,0 0 0 0,0 0 7 15,0 0-13-15,0 0 8 16,0 0-8-16,0 0 0 15,0 0-2-15,0 0 0 16,0 0-1-16,0 0-5 16,0 0-3-16,0 0-34 15,8 0-40-15,7 0-43 16,7 0 78-16,-5-19-157 16</inkml:trace>
  </inkml:traceGroup>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6:14.9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AB180C-ED01-4EB3-84AC-A424D02C99C9}" emma:medium="tactile" emma:mode="ink">
          <msink:context xmlns:msink="http://schemas.microsoft.com/ink/2010/main" type="inkDrawing" rotatedBoundingBox="11654,11625 13499,11042 13785,11948 11940,12531" hotPoints="13351,11863 12546,12391 11658,12016 12464,11487" semanticType="container" shapeName="Ellipse">
            <msink:destinationLink direction="with" ref="{A7C47AE2-9787-45CC-BCBA-8F933159BD5C}"/>
          </msink:context>
        </emma:interpretation>
      </emma:emma>
    </inkml:annotationXML>
    <inkml:trace contextRef="#ctx0" brushRef="#br0">4942 3208 795 0,'0'0'10'0,"0"0"4"16,0 0 83-16,0 0-33 15,0 0 38-15,0 0-77 16,-133-37 5-16,98 33-10 15,-6-2 0-15,1 3 6 16,-5-1-15-16,-3-3-5 16,-3-1 9-16,3 7-7 15,-3-7 1-15,2 2 3 16,1 6-1-16,0 0-4 16,-1 0 4-16,3 0-6 15,-2 0 3-15,0 0 1 16,-7 0-6-16,-9 0-2 0,5 0 6 15,1 0-5-15,-2 6 0 16,5 3 2-16,0-1-2 16,5 3-1-16,1-2-1 15,7 2 0-15,-4 6 2 16,5 1-2-16,-8 5-1 16,5 5 1-16,9 4-3 15,-2 0 2-15,6 11-1 16,-2 7 0-16,7-4 2 15,4-3 2-15,2 2-1 16,7-7-1-16,1-3 1 16,2 0 0-16,6-4 0 15,-1-7 0-15,1 0 5 0,-2-4-5 16,2 1 1 0,4-3-2-16,0 1 0 0,0-2-6 15,0-2 6-15,0 7 4 16,4-2-4-16,11 4 0 15,3-4-1-15,7 1 1 16,4-3 0-16,2 0 0 16,6-3 0-16,2-1 0 15,9-2-2-15,3-1 2 16,3-2 5-16,-4-4-5 16,-2 4-2-16,-1-4 2 15,-5-5-4-15,-2 0 7 16,1 0-6-16,1 0 5 15,-1 0-2-15,8-10 0 0,6-3 0 16,0-2 0-16,5 1 1 16,-4-5-1-16,1-3 1 15,2-1-1-15,-5-1 2 16,-3 0-2-16,0-2 0 16,-8 1 1-16,1-2-1 15,1 0 1-15,-11 4-1 16,0 2 2-16,-8 1-2 15,3-4 1-15,-7 5-1 16,1-4 3-16,0 3-3 16,-4-3 0-16,-2 0 2 0,1 2 1 15,1-3-1 1,-11 6-2-16,1 5 1 0,-5-2 3 16,1 6 2-16,-4-5 4 15,2 5-1-15,-1-6 6 16,-2-4-4-16,0 2-5 15,0-7 3-15,0-6-2 16,0 6-7-16,0-6 6 16,0 3-2-16,0-1-3 15,0-1 3-15,0 2-4 16,0 3 1-16,0 6-1 16,0 8 1-16,0 3 2 15,-2 0 5-15,-1 3 1 16,2 0 1-16,-4 0 2 0,1-1-3 15,0 1-6-15,-1-2 2 16,1 6 0-16,4 0-2 16,-4-4-1-16,4 4-2 15,0 0 0-15,0 0 0 16,0 0 0-16,0 0-1 16,0 0-14-16,0 0-8 15,0 0-22-15,0 0-21 16,0 0-15-16,-5 4-73 15,-14 26-38-15,-20-2-207 16</inkml:trace>
  </inkml:traceGroup>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25.0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08A55B5-59C1-428C-A44E-4F05C243BEAB}" emma:medium="tactile" emma:mode="ink">
          <msink:context xmlns:msink="http://schemas.microsoft.com/ink/2010/main" type="inkDrawing" rotatedBoundingBox="10313,14293 13818,14356 13811,14727 10306,14663" semanticType="callout" shapeName="Other">
            <msink:destinationLink direction="with" ref="{D48B6C5F-E4E5-4ED1-8D27-191D92781B7B}"/>
          </msink:context>
        </emma:interpretation>
      </emma:emma>
    </inkml:annotationXML>
    <inkml:trace contextRef="#ctx0" brushRef="#br0">28 27 233 0,'0'0'63'0,"0"0"-41"16,0 0 50-16,0 0-15 16,0 0 10-16,0 0-50 15,-29-4-16-15,29 4-1 16,0 0 0-16,0 4 4 15,4 10-2-15,6-4 27 16,9 3-17-16,-6 2-6 0,1 0-3 16,4-6 9-16,5 5-4 15,-6-2-1-15,7-3-2 16,8 1-3-16,-2 4 3 16,8-3 7-16,8-4-2 15,-5 2-9-15,8-5 6 16,2 2 3-16,4-6-8 15,-3 0 14-15,3 0 0 16,0 0-10-16,1 0 2 16,-6 0 1-16,1-10 3 15,-7 1-11-15,-2 2 9 16,0-4-8-16,-3 1 3 16,3 3-2-16,-6-4 4 0,2 7-4 15,3 3-3 1,-2-3 0-16,3 0 5 0,1 4-5 15,1 0 0-15,-4 0 7 16,-3 0-5-16,-1 0-2 16,-4 8 0-16,1 1 2 15,-2 1-2-15,1 0 4 16,-5 5-4-16,5 1 0 16,0-1 2-16,0 3-2 15,0-5 2-15,0 7-1 16,-5-1-1-16,5-2 0 15,-10-3 0-15,-5 0 0 16,-1-5 0-16,-7-3 0 0,0 2 1 16,-5-1-2-16,2-4-2 15,1 1 3-15,-3-4 0 16,1 4-2-16,1-4 2 16,2 0-1-16,11 0 2 15,4-14 0-15,9-11-1 16,5-5 3-16,8-6-2 15,5-2-1-15,0 1 2 16,5 2-2-16,4 1 2 16,4-2-2-16,-2 7 0 15,-3 6 0-15,-3 13 2 16,0 5-2-16,-10 1 0 16,1 4 2-16,3 0-2 15,-2 9-2-15,-6 10 0 0,3-1 4 16,3 2-2-16,-6-3 0 15,3-3 0-15,-1 2 2 16,-4-3-1-16,-2 2-1 16,-5-2 0-16,0-2 3 15,-6 0-3-15,3 2 1 16,-7-2-1-16,0-2-2 16,3 0 2-16,-8-4 0 15,0 3 1-15,1-3-2 16,2-5 4-16,-3 0 0 15,1 0-3-15,2 0 0 16,-5 0 1-16,-2 0 1 0,3-5-1 16,-3 1-1-16,-2 4 0 15,0-4 1-15,-4 4 1 16,1 0-2-16,-3 0-3 16,-4 0 3-16,2 0 4 15,-3 0-4-15,0-1 1 16,0 1 7-16,0 0 3 15,0 0 8-15,0 0-1 16,0 0 1-16,0 0-13 16,0 0-2-16,0 0 1 15,0-4-3-15,0 4-1 16,0 0 3-16,0 0-1 16,0 0-3-16,0 0 0 15,0 0 0-15,0 0 3 16,0 0-3-16,2 0 0 0,-2 0 0 15,0 0 0 1,0 0-1-16,0 0 1 0,0 0-1 16,0 0 1-16,0 0-1 15,0 0-2-15,0 0-15 16,0 0-9-16,3 0 0 16,-3 0-20-16,0 0-42 15,0-5-60-15,0-4-134 16</inkml:trace>
  </inkml:traceGroup>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50.1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4D17C6-557C-478D-B42B-16671242CE30}" emma:medium="tactile" emma:mode="ink">
          <msink:context xmlns:msink="http://schemas.microsoft.com/ink/2010/main" type="writingRegion" rotatedBoundingBox="20997,13891 20512,14704 20338,14599 20823,13787">
            <msink:destinationLink direction="with" ref="{B2F440F4-4280-44AB-8096-A9E751D9AFE7}"/>
          </msink:context>
        </emma:interpretation>
      </emma:emma>
    </inkml:annotationXML>
    <inkml:traceGroup>
      <inkml:annotationXML>
        <emma:emma xmlns:emma="http://www.w3.org/2003/04/emma" version="1.0">
          <emma:interpretation id="{2C798CCC-D34F-461B-AC0D-4CF9BA51023C}" emma:medium="tactile" emma:mode="ink">
            <msink:context xmlns:msink="http://schemas.microsoft.com/ink/2010/main" type="paragraph" rotatedBoundingBox="20997,13891 20512,14704 20338,14599 20823,13787" alignmentLevel="1"/>
          </emma:interpretation>
        </emma:emma>
      </inkml:annotationXML>
      <inkml:traceGroup>
        <inkml:annotationXML>
          <emma:emma xmlns:emma="http://www.w3.org/2003/04/emma" version="1.0">
            <emma:interpretation id="{FEAFAF2B-8AE6-4289-910C-A08A0752F855}" emma:medium="tactile" emma:mode="ink">
              <msink:context xmlns:msink="http://schemas.microsoft.com/ink/2010/main" type="line" rotatedBoundingBox="20997,13891 20512,14704 20338,14599 20823,13787"/>
            </emma:interpretation>
          </emma:emma>
        </inkml:annotationXML>
        <inkml:traceGroup>
          <inkml:annotationXML>
            <emma:emma xmlns:emma="http://www.w3.org/2003/04/emma" version="1.0">
              <emma:interpretation id="{1FEAD47E-4F7F-4392-9DDA-22BBFBD7E721}" emma:medium="tactile" emma:mode="ink">
                <msink:context xmlns:msink="http://schemas.microsoft.com/ink/2010/main" type="inkWord" rotatedBoundingBox="20997,13891 20512,14704 20338,14599 20823,13787"/>
              </emma:interpretation>
              <emma:one-of disjunction-type="recognition" id="oneOf0">
                <emma:interpretation id="interp0" emma:lang="" emma:confidence="1">
                  <emma:literal/>
                </emma:interpretation>
              </emma:one-of>
            </emma:emma>
          </inkml:annotationXML>
          <inkml:trace contextRef="#ctx0" brushRef="#br0">123 0 25 0,'0'0'35'15,"0"0"-6"-15,0 0-8 16,0 0 12-16,0 0-9 15,0 0-13-15,0 0 5 16,-16 78 0-16,7-67-4 16,1-2-1-16,-1 6 4 15,-3-4-3-15,4-2-4 16,-1 6-8-16,0-2-2 16,0 2 2-16,1 0-2 0,2 2-14 15,-1 6-6 1,-1-3 6-16,3-3-60 0</inkml:trace>
          <inkml:trace contextRef="#ctx0" brushRef="#br0" timeOffset="1948.6281">-51 588 59 0,'0'0'21'0,"0"0"-12"15,0 0 11-15,0 0-20 16,0 0 1-16,0 0-2 16,-22 0 1-16,22 0-2 0,-4 0 2 15,-1 0-2-15,-2 6 2 16,-2-1-2-16,-1 3 0 15,-1-3 2-15,-1 5 12 16,2-7 6-16,-3 3 18 16,1-2-19-16,2-4 4 15,-9 6 40-15,6-6-35 16,0 0 3-16,3 0 9 16,1 0 18-16,-2 0-29 15,6 0-19-15,5 0 1 16,0 0 7-16,0 0-13 15,0 0-3-15,0 0-2 16,0 0-41-16,5 0 42 16,11 0 1-16,1 0 0 0,2 0 4 15,4-10-3-15,-8 4 1 16,5-8 0-16,2 2-1 16,-5-3-1-16,3 5 0 15,-2-4 3-15,-5 1 0 16,-1 0-3-16,-7 7 1 15,-2 2-1-15,-3 4 1 16,0 0 10-16,0 0 34 16,0 0-5-16,0 0-13 15,-16 0-27-15,-13 0 3 16,-3 23-3-16,-10 5 0 16,-4 8 0-16,-5 2 1 15,5-1 1-15,4 0-2 0,11-10 3 16,9-9-3-16,11-7 0 15,6-7 6-15,5-4-6 16,0 4-2-16,0-4-28 16,0 0 0-16,18 0 30 15,2 0-1-15,0 0 1 16,-1 0 0-16,5-10-1 16,-3-8 1-16,2 5 2 15,1-1-2-15,-7-1 0 16,1 2 1-16,-5-2-1 15,0 8 0-15,-6 1 0 16,-3 2 0-16,-2 1 0 16,-2 3 1-16,0 0 2 15,0 0 27-15,0 0-4 0,0 0-14 16,-10 0-11-16,-9 3-1 16,0 14 0-16,-2 2 1 15,1 1 0-15,3-2-2 16,2-5 2-16,7-4-3 15,3 0 6-15,2-9-6 16,3 0 2-16,0 0-5 16,0 0-11-16,0 0-19 15,0 0-2-15,0 0 33 16,3 0 1-16,7 0-3 16,6 0 3-16,2-3 3 15,2-12-1-15,2-3 1 16,-3 1 0-16,0 1 0 0,-2 1 0 15,-7 4 0-15,-1 5-1 16,-5 2 1-16,-1 4 0 16,-2 0-4-16,-1 0 9 15,0 0-10-15,0-3 10 16,0 3-2-16,0 0 8 16,0 0 3-16,0 0 17 15,0 0-15-15,0 0 4 16,0 0-7-16,0 0-6 15,0 0-5-15,0 0-3 0,0 0 1 16,0 0 0 0,0 0 0-16,0 0 0 0,0 0 0 15,0 0 0-15,0 0-1 16,0 0 1-16,0 0 0 16,0 0 1-16,0 0-1 15,0 0 0-15,0 0 0 16,0 0-1-16,0 0 1 15,0 0 0-15,0 0 0 16,0 0 0-16,0 0 0 16,0 0 0-16,0 0 0 15,0 0-5-15,0-3 9 16,0 3-4-16,0 0 5 16,0 0 2-16,0 0-1 15,0 0 11-15,0 0-7 0,0 0 12 16,0 0-6-16,0 0-13 15,0 0 0-15,0 0-1 16,0 0-2-16,0 0-9 16,5 0-21-16,-1 0-14 15,8 0 26-15,-4 0-58 16,-8 0-225-16</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8:03.3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B3DFE79-1F10-4653-ACCE-B73152D0EF37}" emma:medium="tactile" emma:mode="ink">
          <msink:context xmlns:msink="http://schemas.microsoft.com/ink/2010/main" type="inkDrawing" rotatedBoundingBox="22139,16633 22522,15826 22546,15838 22163,16644" semanticType="callout" shapeName="Other">
            <msink:sourceLink direction="with" ref="{FA3BD4FA-1AFB-4153-AE5E-B7D619615EE4}"/>
          </msink:context>
        </emma:interpretation>
      </emma:emma>
    </inkml:annotationXML>
    <inkml:trace contextRef="#ctx0" brushRef="#br0">1430-408 113 0,'0'0'11'15,"0"0"9"-15,81-117 4 16,-59 79 6-16,0-6-2 16,0-4-13-16,2-9-8 15,1-2-4-15,2-2-3 16,2-6-3-16,2 2-16 15,2-5-2-15,-2 8 18 16,-2 3-34-16,-5 8-62 0</inkml:trace>
  </inkml:traceGroup>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5:41.0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0416D4-6FC7-48E1-965A-549DA6E30A1F}" emma:medium="tactile" emma:mode="ink">
          <msink:context xmlns:msink="http://schemas.microsoft.com/ink/2010/main" type="inkDrawing" rotatedBoundingBox="20812,16079 20812,16195 20797,16195 20797,16079" semanticType="connector" shapeName="Other"/>
        </emma:interpretation>
      </emma:emma>
    </inkml:annotationXML>
    <inkml:trace contextRef="#ctx0" brushRef="#br0">0 1 982 0,'0'0'0'15,"0"0"5"-15,0 0 23 0,0 0 21 16,0 0-44-16,0 0-2 16,0 0-3-1,0-6-3-15,0 6 0 0,0 0-10 16,0 0-20-16,0 19-21 15,0 4-43-15,0 10-85 16,0 8-179-16</inkml:trace>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53.6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868511-C817-4DEF-9B39-21B978CF8C19}" emma:medium="tactile" emma:mode="ink">
          <msink:context xmlns:msink="http://schemas.microsoft.com/ink/2010/main" type="writingRegion" rotatedBoundingBox="22959,13976 23813,18036 23068,18193 22213,14133"/>
        </emma:interpretation>
      </emma:emma>
    </inkml:annotationXML>
    <inkml:traceGroup>
      <inkml:annotationXML>
        <emma:emma xmlns:emma="http://www.w3.org/2003/04/emma" version="1.0">
          <emma:interpretation id="{6550B387-9408-46A8-850C-267072BB03DF}" emma:medium="tactile" emma:mode="ink">
            <msink:context xmlns:msink="http://schemas.microsoft.com/ink/2010/main" type="paragraph" rotatedBoundingBox="22959,13976 23813,18036 23068,18193 22213,14133" alignmentLevel="1"/>
          </emma:interpretation>
        </emma:emma>
      </inkml:annotationXML>
      <inkml:traceGroup>
        <inkml:annotationXML>
          <emma:emma xmlns:emma="http://www.w3.org/2003/04/emma" version="1.0">
            <emma:interpretation id="{F328D35B-55A4-44B0-83CD-4720DA206C0F}" emma:medium="tactile" emma:mode="ink">
              <msink:context xmlns:msink="http://schemas.microsoft.com/ink/2010/main" type="line" rotatedBoundingBox="22959,13976 23813,18036 23068,18193 22213,14133"/>
            </emma:interpretation>
          </emma:emma>
        </inkml:annotationXML>
        <inkml:traceGroup>
          <inkml:annotationXML>
            <emma:emma xmlns:emma="http://www.w3.org/2003/04/emma" version="1.0">
              <emma:interpretation id="{BFE328B3-3DF8-46B2-990C-FAC4AD977C70}" emma:medium="tactile" emma:mode="ink">
                <msink:context xmlns:msink="http://schemas.microsoft.com/ink/2010/main" type="inkWord" rotatedBoundingBox="22885,13992 22946,14282 22317,14415 22256,14124">
                  <msink:destinationLink direction="with" ref="{D8E02FF9-6B5C-41B8-B6FA-C123B92A0824}"/>
                </msink:context>
              </emma:interpretation>
              <emma:one-of disjunction-type="recognition" id="oneOf0">
                <emma:interpretation id="interp0" emma:lang="" emma:confidence="1">
                  <emma:literal/>
                </emma:interpretation>
              </emma:one-of>
            </emma:emma>
          </inkml:annotationXML>
          <inkml:trace contextRef="#ctx0" brushRef="#br0">90 371 243 0,'0'0'244'16,"0"0"-171"-16,0 0-5 0,0 0-31 15,0 0-9-15,0 0-11 16,-90-17-4-16,90 17-6 16,0 0-7-16,7-6-6 15,21-9 4-15,13-8 1 16,4-8 2-16,4-5-1 15,3 3 1-15,3-1-1 16,0-2 0-16,2 2 0 16,-2-1 0-16,-10 11 0 15,-7 1-2-15,-15 9-4 16,-6 4 3-16,-9 10 3 16,-7 0-1-16,-1 0 1 15,0 0 4-15,-13 4-4 0,-22 26-1 16,-16 11-10-16,-12 13 0 15,-10 7 1-15,-1-4-14 16,3-12 16-16,12-7 1 16,12-1 7-16,12-19 1 15,9 0 1-15,13-7 8 16,6-7-9-16,5-3-2 16,2-1 0-16,0 0-11 15,11 0-4-15,19-16 7 16,11-11 9-16,5-9 0 15,2-2 3-15,7 1-3 16,2-9 0-16,2 4 3 0,-1 5 1 16,-10 6-3-16,-10 10-1 15,-19 8 0-15,-8 9-5 16,-6 4 5-16,-5 0 3 16,0 0 9-16,0 0 22 15,-13 0 2-15,-14 14-26 16,-6 10-10-16,-5-4 3 15,8 1-3-15,1 1 1 16,6-8-1-16,4-1 2 16,9-2-2-16,2-7 1 15,8-3-1-15,0 3-3 16,0-4-2-16,0 0-6 16,0 0 0-16,0 0 1 15,9 0 2-15,0 4 7 16,1-4-2-16,0 0 3 0,-3 0-1 15,-1 0 1-15,-3 0 0 16,-1 0 0-16,0 0 0 16,-2 0 1-16,0 0 3 15,0 0 0-15,0 0 0 16,0 0 0-16,0 0 5 16,0 0-6-16,0 0 4 15,0 0-5-15,0 0-1 16,0 0 3-16,0 0 3 15,0 0-5-15,0 0 3 0,0 0-5 16,0 0 0 0,0 0 0-16,0 0 1 0,0 0 0 15,0 0 0-15,0 0 0 16,0 0 1-16,0 0 3 16,0 0 0-16,0 0-4 15,0 0 4-15,0 0-2 16,0 0-1-16,0 0 5 15,0 0 0-15,0 0-1 16,0 0-2-16,0 0 2 16,0 0-2-16,0 0-2 15,0 0-1-15,0 0 1 16,0 0 0-16,0 0 1 16,0 0-2-16,0 0 0 15,0 0-1-15,0 0 0 0,0 0 1 16,0 0-1-16,0 0-1 15,0 0-15-15,5 0-27 16,8 4-37-16,3-4 22 16,-15-8-215-16</inkml:trace>
        </inkml:traceGroup>
        <inkml:traceGroup>
          <inkml:annotationXML>
            <emma:emma xmlns:emma="http://www.w3.org/2003/04/emma" version="1.0">
              <emma:interpretation id="{9648A2AD-629C-4CED-A7A1-357229AC98B9}" emma:medium="tactile" emma:mode="ink">
                <msink:context xmlns:msink="http://schemas.microsoft.com/ink/2010/main" type="inkWord" rotatedBoundingBox="23174,15307 23226,15552 22605,15682 22554,15437">
                  <msink:destinationLink direction="with" ref="{E7651750-5918-472F-BAF9-4F932D78CD80}"/>
                </msink:context>
              </emma:interpretation>
              <emma:one-of disjunction-type="recognition" id="oneOf1">
                <emma:interpretation id="interp1" emma:lang="" emma:confidence="1">
                  <emma:literal/>
                </emma:interpretation>
              </emma:one-of>
            </emma:emma>
          </inkml:annotationXML>
          <inkml:trace contextRef="#ctx0" brushRef="#br0" timeOffset="2413.0539">659 1382 317 0,'0'0'8'16,"0"0"4"-16,0 0-12 16,0 0 0-16,0 0 0 15,0 0 13-15,-118 5 11 16,105-1 30-16,0 0-46 16,4-4 3-16,5 0 12 15,4 0-4-15,0 0-13 16,0 0-2-16,0 0-4 15,0 0-7-15,0 0-2 0,4 0 9 16,18 0 0 0,7 0 9-16,5 0 2 0,2-4 18 15,4-15-21-15,1 6-2 16,-3-2 0-16,-3 2-5 16,-3 7 0-16,-11 2-1 15,-3 4 0-15,-10-4 6 16,-3 4-6-16,-5 0 0 15,0 0 6-15,0 0 8 16,-6 0 23-16,-19 8-30 16,-12 11-4-16,-11 8-3 15,-15 11 2-15,-6 3-3 16,-11 10 3-16,3-4-3 16,12-4 1-16,14-12 0 15,19-11 0-15,15-9 0 0,11-7 0 16,6-4 0-16,0 0-1 15,0 0-18-15,22 0 10 16,20 0 9-16,10 0 0 16,0-21 0-16,8-6 1 15,-5-6-1-15,-2-4 0 16,0-5 6-16,-7 9-6 16,-7 1 1-16,-7 15-1 15,-14 8 0-15,-8 4-2 16,-7 5 2-16,-3 0 3 15,0 0 5-15,0 0 18 16,-18 0-12-16,-14 18-14 0,-4 9 0 16,-9 4 2-16,-6 8-4 15,6-7 4-15,8-9-2 16,12-5 3-16,15-12-6 16,4-6 6-16,6 4-6 15,0-4 2-15,0 0-15 16,0 0-20-16,12 0 6 15,18-4 27-15,6-15 3 16,1-5 0-16,3-3-1 16,-4-1 1-16,1-3 0 15,-7 7 0-15,-5 7 0 16,-6 7 3-16,-8 4-6 16,-6 3 3-16,-4-2 0 0,-1 5 4 15,0 0 17 1,-6 0-5-16,-18 0-15 0,-11 8 0 15,-7 12-1-15,-13 7-1 16,-6 5 1-16,-2 1 0 16,7-6 0-16,14-8 3 15,13-4 9-15,14-6-5 16,6-5-7-16,9-4 0 16,0 0-5-16,14 0-31 15,25 0 28-15,13-19 6 16,10-10 2-16,-1-6 0 15,-1 0-2-15,-5 4-6 16,-10 4-5-16,-13 9 7 16,-11 4-6-16,-10 12 8 0,-10 2 4 15,-1 0 5-15,-4 0 33 16,-22 6-35-16,-8 12 0 16,-3 10 0-16,-6-1 0 15,4 6-1-15,0 0-2 16,6-11 9-16,8-3-6 15,8-1 2-15,8-8-5 16,8-4-1-16,1-2-10 16,0 0-23-16,4 0 7 15,18-4 17-15,7 0 4 16,3 0 2-16,5-22 4 16,1-2 0-16,1-8-1 15,-1 1 0-15,-5 0 2 0,-2 10-2 16,-14 3 2-16,-5 9 4 15,-6 5 23-15,-6 4 11 16,0-2 8-16,0 2 6 16,0-4-30-16,-14 0-9 15,0 4 14-15,-2 0 9 16,0 0-29-16,-3 0-7 16,2 0 1-16,-2 4 2 15,6 2-3-15,4-2 2 16,3-4-2-16,3 3-1 15,3-3 0-15,0 0-6 16,0 0-2-16,0 0-16 0,0 0-14 16,0 0-14-16,0 0-11 15,0 10-16-15,0 8 11 16,0 14 32-16,-13-3-90 16</inkml:trace>
        </inkml:traceGroup>
        <inkml:traceGroup>
          <inkml:annotationXML>
            <emma:emma xmlns:emma="http://www.w3.org/2003/04/emma" version="1.0">
              <emma:interpretation id="{8177FB56-4B27-4F87-AF8C-CB479DD2CF6C}" emma:medium="tactile" emma:mode="ink">
                <msink:context xmlns:msink="http://schemas.microsoft.com/ink/2010/main" type="inkWord" rotatedBoundingBox="23710,17547 23813,18036 23068,18193 22965,17704">
                  <msink:destinationLink direction="with" ref="{E8E00D99-A559-479C-9485-495972692FF1}"/>
                </msink:context>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8</emma:literal>
                </emma:interpretation>
                <emma:interpretation id="interp5" emma:lang="" emma:confidence="0">
                  <emma:literal>a</emma:literal>
                </emma:interpretation>
                <emma:interpretation id="interp6" emma:lang="" emma:confidence="0">
                  <emma:literal>.</emma:literal>
                </emma:interpretation>
              </emma:one-of>
            </emma:emma>
          </inkml:annotationXML>
          <inkml:trace contextRef="#ctx0" brushRef="#br0" timeOffset="4927.1407">766 4125 250 0,'0'0'37'15,"0"0"39"-15,0 0-44 16,0 0 35-16,0 0-1 16,0 0-41-16,0 0-17 15,-35-55-4-15,66 12-1 16,11 1 5-16,13-9-1 15,10 0-1-15,11-4 4 16,1-1-7-16,-3 5 4 0,-3 1-6 16,-12 8 3-16,-11 13-4 15,-10 3 0-15,-17 10-1 16,-9 12 1-16,-11 4 0 16,-1 0 0-16,0 0 8 15,-17 27 19-15,-18 12-27 16,-8 16-5-16,-11 7 3 15,-3 5-3-15,-6 8 0 16,-8-6-5-16,-2 1 0 16,8-15 9-16,11-10 0 15,16-15 0-15,20-13 1 16,9-11 1-16,9-6-1 16,0 0-19-16,30-6 3 0,18-21 15 15,15-14 1-15,6-10 1 16,7-6 2-16,-8 9-3 15,-7 4 2-15,-8 6-2 16,-11 11 0-16,-14 10 0 16,-12 6-3-16,-10 11 3 15,-6 0 0-15,0 0 0 16,-18 15 31-16,-14 12-30 16,-8 10 1-16,-7 6-2 15,2 3 1-15,-4 5 5 16,1-8-3-16,2-5-3 15,8-8 1-15,15-12 1 16,8-14-1-16,14-4-1 16,1 0-3-16,0 0-16 0,17-4 4 15,17-18 15-15,5-6-2 16,4-1 2-16,2-8 0 16,-3 9 1-16,-7-4 0 15,-6 4-1-15,-7 6 0 16,-12 13 0-16,-3 3 1 15,-7 6 5-15,0 0 18 16,0 0 16-16,-7 0-4 16,-16 10-28-16,-9 7-8 15,-4 13 0-15,-5 6 0 16,2 2-2-16,0-7 1 16,10-7-1-16,9-10 2 15,14-11 0-15,6-3-1 0,0 0-31 16,1 0-3-16,27-13 28 15,8-18 3-15,9-3 4 16,0-6 0-16,0-2 2 16,-2 1-1-16,-5 3-1 15,-7 9-1-15,-10 7-1 16,-8 13 2-16,-5 3-2 16,-8 6-5-16,0 0 7 15,0 6 11-15,-25 11-8 16,-3 11-3-16,-5 9 0 15,4-4 1-15,3-5-1 16,6-10 3-16,7-9-1 0,7-5-2 16,6-4-1-16,0 0-2 15,0 0-2-15,0 0-8 16,0 0 3-16,0 0 8 16,0 0-3-16,0 0 5 15,0 0 0-15,0 0 6 16,0 0 4-16,0 0-1 15,0 0 1-15,0 0 8 16,0 0 1-16,0 0-6 16,0 0-1-16,0 0-4 15,0 0 7-15,0 0-3 16,0 0-3-16,0 0-7 16,0 0 3-16,0 0 2 0,0 0 2 15,0 0-2 1,0 0-3-16,0 0 6 0,0 0-8 15,0 0 1-15,0 0-3 16,0 0-1-16,0 0 0 16,0 0-10-16,0 0-15 15,0 0-15-15,0 0-14 16,10 0-18-16,3 0 39 16,3-13-80-16,-10-11-68 15</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58.1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DDD39B-105D-4168-9296-0EC756DCE2DE}" emma:medium="tactile" emma:mode="ink">
          <msink:context xmlns:msink="http://schemas.microsoft.com/ink/2010/main" type="inkDrawing" rotatedBoundingBox="14974,3552 16765,2282 17679,3571 15888,4841" hotPoints="17048,3377 16147,4279 15246,3377 16147,2476" semanticType="enclosure" shapeName="Circle">
            <msink:sourceLink direction="with" ref="{720765AA-C68D-43FE-AA1B-C58246F7CFAC}"/>
            <msink:sourceLink direction="with" ref="{23E74829-22F5-4A9E-99F1-8C51554E56A7}"/>
            <msink:destinationLink direction="with" ref="{E320C2D1-32DF-4DDB-B9DE-E2564CFAC0C6}"/>
          </msink:context>
        </emma:interpretation>
      </emma:emma>
    </inkml:annotationXML>
    <inkml:trace contextRef="#ctx0" brushRef="#br0">-1682 2838 330 0,'0'0'76'0,"0"0"-45"16,0 0-21-16,0 0 67 15,0 0-13-15,0 0-14 16,0 7-11-16,0-4-4 16,0 1 16-16,0-1-14 15,0 1-4-15,-6 2-12 16,-10 4-14-16,1 3-3 16,-8 3-4-16,1 3 0 15,4 4 3-15,-7-3-1 16,5-1-1-16,1 1 1 15,0-7 9-15,4 4-11 16,-2-1 13-16,0-2-7 0,-7 3 1 16,3-3 0-16,-3 4 2 15,-9-2-5-15,3 4-2 16,-7-4 2-16,-2-1 1 16,-3-2 5-16,-2 1 1 15,-1-5-9-15,5-1 12 16,-1-5-13-16,5 1 12 15,-2-4-4-15,2 0-1 16,1 0-3-16,0 0-3 16,0 0 6-16,6-7-5 15,-1-1 3-15,-2-1-1 16,6-5-4-16,-7 0 18 0,2-9-10 16,-4 4-8-16,0-9 0 15,-1 0 1-15,9-2-2 16,0 2 2-16,4 4-2 15,4-5 6-15,2 1-4 16,-3 2-2-16,4 4 1 16,3 2-4-16,2 1 6 15,3 0-2-15,-2 0 0 16,1-2-2-16,-1-6 1 16,1-7 0-16,0-2 0 15,1 1-2-15,3-1 2 16,5 4 0-16,0-2-2 15,0-1 1-15,0-2-4 0,9-5 0 16,13-4-1 0,7-1 3-16,-3-1 2 0,6 1-2 15,1 3 3-15,8 2-2 16,-2 3 2-16,4-2 0 16,11 3 0-16,-4 6 1 15,5-3-1-15,3-2-4 16,-3 4 4-16,0 4 1 15,-3 2-1-15,2 0-4 16,0 7 3-16,1 1 1 16,3 3 0-16,-2 0 0 15,2-2-1-15,-1 1 2 0,1 1-1 16,2-1 0 0,-8 3 0-16,0 1 0 0,-3 2 0 15,-2 1 0-15,-4 5 4 16,-1 1-4-16,1 2-2 15,-3 2 2-15,-2 0 2 16,-3 0-2-16,-2 0 0 16,-2 0 0-16,2 4 0 15,2 3-3-15,-3 4 2 16,-5 1 1-16,2 0 0 16,-4-3 5-16,0-1-9 15,-7 6 4-15,3-5-4 16,-2 4 4-16,0-3 0 15,-5 1 0-15,-2-2-1 16,-4 2 1-16,1 0-1 0,3 1 1 16,-7 1 1-16,4 2-1 15,-2 2-1-15,-1 1 1 16,-1 1 0-16,-1-6 1 16,0 9-1-16,1-3 0 15,-2 2 8-15,-2-4-7 16,-1 6 3-16,0-1-3 15,0-2 4-15,3 3-5 16,-3-6 0-16,0-2 3 16,0 5-3-16,0-4 1 15,0 2-1-15,0-6 0 16,0 0 0-16,0 1 0 16,0 2 0-16,0 0 0 0,-4 1-1 15,-4 0-7-15,0-1 7 16,-1 6 1-16,-4-2 0 15,-2 5-2-15,-1-2 2 16,0 2 0-16,2-2-1 16,1-1-3-16,-3-1 4 15,3-3 0-15,0 5-4 16,0-3 1-16,0 1 3 16,-2-3-1-16,5 1 1 15,-2-1-2-15,2-2 2 16,-1-1 0-16,-1-1 0 15,2 2 0-15,-3 2-3 0,0 0 3 16,-3 4 2-16,-2 0-2 16,-6 5-4-16,0-2 1 15,0 3-2-15,3-10 4 16,4 0-1-16,1 0 2 16,3-7-1-16,3 4 0 15,3-7 1-15,-2-1 0 16,5 0 0-16,-2-2-1 15,1-1 1-15,-6 3 3 16,2-1-3-16,0 2-1 16,-2 1 1-16,1 0-1 15,-3 3 1-15,-3 2 1 16,0-3-1-16,-3-3-1 16,1 7 1-16,-5-1 0 15,4-2 1-15,2-1-2 0,1 0 2 16,3-4-2-16,0 1 1 15,0 1 0-15,4-3 5 16,0-1-5-16,2 0 0 16,0-3 0-16,1 1 0 15,-1 1-4-15,-2 1 4 16,0 0 0-16,3 0 4 16,-2-3-4-16,3 3 0 15,-6-4 1-15,2 4-1 16,0 0 0-16,2-1-1 0,1-2-2 15,2-1 3 1,0 2 3-16,1-2 1 0,-2 0-3 16,4 0 1-16,1 2-2 15,0-2 0-15,-4 0 2 16,4 0-2-16,-5 0 0 16,5 0 0-16,0 0 1 15,0 0 3-15,0 2-4 16,0-2 1-16,0 0-1 15,-6 0 2-15,6 0-1 16,-1 0 6-16,1 0-4 16,-3 0-3-16,2 0-1 15,1 0 1-15,-3 2 5 16,1-2-3-16,2 0-1 0,-3 0 0 16,2 0 2-16,1 0-1 15,-3 2-1-15,3-2-1 16,0 0 1-16,0 0-1 15,0 0 2-15,0 0-2 16,0 0 0-16,0 0-2 16,0 0 2-16,0 0 0 15,0 0 0-15,0 0 0 16,0 0 0-16,0 0-1 16,0 0-2-16,0 0 6 15,0 0-6-15,0 0 5 16,0 0-6-16,0 0 3 15,0 0 0-15,0 0 1 0,0 0 0 16,0 0-3-16,0 0 1 16,0 0-6-16,0 0-14 15,0 0-34-15,0 0-32 16,12 0 12-16,8 0-33 16,-7-6-36-16,-12-19-142 15</inkml:trace>
    <inkml:trace contextRef="#ctx0" brushRef="#br0" timeOffset="-672082.8867">-2287 3268 501 0,'0'0'47'0,"0"0"-12"16,0 0 19-16,0 0 3 15,0 0-5-15,0 0-25 16,0 0-16-16,-5 0-6 16,5 0 0-16,0 0-4 15,0 0 5-15,0 6-5 16,0-6-1-16,0 0 0 15,5 1 0-15,17-1 0 16,10 0 10-16,2 0 5 16,14-1 13-16,7-14-17 0,5-4 24 15,4 6-18 1,3-6-6-16,-2-3-2 0,-1 5-5 16,-2-3 1-16,-12 4-4 15,-1-1-1-15,-7 6 1 16,-6 0-1-16,-4 2 3 15,-8 3-4-15,-6 4 3 16,-9 0 2-16,-9 2-3 16,0 0-1-16,0 0 16 15,0 0 1-15,0 0-4 16,0 0-5-16,0 0-5 16,0 0-3-16,0 0-1 15,-19 0-8-15,0 10-47 16,-5 4-50-16,-7 5-14 15,-7 2-81-15,-5 2-110 0</inkml:trace>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2:47.0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20C2D1-32DF-4DDB-B9DE-E2564CFAC0C6}" emma:medium="tactile" emma:mode="ink">
          <msink:context xmlns:msink="http://schemas.microsoft.com/ink/2010/main" type="inkDrawing" rotatedBoundingBox="16143,4442 16808,4336 16816,4386 16151,4493" semanticType="connector" shapeName="Other">
            <msink:sourceLink direction="with" ref="{57DDD39B-105D-4168-9296-0EC756DCE2DE}"/>
            <msink:sourceLink direction="with" ref="{52676B5F-B3D7-4773-83D6-F15FC836A3EA}"/>
          </msink:context>
        </emma:interpretation>
      </emma:emma>
    </inkml:annotationXML>
    <inkml:trace contextRef="#ctx0" brushRef="#br0">-2071 3343 450 0,'0'0'57'0,"0"0"4"15,0 0 20-15,0 0-19 16,0 0 16-16,0 0-19 16,-62 7-15-16,62-7-34 15,0 0-3-15,0 0-7 0,0 0-2 16,0 0-5-16,23 0 4 16,-4 0 3-16,7 0 3 15,6 0-3-15,3 0 6 16,4 0-3-16,6 0 9 15,-2-1-8-15,5-10 4 16,2 1-6-16,1 3 1 16,-11-3-2-16,5 1 2 15,-9-2 4-15,-4 1-5 16,-4 4 0-16,-5-2 5 16,-5 5-7-16,-5 2 1 15,-7-1 0-15,-2 2 5 16,-4 0-4-16,0 0-1 0,0 0 7 15,0 0 2-15,0 0-5 16,0 0 7-16,0 0 1 16,0 0-5-16,0 0 3 15,0 0-7-15,0 0 4 16,0 0-6-16,0 0 4 16,0 0-5-16,0 0 4 15,0 0 0-15,0 0-5 16,0 0 0-16,0 0 0 15,0 0 0-15,0 0 0 16,0 0 6-16,0 0-6 16,0 0 0-16,0 0 3 0,0 0-3 15,0 0 0 1,0 0-2-16,0 0 5 0,0 0-7 16,0 0 8-16,0 0-5 15,0 0 1-15,0 0 0 16,0 0 1-16,0 0-1 15,0 0 0-15,0 0-1 16,0 0 1-16,0 0 0 16,0 0 5-16,0 0-2 15,0 0-1-15,0 0 4 16,0 0-5-16,0 0 0 16,0 0 5-16,0 0-6 15,0 0-2-15,0 0 2 16,3 0 2-16,-3 0 1 15,0 0-2-15,0 0-1 0,0 0 0 16,0 0 3-16,0 0-6 16,0 0 8-16,0 0-9 15,0 0 8-15,0 0-8 16,0 0 3-16,0 0 1 16,0 0 1-16,0 0-1 15,0 0 0-15,0 0 4 16,0 0-4-16,0 0 1 15,0 0-1-15,0 0 0 16,0 0 0-16,0 0-5 16,0 0 10-16,0 0-6 15,0 0 1-15,0 0-2 0,1 0-9 16,-1 0-20-16,0 0-1 16,0-2-35-16,0-2-71 15,3-1-74-15,-3-12-89 16</inkml:trace>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39.5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608B85-266D-4C1B-A1B2-9929397234B1}" emma:medium="tactile" emma:mode="ink">
          <msink:context xmlns:msink="http://schemas.microsoft.com/ink/2010/main" type="inkDrawing" rotatedBoundingBox="22110,2631 23392,3558 22439,4875 21157,3948" hotPoints="23093,3688 22273,4509 21452,3688 22273,2867" semanticType="enclosure" shapeName="Circle"/>
        </emma:interpretation>
      </emma:emma>
    </inkml:annotationXML>
    <inkml:trace contextRef="#ctx0" brushRef="#br0">4369 3264 485 0,'0'0'59'0,"0"0"-8"16,0 0 12-16,0 0 31 15,0 0-34-15,0 0-17 16,0 0 2-16,0 0-16 16,0 0-8-16,0 0 2 0,0 0-3 15,-2 0 3 1,2 0-2-16,0 0 2 0,-3 0-2 15,-1 0-4-15,-3 0-9 16,-2 0 2-16,-4 4-6 16,-1 1-3-16,-4 6-1 15,-2-3 4-15,2-1-4 16,1 1 1-16,1 1 3 16,-1-2 1-16,-1 0 3 15,1 1-8-15,-2-3 6 16,2 3-5-16,2 1 0 15,-1-4 1-15,-1 3 5 16,-1-3-6-16,-3 2 1 0,-3-3 4 16,5 2 1-16,-2-4-1 15,-4-2 9-15,3 1-9 16,1-1 0-16,-3 0-1 16,3 0 1-16,-3 0-1 15,0 0-4-15,2 0 2 16,2 0-1-16,4-3 0 15,1-3-1-15,-2 2 1 16,-4-3 2-16,0 0 1 16,-4-3-3-16,-1 3 4 15,0-4-3-15,1 2-1 16,-1-5 4-16,0 4 1 0,1-4-6 16,4 2 1-16,-1 0 12 15,1-2-14-15,1 1 6 16,1 0-3-1,2-2 1-15,-2 2 0 0,2-2 6 16,-2-4-9-16,0 6-1 16,0-9 4-16,-1 3-2 15,-2-5-1-15,0 0-1 16,2 2 2-16,3 4-2 16,-1-5 1-16,5-1 1 15,-3-4-2-15,2-2 5 16,2-1-10-16,0 0 6 15,4 1-1-15,3 3 0 16,1 0-2-16,3 0 2 16,1 7-1-16,0-2 1 0,0 2 0 15,0 3-1-15,0-3 1 16,0-2 0-16,0 0 0 16,4 1-4-16,6-7 4 15,9-6 0-15,0-1-3 16,3-5 3-16,1 1-1 15,-2 7 0-15,6-3 0 16,-3 0 0-16,2 2-2 16,-2 3 1-16,-8 8 2 15,-1 5 0-15,-4 0-3 0,5-1 0 16,4-3-2 0,2-5 5-16,4-2-2 0,0 6 3 15,-4 1-1-15,2-2 0 16,1 3 0-16,-3 0-1 15,-1 2 0-15,0 1 1 16,-2 4 0-16,2-5 3 16,4 1-7-16,6 1 6 15,0-1-2-15,0 4 0 16,-1-1-2-16,1 4 2 16,1-1 0-16,-2 7 0 15,1 1 0-15,-2 1 0 16,0 2 0-16,-2 0-1 15,-1 0 3-15,3 0-4 16,0 0 2-16,-3 0 0 0,5 9 1 16,-2 2-1-16,0-1 0 15,-1 3 0-15,1 1 0 16,-3 0-1-16,3 3 2 16,-3-2-2-16,3 3 1 15,1-3 0-15,-1 4 1 16,2-1-1-16,2 2 0 15,-7-3 0-15,3 1 0 16,-4 2-5-16,1-3 4 16,-1 6 1-16,-4-4 0 15,1 5 0-15,-2-2 0 16,-2 1 0-16,-1 0 1 0,-2 1-1 16,4 0 0-16,-5-1 0 15,-1-1 2-15,3 2-2 16,-6 5 0-1,2-1 0-15,-3-4 1 0,-1 0 0 16,1 0-1-16,-5-6 0 16,4 2 0-16,-4-1 0 15,-4 0 0-15,0 3 0 16,0 8 2-16,0-7 0 16,0-3-1-16,0-5-1 15,0-1 0-15,0 4 0 16,0 4-1-16,-4 2 1 15,-4-1 0-15,3-1 3 16,-4 1-6-16,2-3 3 0,-4 7 0 16,-3-3 1-16,4 0 1 15,-3-1-2-15,0-1 0 16,0-3 1-16,1-6-1 16,5-3 0-16,1-5 0 15,2 3 1-15,-1-3 0 16,1 1-2-16,0-1 2 15,-1 3-1-15,-4 0 0 16,-2 3 0-16,-1-2 0 16,-1 2 0-16,-1 1 1 15,1 0-1-15,0-2 6 16,1-3-6-16,0 3-6 16,4-5 6-16,-1 3 2 0,0-4-2 15,3 3-1 1,-2 0 1-16,-2 1 0 0,-3 1-1 15,0 1 1-15,-1-1 0 16,1-2 2-16,2 0-1 16,1-6-1-16,-2 7 0 15,2-4 3-15,3-3-7 16,1 5 9-16,-1-5-5 16,2 3 0-16,-2-2 0 15,1 0-4-15,-1 3 4 16,-6-1 0-16,3 2-1 15,1-2 1-15,0 0 3 16,2 1-2-16,3-4-1 0,-5 2 0 16,5-3 1-1,-1 4-2-15,-2-2-2 0,6-1 3 16,-7-1 3-16,4 3-1 16,0-2-3-16,-1 1 2 15,1 3-2-15,0-4 2 16,-4 3-3-16,3-4 3 15,0 1-2-15,1 2 2 16,-1-2-2-16,1 2 2 16,0 0-1-16,-3-3 0 15,5 1 0-15,-2 1 0 16,1 0 3-16,-2 0-3 0,4-2 0 16,-3 2-2-16,1 0 2 15,-2 0 0-15,1-2 0 16,0 2 0-16,-1 0 0 15,1-2 0-15,0 1 0 16,1 1 0-16,-2 2 0 16,4-4-1-16,1 0 1 15,-3 0 0-15,3 0 0 16,0 0 0-16,0 0 0 16,0 0-1-16,0 0 1 15,0 0 1-15,0 0-1 16,0 0 0-16,0 0-2 15,0 0-8-15,0 0 2 0,0 0-18 16,0 0 3 0,0 0-10-16,0 0-13 0,0 0-11 15,0 0-22-15,0 0-42 16,4 7 15-16,12 3 21 16,0 0-29-16,-6 3-115 15</inkml:trace>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12.1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A8B8CD-3B6D-4EFE-A114-4950AD0B71D8}" emma:medium="tactile" emma:mode="ink">
          <msink:context xmlns:msink="http://schemas.microsoft.com/ink/2010/main" type="writingRegion" rotatedBoundingBox="23282,6713 25477,7202 25158,8629 22963,8139"/>
        </emma:interpretation>
      </emma:emma>
    </inkml:annotationXML>
    <inkml:traceGroup>
      <inkml:annotationXML>
        <emma:emma xmlns:emma="http://www.w3.org/2003/04/emma" version="1.0">
          <emma:interpretation id="{A5F392C8-79BF-421A-B5FD-A1B44D42B486}" emma:medium="tactile" emma:mode="ink">
            <msink:context xmlns:msink="http://schemas.microsoft.com/ink/2010/main" type="paragraph" rotatedBoundingBox="23544,6771 25477,7202 25158,8629 23226,8198" alignmentLevel="1"/>
          </emma:interpretation>
        </emma:emma>
      </inkml:annotationXML>
      <inkml:traceGroup>
        <inkml:annotationXML>
          <emma:emma xmlns:emma="http://www.w3.org/2003/04/emma" version="1.0">
            <emma:interpretation id="{85D885B1-8EC8-4FFF-8935-8A74915FA9BA}" emma:medium="tactile" emma:mode="ink">
              <msink:context xmlns:msink="http://schemas.microsoft.com/ink/2010/main" type="line" rotatedBoundingBox="23544,6771 25477,7202 25158,8629 23226,8198"/>
            </emma:interpretation>
          </emma:emma>
        </inkml:annotationXML>
        <inkml:traceGroup>
          <inkml:annotationXML>
            <emma:emma xmlns:emma="http://www.w3.org/2003/04/emma" version="1.0">
              <emma:interpretation id="{76B94B74-5678-452C-92BD-E5D78DB075A4}" emma:medium="tactile" emma:mode="ink">
                <msink:context xmlns:msink="http://schemas.microsoft.com/ink/2010/main" type="inkWord" rotatedBoundingBox="23544,6771 25477,7202 25158,8629 23226,8198">
                  <msink:destinationLink direction="with" ref="{E2EB5DD7-DE24-4CAE-8DD4-6B460C213225}"/>
                </msink:context>
              </emma:interpretation>
              <emma:one-of disjunction-type="recognition" id="oneOf0">
                <emma:interpretation id="interp0" emma:lang="" emma:confidence="1">
                  <emma:literal/>
                </emma:interpretation>
              </emma:one-of>
            </emma:emma>
          </inkml:annotationXML>
          <inkml:trace contextRef="#ctx0" brushRef="#br0">-1133 780 258 0,'0'0'75'15,"0"0"-27"-15,0 0-8 16,0 0 11-16,0 0-29 0,0 0-22 15,1-7 0-15,-1 7 4 16,0 0-8-16,0 0 3 16,3 0-3-16,1 0 4 15,1 0-1-15,3 0 1 16,0 0 0-16,-4 4 0 16,2 1 1-16,-2-1-1 15,-1 0 0-15,1 2 0 16,1-2 3-16,-1 5-3 15,2 2 1-15,-2 0 0 16,1 2 7-16,-1 4 1 16,-1 0-4-16,1-3 6 15,1 4-10-15,-5 1 11 16,0 1-8-16,0-3 6 16,0 5 1-16,0-1 7 0,-5 5-14 15,-8 4 4-15,-3 0 6 16,-1-2-5-16,2 2-7 15,-1-9 2-15,-1 2-3 16,4-3-1-16,0-2 2 16,-2-5-4-16,7 2 7 15,-1-2-6-15,0 5 3 16,3-2-4-16,2 3-14 16,4-2-38-16,0 1-31 15,0-12-76-15</inkml:trace>
          <inkml:trace contextRef="#ctx0" brushRef="#br0" timeOffset="-5392.2665">-775 243 292 0,'0'0'166'15,"0"0"-96"-15,0 0-19 16,0 0-7-16,0 0-5 16,0 0-11-16,0 0-12 0,0 0-5 15,-9-14 3-15,9 14-1 16,-1 0 3-16,-2 0-4 15,0 0 10-15,2 0-12 16,-2 7-10-16,-2 14 1 16,0 10 7-16,-4 16 0 15,-4 7 5-15,-3 4-3 16,3 11 10-16,-3 2-11 16,6 3-4-16,-2 4 6 15,-1 10-3-15,4 4-7 16,1 5 2-16,-1 1 6 15,2-5-8-15,1-6 8 16,-1-11-4-16,2-7 0 16,1-6 0-16,2-8-1 0,0-11-4 15,2-13 1-15,-2-11 1 16,-1-6 5-16,2-10-6 16,1 1 2-16,-3-4-2 15,3 2 6-15,-2-3 3 16,2 0 0-16,0 0 0 15,0 0-6-15,0 0 8 16,0 0-11-16,0 0 0 16,0 0 0-16,0 0-1 15,0 0-5-15,0 0-51 16,5 0-51-16,21-13-43 16,7-18-4-16</inkml:trace>
          <inkml:trace contextRef="#ctx0" brushRef="#br0" timeOffset="-837.118">-966 715 229 0,'0'0'39'16,"0"0"39"-16,0 0-4 15,0 0-8-15,0 0-6 16,0 0-37-16,-57-23 15 16,48 23-3-16,5 0-3 15,0 0 3-15,-4 0-6 16,5 0-18-16,-1 0 5 0,4 0-3 15,0 0 2-15,0 0-15 16,0 0 5-16,0 0-1 16,0 0 0-16,0 0-1 15,0 0-3-15,0 0-1 16,0 6 1-16,7 7 0 16,11-2 0-16,3 6 0 15,4 2 2-15,0 3 1 16,-2 2-2-16,2 3 2 15,-4 5-1-15,0-3 0 16,-7-2 1-16,-2 3-2 16,-5-9 2-16,-7-6-2 15,2-6 1-15,-2-3 1 0,0-3 2 16,0 1 0 0,0 6 16-16,-15 4 11 0,-10 6-22 15,-8-2-4-15,0 4 0 16,1-3-6-16,-6 9 0 15,-4 5 0-15,4 0-1 16,3-2 1-16,6-7 4 16,11 3-4-16,3-8-3 15,2-2 3-15,4-1 2 16,3-3-1-16,2-3-2 16,0-1 0-16,1-2 1 15,3-3 0-15,0-1 0 16,0 0 0-16,0-3 0 15,0 0 0-15,0 0-5 0,0 0 5 16,0 0 1-16,0 0-1 16,0 0 4-16,0 0-7 15,0 0 3-15,0 0 0 16,7-10 2-16,8-6-2 16,5-3 0-16,2-5-1 15,2 1-8-15,0-1-10 16,3-6 0-16,-4-4-2 15,2-2 0-15,-3-6 11 16,-2 0 3-16,-3 6 6 16,-3 2-4-16,-7 11 5 15,-6 2 2-15,-1 2-2 16,0-1 0-16,0 0 2 0,0 2-1 16,0 0 1-16,-10-1-1 15,1 1 3-15,-1 1 2 16,0 1 14-16,1 1-12 15,-2 4-4-15,2-2 2 16,3 2 0-16,-8 2-1 16,4-4 2-16,-3 2-1 15,1-2-6-15,2 3 5 16,3 10 0-16,1-4-5 16,-2-2 0-16,4 6 5 15,1 0-5-15,3-4 0 16,0 4 2-16,0 0 0 0,0 0-2 15,0 0-3-15,0 0 1 16,0 0 1-16,0 0-2 16,0 0-9-16,0 0 7 15,12 14 4-15,4-1 1 16,1 2 0-16,1 4 0 16,2 1 0-16,-6 4 0 15,4 0 0-15,-2 0 0 16,-3 0 1-16,-2 2 0 15,-2-7-2-15,-5 1 0 16,1-4 1-16,-4 0 0 16,-1 3 0-16,0 9-9 15,0 4-35-15,-4 9-45 16,-22-9-73-16,-13 0-176 0</inkml:trace>
          <inkml:trace contextRef="#ctx0" brushRef="#br0" timeOffset="-3545.972">-1065 837 135 0,'0'0'159'0,"0"0"-61"16,0 0-31-16,0 0-8 16,0 0 2-16,0 0-5 15,-16-28-21-15,16 27-16 16,0 1-12-16,0 0-7 16,0 0 0-16,0 0-4 15,17 0 4-15,8 0 0 16,0 0 0-16,1 4 0 15,-4 8 0-15,2 1 0 0,-5 5-2 16,0 6 4-16,-5 2-4 16,-5-1 2-16,-6 3 0 15,-3-1 6-15,0 5 2 16,-7 2 11-16,-15 2 3 16,-4 6-9-16,0-9-7 15,3-7 1-15,5-7 0 16,8-7-5-16,3-3-2 15,1-2 6-15,6-1-6 16,0 1-6-16,0 4-25 16,6 1-40-16,18-7-42 15,10 5-106-15</inkml:trace>
          <inkml:trace contextRef="#ctx0" brushRef="#br0" timeOffset="-3925.9554">-1376 1041 372 0,'0'0'55'16,"0"0"-55"-16,0 0 0 15,0 0 0-15,0 0 22 16,0 0 5-16,64-10 9 16,-46 9-3-16,-1 1-12 15,5-5 15-15,1 4-9 16,0-6-19-16,2 6 3 0,0-6 1 15,-2 1-6 1,-1 6-1-16,2-2-2 16,-3 2 4-16,-3 0 1 0,-3 0-4 15,-6 0-3-15,-4 0 1 16,-2 0 3-16,-1 0-4 16,-2 0 0-16,0 0 2 15,0 0 0-15,0 0-1 16,0 0 5-16,0 0-4 15,0 0-3-15,0 0-14 16,0 0-69-16,0 0-63 16,0 0 8-16,0 0-109 15</inkml:trace>
          <inkml:trace contextRef="#ctx0" brushRef="#br0" timeOffset="12825.5875">-1014 1639 82 0,'0'0'49'0,"0"0"-1"15,0 0 18-15,0 0-50 16,0 0 2-16,0 0-15 16,119 63-3-16,-96-63 1 15,0 0 2-15,0 0 4 16,-2-10-7-16,-4-6-4 16,-1 1-2-16,-3-3 0 15,0 0 3-15,-3 1 2 16,2 2-1-16,-1 3 2 15,0 3 0-15,0 1 0 16,-1 8 0-16,2 0 2 16,-2 0-2-16,0 0 0 0,0 0 1 15,2 0 2-15,-3 8 1 16,4-3-4-16,-3 3 4 16,4-6-4-16,-1 4 0 15,0-4 1-15,-2-2 2 16,-4 0 3-16,-1 0-5 15,-1 0-1-15,0 0 4 16,-1 0-2-16,1 0 1 16,-4 0-1-16,2 0-1 15,-2 0 3-15,2 0-2 16,-3 0 1-16,0 0 4 16,0 0-6-16,0 0-1 15,0 0 0-15,0 0 1 16,0 0-1-16,2 0 0 15,-2 0-1-15,0 0 1 0,0 0-1 16,0 4 0-16,0 1-4 16,0-1-19-16,-5-1-57 15</inkml:trace>
          <inkml:trace contextRef="#ctx0" brushRef="#br0" timeOffset="10491.1586">-882 1462 239 0,'0'0'80'0,"0"0"-15"15,0 0 13-15,0 0-32 16,0 0-20-16,0 0-14 16,-3 0 0-16,3 0 2 15,-2 0-14-15,2 0-2 16,0 5 0-16,0 13 2 16,0-1 5-16,0 3-3 15,0-2-1-15,0-1 0 16,0-1 5-16,2-5-4 15,2-2-2-15,0-5 0 16,1 0 3-16,2-4-2 0,-3 0 4 16,5 0 10-16,0 0 11 15,4 0 2-15,0-10-10 16,0-4-5-16,3 1-7 16,0-5-2-16,-3 9-1 15,0-2-3-15,1 3 1 16,1 3-1-16,-5-5 3 15,3 9-5-15,-1-3 2 16,1 0-1-16,-3 4 1 16,5 0 0-16,-2 0-1 15,-3 0 0-15,3 0 1 16,-2 15-5-16,2-2 3 0,-1 2 2 16,-2-2-2-16,-1-3 2 15,-2-6 0-15,-2 4 0 16,-4-8-1-16,-1 0 1 15,0 0 0-15,3 0 1 16,-3 0 1-16,1 0 1 16,-1 0 2-16,0 0-1 15,0 0 6-15,3 0-8 16,2 0-2-16,3 0-38 16,5 0-47-16,0 0-145 15</inkml:trace>
          <inkml:trace contextRef="#ctx0" brushRef="#br0" timeOffset="9782.0569">-404 1039 206 0,'0'0'57'0,"0"0"-19"0,0 0-11 15,0 0 19 1,0 0 20-16,0 0-25 0,-1-54 17 16,1 54-16-16,0-1 5 15,-3 1-8-15,2 0-16 16,1 0-1-16,0 0 8 16,-3 0-10-16,3 0-5 15,0 0-11-15,-2 0 1 16,2 0-4-16,0 0-1 15,0 10 0-15,0 8-1 16,0 5 4-16,0 7-6 16,0 1 6-16,0 9-3 15,0-2 0-15,0-5 6 16,0 5 0-16,0-7-5 0,0-2 6 16,-3-1-2-16,2-8-5 15,-2 1 3-15,1-3-1 16,0-5-2-16,0-1 5 15,-1-4-2-15,3-2 0 16,0-6-2-16,0 3 6 16,0-3 0-16,0 1 5 15,-1-1 2-15,1 0 1 16,0 0-11-16,0 0-2 16,0 0 2-16,0 0-4 15,0 0 0-15,0 0 0 0,0 10-74 16,-5 1-42-1,-8 0-117-15</inkml:trace>
          <inkml:trace contextRef="#ctx0" brushRef="#br0" timeOffset="11986.8285">-344 1514 216 0,'0'0'55'15,"0"0"-11"-15,0 0-10 16,0 0-17-16,0 0 1 16,0 0 2-16,-23 0-15 15,20 8 1-15,3 7-4 16,0-2 1-16,0 1 4 15,0 2-6-15,0-3 0 16,8-2-1-16,4 0 0 0,1-3 1 16,0-3-2-16,0-5 0 15,5 0 1-15,-1 0 8 16,6 0 3-16,0-7-9 16,-1-6-2-16,-2 0 0 15,1-1 0-15,-4 1 3 16,-4 2-2-16,0 4 0 15,-1 3-1-15,-6 2-1 16,2 0 1-16,0 2 0 16,0 0-1-16,1 0 1 0,4 0 0 15,-1 0 0-15,-4 2-2 16,3 0 2-16,0 6 0 16,1-6 0-16,1-1 0 15,-3-1 0-15,3 0 0 16,3 0 0-16,-3 0 2 15,3 0-2-15,-3 0 0 16,0 0 0-16,-4 0 0 16,2 0 0-16,-2 0 0 15,-3 0-2-15,3 0-2 16,-2 0-34-16,-3 0-25 16,-4 3-33-16</inkml:trace>
          <inkml:trace contextRef="#ctx0" brushRef="#br0" timeOffset="11280.0508">-299 1443 216 0,'0'0'110'0,"0"0"-36"15,0 0-19-15,0 0-17 16,0 0-23-16,0 0-4 15,-12 2-11-15,12 5 0 16,0 3-3-16,0 4 3 16,0 4 2-16,0 1-2 15,0-6 0-15,0-2-2 16,0-2 2-16,0 1 0 16,5-6 3-16,-1-4-6 15,0 4 5-15,5-4-4 16,-2 0 4-16,2 0 7 15,4 0 20-15,0-8-6 16,4-6-7-16,1-2-2 0,-2-1-14 16,-3 6 11-16,-2 3-8 15,-5 3-1-15,3 0 1 16,-5 1-3-16,5 4 0 16,1 0-4-16,-1 0 3 15,4 0 0-15,0 0 1 16,1 0 0-16,1 4-1 15,-2 5 0-15,-3-4 1 16,2 3-2-16,1-7 2 16,-3 5 2-16,2-6-2 0,-1 0 0 15,-1 0 0 1,3 0 1-16,0 0-1 0,2 0 0 16,2 0 0-16,-2 0 0 15,5 0 0-15,0 0 1 16,-1 0-1-16,3 0 1 15,1 0-3-15,-4 0 4 16,-3 0-3-16,-3 0 1 16,-4 0 0-16,-5 0 0 15,1 0 1-15,-3 0 6 16,0 0 9-16,-2 0 1 16,3-6-13-16,-3 6-1 15,0 0-3-15,0 0 0 16,1 0-31-16,-1 0-90 15,0 0-110-15</inkml:trace>
          <inkml:trace contextRef="#ctx0" brushRef="#br0" timeOffset="-2496.7052">494 821 293 0,'0'0'85'16,"0"0"-2"-16,0 0 9 15,0 0-6-15,0 0-36 16,0 0-21-16,-36-17-14 16,27 17-7-16,-11 13-8 15,-5 18 0-15,-4 4 5 16,-1 1-5-16,-1 5 0 16,2 0-2-16,2-5 2 0,2-4 6 15,5-5-1-15,5-9 3 16,4-3 9-16,-1-6-14 15,6-5 7-15,2 1-5 16,1-3-2-16,2-2 0 16,1 0-3-16,0 4-2 15,0 0 1-15,0 1-3 16,0 4 4-16,8 4 0 16,7-4 0-16,4 2-3 15,-1-4 6-15,4 3-6 16,3 0 1-16,0-2 2 0,1 1 0 15,0 6 0 1,-4-6 0-16,1 5 0 0,-9-6 0 16,-1-3 0-16,0 10 0 15,-5-6 1-15,-4 4 1 16,0 1-2-16,-4 0-41 16,0 6-16-16,-8 1-17 15,-23-1-192-15</inkml:trace>
          <inkml:trace contextRef="#ctx0" brushRef="#br0" timeOffset="953.6678">475 906 199 0,'0'0'97'0,"0"0"-25"16,0 0 2-16,0 0-18 15,0 0 1-15,0 0-20 16,-45-93 28-16,45 92-28 16,0 1 5-16,-1-3-13 15,-2 3-16-15,2 0-3 16,-2 0-7-16,-6 3-3 16,-6 18 0-16,-2 9 1 0,-8 9-1 15,1 1 0-15,-1 6 0 16,-1 1 1-16,0 0 0 15,1 0-1-15,6-5 0 16,2-6 6-16,2-4-12 16,7-8 6-16,3-11 0 15,1-3 0-15,4-10 0 16,0 0 3-16,0 0-3 16,0 4-1-16,0 1-2 15,0-1-2-15,12 6 5 16,5-5 0-16,5 3 0 15,4-1 0-15,3 2 0 0,1-5 0 16,4 0 0-16,-4 6 0 16,2-5 0-16,-9 2 0 15,2-1 1-15,-8 4-1 16,-4-5 0-16,-1 3-1 16,-6-8 1-16,-3 4 0 15,-2-1 1-15,-1-3-1 16,0 0 0-16,0 0 0 15,0 0 0-15,0 1 0 16,0-1-1-16,-4 0-22 16,-6 0-42-16,-2 0-12 15,2-1-157-15</inkml:trace>
          <inkml:trace contextRef="#ctx0" brushRef="#br0" timeOffset="-2976.6529">323 1119 266 0,'0'0'92'0,"0"0"9"16,0 0-34-16,0 0 9 16,0 0-35-16,0 0-5 15,-38-24-4-15,38 24-21 16,0 0-10-16,0 0-1 16,3 0-8-16,20 0 5 15,11 0 3-15,4-3 0 0,-1-2 2 16,2-4-2-16,-1 0 0 15,0-1 0-15,-6-1 1 16,0 4-1-16,-9 1 1 16,-4 2 0-16,-11 4 0 15,-3 0-1-15,-4 0 0 16,-1 0 0-16,0 0 0 16,0 0 0-16,0 0 0 15,0 0-19-15,0 0-42 16,-10 4-74-16,-9 0-100 15</inkml:trace>
        </inkml:traceGroup>
      </inkml:traceGroup>
    </inkml:traceGroup>
    <inkml:traceGroup>
      <inkml:annotationXML>
        <emma:emma xmlns:emma="http://www.w3.org/2003/04/emma" version="1.0">
          <emma:interpretation id="{16797106-F8BF-49A6-976C-D07CC4555D78}" emma:medium="tactile" emma:mode="ink">
            <msink:context xmlns:msink="http://schemas.microsoft.com/ink/2010/main" type="paragraph" rotatedBoundingBox="23060,7708 23597,7708 23597,7726 23060,7726" alignmentLevel="1"/>
          </emma:interpretation>
        </emma:emma>
      </inkml:annotationXML>
      <inkml:traceGroup>
        <inkml:annotationXML>
          <emma:emma xmlns:emma="http://www.w3.org/2003/04/emma" version="1.0">
            <emma:interpretation id="{1D0A4FBB-7E22-4180-8FAD-9398F45202D4}" emma:medium="tactile" emma:mode="ink">
              <msink:context xmlns:msink="http://schemas.microsoft.com/ink/2010/main" type="inkBullet" rotatedBoundingBox="23060,7707 23596,7703 23597,7724 23060,7729"/>
            </emma:interpretation>
            <emma:one-of disjunction-type="recognition" id="oneOf1">
              <emma:interpretation id="interp1" emma:lang="" emma:confidence="0">
                <emma:literal>-</emma:literal>
              </emma:interpretation>
            </emma:one-of>
          </emma:emma>
        </inkml:annotationXML>
        <inkml:trace contextRef="#ctx0" brushRef="#br0" timeOffset="-510.9898">-1655 1078 244 0,'0'0'61'0,"0"0"-40"16,0 0 37-16,0 0 3 15,0 0-52-15,0 0-9 16,0 0 0-16,-5 0 0 16,30 9 0-16,5-5 0 15,9 0 12-15,6-3-2 16,8-1-5-16,2 0 7 15,4 0-4-15,-1 0-2 16,-6-1 2-16,-8-7-5 16,-8 3-1-16,-14 5-1 15,-12 0 0-15,-3-4-2 16,-5 4 1-16,-2 0-26 0,0 0-60 16,0 0-47-1</inkml:trace>
      </inkml:traceGroup>
    </inkml:traceGroup>
  </inkml:traceGroup>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04.4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09ED951-C6D8-4400-A3C0-0F5E6B1E5F1A}" emma:medium="tactile" emma:mode="ink">
          <msink:context xmlns:msink="http://schemas.microsoft.com/ink/2010/main" type="writingRegion" rotatedBoundingBox="15357,3455 20092,1056 20532,1924 15797,4323"/>
        </emma:interpretation>
      </emma:emma>
    </inkml:annotationXML>
    <inkml:traceGroup>
      <inkml:annotationXML>
        <emma:emma xmlns:emma="http://www.w3.org/2003/04/emma" version="1.0">
          <emma:interpretation id="{2494A22C-85BD-4734-9806-2096E8449847}" emma:medium="tactile" emma:mode="ink">
            <msink:context xmlns:msink="http://schemas.microsoft.com/ink/2010/main" type="paragraph" rotatedBoundingBox="15357,3455 20092,1056 20532,1924 15797,4323" alignmentLevel="1"/>
          </emma:interpretation>
        </emma:emma>
      </inkml:annotationXML>
      <inkml:traceGroup>
        <inkml:annotationXML>
          <emma:emma xmlns:emma="http://www.w3.org/2003/04/emma" version="1.0">
            <emma:interpretation id="{978ECB45-A4BF-4DF7-914D-1169A2A8966B}" emma:medium="tactile" emma:mode="ink">
              <msink:context xmlns:msink="http://schemas.microsoft.com/ink/2010/main" type="line" rotatedBoundingBox="15357,3455 20092,1056 20532,1924 15797,4323"/>
            </emma:interpretation>
          </emma:emma>
        </inkml:annotationXML>
        <inkml:traceGroup>
          <inkml:annotationXML>
            <emma:emma xmlns:emma="http://www.w3.org/2003/04/emma" version="1.0">
              <emma:interpretation id="{720765AA-C68D-43FE-AA1B-C58246F7CFAC}" emma:medium="tactile" emma:mode="ink">
                <msink:context xmlns:msink="http://schemas.microsoft.com/ink/2010/main" type="inkWord" rotatedBoundingBox="15391,3521 15582,3424 15924,4099 15732,4195">
                  <msink:destinationLink direction="with" ref="{2F6868B6-A39A-41B1-A323-9D796C8199CD}"/>
                  <msink:destinationLink direction="with" ref="{57DDD39B-105D-4168-9296-0EC756DCE2DE}"/>
                </msink:context>
              </emma:interpretation>
              <emma:one-of disjunction-type="recognition" id="oneOf0">
                <emma:interpretation id="interp0" emma:lang="" emma:confidence="1">
                  <emma:literal/>
                </emma:interpretation>
              </emma:one-of>
            </emma:emma>
          </inkml:annotationXML>
          <inkml:trace contextRef="#ctx0" brushRef="#br0">-2354 2996 184 0,'0'0'27'0,"0"0"-12"15,0 0 26-15,0 0-9 16,0 0-4-16,0 0-11 15,-73 14 17-15,54-14-3 16,5 0 2-16,1 0-26 16,0 0-1-16,-3-4-6 15,-2-2 0-15,1-2 0 0,-5-2-14 16,2-3 9-16,0 1-4 16,1-6 8-16,3-6-5 15,4 3 0-15,-1-6-2 16,5 3 4-16,-1 1-2 15,3-4 5-15,-6 3-2 16,4-7-15-16,-1 1 12 16,2-3-20-16,1-3 17 15,3-1-1-15,2 3-18 16,1 3 19-16,0 5-41 16,-3 2 44-16,3 3 6 15,0-4 2-15,0 0-2 0,0-2-71 16,3 0 63-16,5-1-29 15</inkml:trace>
        </inkml:traceGroup>
        <inkml:traceGroup>
          <inkml:annotationXML>
            <emma:emma xmlns:emma="http://www.w3.org/2003/04/emma" version="1.0">
              <emma:interpretation id="{23E74829-22F5-4A9E-99F1-8C51554E56A7}" emma:medium="tactile" emma:mode="ink">
                <msink:context xmlns:msink="http://schemas.microsoft.com/ink/2010/main" type="inkWord" rotatedBoundingBox="16677,2786 17252,2495 17692,3363 17116,3655">
                  <msink:destinationLink direction="with" ref="{57DDD39B-105D-4168-9296-0EC756DCE2DE}"/>
                </msink:context>
              </emma:interpretation>
            </emma:emma>
          </inkml:annotationXML>
          <inkml:trace contextRef="#ctx0" brushRef="#br0" timeOffset="589.1686">-860 1757 5 0,'0'0'2'0,"0"0"5"15,0 0 8-15,0 0-13 16,71 103 61-16,-65-78-62 16,-2 1 7-16,-1 0 13 15,-1-1-21-15,-2 3 0 16,0 0-7-16,0-2 7 15,0-1-6-15,0 1 2 16,-5-2 3-16,-1 1-6 0,-5 1 6 16,-2 2-9-1,-5 3 7-15,-2 3 3 0,-2-7 50 16,2 0-50-16,-2-3-13 16,0-4-84-16</inkml:trace>
          <inkml:trace contextRef="#ctx0" brushRef="#br0" timeOffset="287.4065">-1601 1684 35 0,'0'0'40'16,"0"0"-23"-16,126-35-11 15,-88 28-6-15,0 7-1 16,-6 0-8-16,4 0-12 16,-1 0-46-16</inkml:trace>
          <inkml:trace contextRef="#ctx0" brushRef="#br0" timeOffset="656.9849">-1156 2531 6 0,'0'0'0'16</inkml:trace>
        </inkml:traceGroup>
        <inkml:traceGroup>
          <inkml:annotationXML>
            <emma:emma xmlns:emma="http://www.w3.org/2003/04/emma" version="1.0">
              <emma:interpretation id="{ADB67BEE-E219-4827-BCB2-CBFE26C0586F}" emma:medium="tactile" emma:mode="ink">
                <msink:context xmlns:msink="http://schemas.microsoft.com/ink/2010/main" type="inkWord" rotatedBoundingBox="18952,1908 20203,1274 20394,1651 19143,2284">
                  <msink:destinationLink direction="with" ref="{AD8554CB-101C-4B27-BD54-3AB60DA9A66C}"/>
                  <msink:destinationLink direction="with" ref="{9446AAA0-B208-4A98-80A2-B5EED6F43D57}"/>
                  <msink:destinationLink direction="with" ref="{32F7129F-2199-4447-9A0F-2BCFC8CE0A5D}"/>
                </msink:context>
              </emma:interpretation>
              <emma:one-of disjunction-type="recognition" id="oneOf1">
                <emma:interpretation id="interp1" emma:lang="" emma:confidence="1">
                  <emma:literal/>
                </emma:interpretation>
              </emma:one-of>
            </emma:emma>
          </inkml:annotationXML>
          <inkml:trace contextRef="#ctx0" brushRef="#br0" timeOffset="26528.3708">1098 907 237 0,'0'0'128'16,"0"0"-116"-16,0 0 0 16,0 0 25-16,0 0-18 0,0 0-18 15,10-21-1 1,31-11 12-16,10-10 2 0,8-9-11 15,10-3 1-15,-1 3-4 16,2 3-6-16,-8 7 3 16,-7 4-5-16,-16 10-8 15,-8 6 2-15,-14 12 12 16,-10 3 0-16,-5 6 2 16,-2 0 1-16,0 2 78 15,-22 22-20-15,-13 9-59 16,-14 13-4-16,-11 8 1 15,-3 2 3-15,0 2-2 0,-1 2 0 16,2-6-6-16,15-8-2 16,13-13 8-16,12-11-8 15,13-10 2-15,9-11-29 16,0-1-53-16,9 0 74 16,17-12 12-16,12-20 2 15,8-7-8-15,9-7-9 16,-1-1 17-16,6-1 0 15,-5 5 0-15,-5 4-4 16,-7 9 6-16,-13 8 0 16,-13 12-1-16,-9 8 0 15,-8 2 1-15,0 0 13 16,-8 7 74-16,-18 20-77 16,-11 7-9-16,-7 5-2 0,-7 7 2 15,-1-5-2-15,3 1 1 16,8-7-4-16,8-8 1 15,11-10 2-15,13-10-7 16,6-3 5-16,3-4-38 16,0 0-29-16,16-10 62 15,10-11-1-15,5 0-9 16,-1-6-18-16,2 1 11 16,0 7 20-16,-3 0-3 15,-4 9 8-15,-11 6 0 16,-6-2-2-16,-8 6 2 15,0 0 3-15,-5 6 92 16,-19 14-88-16,-7 11 12 0,-7 0 1 16,1 3 3-16,0 0 12 15,4-4-26-15,4-9-7 16,14-7 4-16,4-11-6 16,8 0 0-16,3-3-8 15,0 0-38-15,19-8 36 16,7-16 2-16,7-5-14 15,-1-8 6-15,4 5-13 16,-4 0-26-16,0 2-148 16</inkml:trace>
          <inkml:trace contextRef="#ctx0" brushRef="#br0" timeOffset="26707.8901">1519 761 191 0,'0'0'40'15,"0"0"-3"-15,0 0-16 16,0 0 24-16,-110 106-13 15,97-94-4-15,4-6-21 16,9-1-7-16,0 1-1 16,0-2-31-16,0-2-23 15,0-2-164-15</inkml:trace>
          <inkml:trace contextRef="#ctx0" brushRef="#br0" timeOffset="25695.5873">1825 242 331 0,'0'0'3'0,"0"0"5"16,0 0 9-16,0 0-4 16,0 0-4-16,0 0-3 15,97-69-2-15,-97 69 6 16,0 0-4-16,0 0-4 15,0 0-1-15,0 0 3 16,1 0-4-16,-1 0-1 0,3 0-2 16,-3 0-25-16,0 7-28 15,0 13 6-15,-24 5-52 16</inkml:trace>
          <inkml:trace contextRef="#ctx0" brushRef="#br0" timeOffset="25442.2633">764 982 69 0,'0'0'47'16,"0"0"9"-16,0 0-12 15,0 0-15-15,0 0 3 16,0 0-4-16,0 0-22 16,98-38-5-16,-61 14 1 15,2-7-2-15,3 0-1 16,5-8-44-16</inkml:trace>
        </inkml:traceGroup>
      </inkml:traceGroup>
    </inkml:traceGroup>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40.6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CC4E71-6F21-499C-8719-A728A108F7C6}" emma:medium="tactile" emma:mode="ink">
          <msink:context xmlns:msink="http://schemas.microsoft.com/ink/2010/main" type="writingRegion" rotatedBoundingBox="22432,6192 18761,5574 18904,4724 22575,5342"/>
        </emma:interpretation>
      </emma:emma>
    </inkml:annotationXML>
    <inkml:traceGroup>
      <inkml:annotationXML>
        <emma:emma xmlns:emma="http://www.w3.org/2003/04/emma" version="1.0">
          <emma:interpretation id="{ADDA3568-1472-45CB-ACB9-84F635D51531}" emma:medium="tactile" emma:mode="ink">
            <msink:context xmlns:msink="http://schemas.microsoft.com/ink/2010/main" type="paragraph" rotatedBoundingBox="22432,6192 18761,5574 18904,4724 22575,5342" alignmentLevel="1"/>
          </emma:interpretation>
        </emma:emma>
      </inkml:annotationXML>
      <inkml:traceGroup>
        <inkml:annotationXML>
          <emma:emma xmlns:emma="http://www.w3.org/2003/04/emma" version="1.0">
            <emma:interpretation id="{5D8E75D5-A2E7-46E2-A9F4-4DB42603BE16}" emma:medium="tactile" emma:mode="ink">
              <msink:context xmlns:msink="http://schemas.microsoft.com/ink/2010/main" type="line" rotatedBoundingBox="22432,6192 18761,5574 18904,4724 22575,5342"/>
            </emma:interpretation>
          </emma:emma>
        </inkml:annotationXML>
        <inkml:traceGroup>
          <inkml:annotationXML>
            <emma:emma xmlns:emma="http://www.w3.org/2003/04/emma" version="1.0">
              <emma:interpretation id="{873D20D2-B83A-4D18-A901-92B6B6E28EDB}" emma:medium="tactile" emma:mode="ink">
                <msink:context xmlns:msink="http://schemas.microsoft.com/ink/2010/main" type="inkWord" rotatedBoundingBox="22432,6192 20926,5938 21046,5226 22552,5480"/>
              </emma:interpretation>
            </emma:emma>
          </inkml:annotationXML>
          <inkml:trace contextRef="#ctx0" brushRef="#br0">2888 4561 237 0,'0'0'64'0,"0"0"36"16,0 0-34-16,-115 0 46 15,93 0-33-15,5 0-33 16,1 0 44-16,7 0-37 16,1 0 1-16,3 0-4 15,4 0-14-15,1 0-4 16,0 0-17-16,0 0-8 15,0 0-7-15,0 0-1 16,4 0 0-16,24 0 1 16,17 0 0-16,19-4 1 15,17-4 6-15,20-6 8 16,14-7-1-16,7-2-1 16,5 2-4-16,-3-2-1 0,-5 2 0 15,-11 3-6-15,-12 5 0 16,-7 4-2-16,-12 4 0 15,-6 3 1-15,-10 0-1 16,-8 2 1-16,-9 0 0 16,-15 0-1-16,-15 0-1 15,-7 0 1-15,-7 0 1 16,0 0-1-16,0 0 2 16,0 0 2-16,0 0 7 15,0 0 13-15,0 0-3 16,0 0-7-16,0 0-7 15,0 0-1-15,0 0-5 16,0 0-1-16,0 0 0 0,-4 0-1 16,0 0 0-16,-5-1-15 15,-3 1-12-15,-1 0-22 16,-8 0-11-16,-8 0-31 16,-13 3-76-16,-14 13-64 15,-12 2-182-15</inkml:trace>
          <inkml:trace contextRef="#ctx0" brushRef="#br0" timeOffset="4966.1257">3028 4646 296 0,'0'0'5'0,"0"0"6"16,0 0 27-16,-111 16 18 15,93-14 11-15,5 0 15 16,5-2-34-16,3 2 8 16,2-2-18-16,0 0 10 15,2 0-1-15,1 0-21 16,0 0-4-16,0 0-11 16,0 0-7-16,0 0-4 15,0 3-5-15,0 3-1 16,13-1 6-16,12 3-2 15,8-3 2-15,8 1 3 0,8-2 13 16,11-1 14 0,9-3-4-16,7 0-13 15,0 0 6-15,1 0-9 0,0-9 4 16,-4-4-4-16,-2-5 4 16,-6 4 1-16,-3-2-10 15,-6 2 3-15,-11 1-3 16,-5 1-1-16,-9 6 7 15,-5 2-11-15,0 0 0 16,-3 2 1-16,-1-1 0 16,0 3 0-16,-2-1 2 15,-1-2 0-15,1 3 1 16,2-5-3-16,-5 5 5 16,1 0 0-16,-7-2-2 0,-5 2-1 15,-3 0-1-15,-3 0 6 16,0 0-7-16,1 0 11 15,-1 0-4-15,0 0 8 16,0 0-1-16,0 0-8 16,0 0 2-16,0 0-5 15,0 0 0-15,0 0 2 16,0 0-6-16,0 0 4 16,0 0-4-16,0 0 0 15,0 0 3-15,0 0-3 16,0 0 1-16,0 0-1 15,0 0 2-15,0 0-2 16,0 0 1-16,0 0-1 0,0 0 0 16,0 0 0-16,0 0 0 15,0 0 1-15,0 0-1 16,0 0 1-16,0 0-1 16,0 0 0-16,0 0 1 15,0 0 2-15,0 0-2 16,0 0-1-16,0 0 0 15,0 0 0-15,0 0 1 16,0 0-1-16,0 0 0 16,0 0 0-16,0 0 0 15,0 0 0-15,0 0-1 16,0 0 1-16,0 0 1 0,0 0-1 16,0 0 0-1,0 0 0-15,0 0 0 0,0 0 0 16,0 0 0-16,0 0 0 15,0 0-2-15,0 0 2 16,0 0 1-16,0 0 0 16,0 0-1-16,0 0-1 15,0 0 1-15,0 0 0 16,0 0 0-16,0 0 0 16,0 0 0-16,0 0 0 15,0 0 0-15,0 0 0 16,0 0 0-16,0 0-1 15,0 0 2-15,3 0-1 16,-3 0 1-16,0 0-1 16,0 0-1-16,0 0 1 0,0 0 0 15,0 0 1-15,0 0-1 16,0 0 0-16,0 0 0 16,0 0 0-16,0 0-1 15,0 0 1-15,0 0 0 16,0 0 1-16,3 0-1 15,-3 0 0-15,0 0 0 16,0 0 0-16,0 0 0 16,0 0 0-16,0 0 0 15,0 0 0-15,0 0 0 0,0 0 0 16,0 0 0 0,0 0 0-16,0 0 0 0,0 0 0 15,0 0 0-15,0 0 0 16,0 0 1-16,0 0-1 15,0 0 0-15,0 0-1 16,0 0 1-16,0 0 0 16,0 0 0-16,0 0 0 15,0 0 1-15,0 0-1 16,0 0 0-16,0 0 1 16,0 0-1-16,0 0 0 15,0 0 0-15,0 0-2 16,0 0 4-16,0 0-2 15,0 0 0-15,0 0-1 16,0 0 1-16,0 0 0 0,0 0 0 16,0 0 0-1,0 0 0-15,0 0 0 0,0 0 0 16,0 0 0-16,0 0 0 16,2-3 0-16,-2 3 0 15,0 0 0-15,0 0 1 16,0 0-1-16,0 0 1 15,0 0-1-15,0 0 1 16,0 0-2-16,0 0 1 16,0 0 0-16,0 0-1 15,0 0 2-15,0 0-1 16,0 0 0-16,0 0-1 0,0 0 1 16,0 0 0-1,0 0 0-15,0 0 0 0,0 0 0 16,0 0 0-16,0 0 0 15,0 0 0-15,0 0 0 16,0 0 1-16,0 0-2 16,0 0 1-16,0 0 0 15,0 0 0-15,0 0 0 16,0 0 0-16,0 0 0 16,0 0-1-16,0 0 2 15,0 0-2-15,0 0 2 16,0 0-1-16,0 0 0 15,0 0-1-15,0 0 1 0,0 0 0 16,0 0 0 0,0 0 0-16,0 0 0 0,0 0 0 15,0 0 1-15,0 0-1 16,0 0 0-16,0 0-1 16,0 0 1-16,0 0 0 15,0 0 0-15,0 0-1 16,0 0 2-16,0 0-2 15,0 0 1-15,0 0 0 16,0 0 0-16,0 0 0 16,0 0 0-16,0 0 0 15,0 0 0-15,0 0-1 0,0 0 0 16,0 0 1 0,0 0 1-16,0 0-1 0,0 0 0 15,0 0-1-15,0 0 2 16,0 0-5-16,0 0 7 15,0 0-3-15,0 0 1 16,0 0-1-16,0 0 0 16,0 0 0-16,0 0 0 15,0 0 0-15,0 0-1 16,0 0 1-16,0 0 0 16,0 0-4-16,0 0 4 15,0 0-1-15,0 0 0 16,0 0-3-16,0 0 2 15,0 0-1-15,0 0 3 16,0 0-1-16,0 0 0 0,0 0 0 16,0 0 1-16,0 0 0 15,0 0 0-15,0 0-1 16,0 0 0-16,0 0 0 16,0 0 0-16,0 0-2 15,0 0 2-15,0 0-2 16,0 0 2-16,0 0-5 15,0 0 6-15,0 0-1 16,0 0 0-16,0 0 0 16,0 0-1-16,0 0 1 15,0 0 1-15,0 0 0 16,0 0 0-16,0 0 0 0,0 0 0 16,0 0 0-16,0 0 0 15,0 0 0-15,0 0-1 16,0 0 2-16,0 0-1 15,0 0 0-15,0 0 0 16,0 0-1-16,0 0 2 16,0 0-2-16,0 0 1 15,0 0-2-15,0 0 2 16,0 0-2-16,0 0 1 16,0 0 0-16,0 0 0 15,0 0 1-15,0 0-1 16,0 0-1-16,0 0-2 15,0 0 3-15,0 0-2 16,0 0-1-16,0 0 1 0,0 0 0 16,0 0 2-16,0 0 0 15,0 0-1-15,0 0 2 16,0 0 0-16,0 0-1 16,0 0-1-16,0 0 2 15,0 0 0-15,0 0-4 16,0 0 4-16,0 0-1 15,0 0 0-15,0 0-2 16,0 0 3-16,0 0-1 16,0 0 1-16,0 0 0 15,0 0-1-15,0 0 0 16,0 0-1-16,0 0 2 16,0 0-1-16,0 0 0 0,0 0-4 15,0 0 4-15,0 0 1 16,0 0-1-16,0 0 1 15,0 0-1-15,0 0 0 16,0 0 1-16,0 0-1 16,0 0 1-16,0 0 0 15,0 0 0-15,0 0 0 16,0 0-1-16,0 0 1 16,0 0 0-16,0 0 0 15,0 0 0-15,0 0-2 16,0 0 3-16,0 0-2 15,0 0 1-15,0 0 0 16,0 0 2-16,0 0-2 0,0 0 0 16,0 0 0-16,0 0-2 15,0 0 2-15,0 0-1 16,0 0 1-16,0 0 0 16,0 0-1-16,0 0-1 15,0 0 1-15,0 0 0 16,0 0 1-16,0 0 0 15,0 0 0-15,0 0 0 16,0 0-1-16,0 0 1 16,0 0 0-16,2 0 1 15,-2 0-1-15,0 0 0 16,0 0 0-16,0 0 0 0,0 0 0 16,0 0 0-1,0 0 0-15,0 0-1 0,0 0 1 16,0 0 0-16,0 0 0 15,0 0 0-15,0 0 0 16,0 0 0-16,0 0 0 16,0 0-1-16,0 0 1 15,0 0 0-15,0 0-1 16,0 0 0-16,0 0 1 16,0 0 0-16,0 0 0 15,0 0 0-15,0 0 0 16,0 0 0-16,0 0 0 15,0 0 2-15,0 0-3 16,0 0 1-16,0 0-2 16,0 0 2-16,0 0 1 0,0 0-1 15,0 0 0-15,0 0 0 16,0 0-3-16,0 0 3 16,0 0 0-16,0 0-1 15,0 0 1-15,0 0 0 16,0 0-1-16,0 0 1 15,0 0 0-15,0 0 1 16,0 0 0-16,0 0-1 16,0 0 1-16,0 0-2 15,0 0 1-15,0 0 0 0,0 0 0 16,0 0 0 0,0 0 0-16,0 0 0 0,0 0 0 15,0 0 0-15,0 0 0 16,0 0 0-16,0 0 0 15,0 0 0-15,0 0 0 16,0 0 0-16,0 0 0 16,0 0 0-16,0 0 0 15,0 0 0-15,0 0 0 16,0 0 0-16,0 0 0 16,0 0 0-16,0 0 0 15,0 0 0-15,0 0 0 16,0 0 0-16,0 0-1 15,0 0 1-15,0 0 0 16,0 0 0-16,0 0 1 0,0 0-2 16,0 0 1-1,0 0 0-15,0 0 0 0,0 0 0 16,0 0 0-16,0 0 0 16,0 0-1-16,0 0 1 15,0 0 0-15,0 0-1 16,0 0 2-16,0 0-2 15,0 0 2-15,0 0-2 16,0 0 2-16,0 0-1 16,0 0 0-16,0 0 0 15,0 0 0-15,0 0-1 16,0 0 2-16,0 0-2 0,0 0 1 16,0 0 0-16,0 0 0 15,0 0 0-15,0 0 0 16,0 0 0-16,0 0 1 15,0 0-1-15,0 0 0 16,0 0 0-16,0 0 0 16,0 0-1-16,0 0 1 15,0 0 0-15,0 0 0 16,0 0 0-16,0 0 0 16,0 0 0-16,0 0 0 15,0 0-2-15,0 0 4 16,0 0-4-16,0 0 2 15,0 0 0-15,0 0 0 16,0 0 0-16,0 0-1 16,0 0-1-16,0 0 2 0,0 0 3 15,0 0-3-15,0 0 0 16,0 0 0-16,0 0 0 16,0 0 0-16,0 0-1 15,0 0 1-15,0 0 0 16,0 0 1-16,0 0 1 15,0 0-2-15,0 0 1 16,0 0-1-16,0 0 0 16,0 0 0-16,0 0 0 15,0 0 0-15,0 0 0 16,0 0 0-16,0 0 0 16,0 0 0-16,0 0 1 0,0 0-1 15,0 0 0-15,0 0-1 16,0 0 0-16,0 0 1 15,0 0-2-15,0 0 5 16,0 0-3-16,0 0 0 16,0 0 0-16,0 0 0 15,0 0-1-15,0 0 1 16,0 0 1-16,0 0 0 16,0 0-1-16,0 0 0 15,0 0 0-15,0 0 0 16,0 0 0-16,0 0-1 15,0 0 1-15,0 0 0 16,0 0 0-16,0 0 0 16,0 0 0-16,0 0 0 15,0 0 0-15,0 0 0 0,0 0 0 16,0 0 0-16,0 0 0 16,0 0 1-16,0 0-1 15,0 0 0-15,0 0 0 16,0 0 0-16,0 0 0 15,0 0 0-15,0 0 1 16,0 0-1-16,0 0 0 16,2 0 0-16,-2 0 1 15,0 0 0-15,0 0 2 16,0 0-3-16,0 0 0 0,0 0 0 16,0 0 0-1,0 0 0-15,0 0-2 0,0 0 4 16,0 0-4-16,0 0 4 15,0 0-1-15,0 0-1 16,0 0-3-16,0 0 3 16,0 0 2-16,0 0-1 15,0 0-2-15,0 0 2 16,0 0 0-16,0 0-1 16,0 0 1-16,0 0-1 15,0 0 4-15,0 0 1 16,0 0-5-16,0 0 3 15,0 0-3-15,0 0 2 16,0 0-2-16,0 0 0 16,0 0 0-16,0 0 0 0,0 0-1 15,0 0 1-15,0 0 1 16,0 0-1-16,0 0 0 16,0 0 0-16,0 0 1 15,0 0-1-15,0 0 0 16,0 0 0-16,0 0 0 15,0 0 0-15,0 0-1 16,0 0-4-16,0-1-9 16,3-2-13-16,1-4-42 15,5-7-122-15,1-5 24 0,2-8-138 16</inkml:trace>
          <inkml:trace contextRef="#ctx0" brushRef="#br0" timeOffset="26926.7096">2912 4682 287 0,'0'0'6'16,"0"0"6"-16,0 0-3 0,0 0 22 15,0 0 3-15,0 0 19 16,0 0-11-16,0 0-3 16,0 0-17-16,-66-31 5 15,66 31-1-15,0 0-15 16,0 0-8-16,0 0-3 16,0 0 0-16,0 0 2 15,0 0-3-15,11 0 2 16,20-4 2-16,11-7 17 15,13-5 25-15,15-5-21 16,18-7 4-16,11-1-16 16,9 5-3-16,3 1-1 0,0 6-3 15,-3 1 17-15,-7 4-9 16,-8 5-3 0,-10-2 4-16,-15 3-1 0,-13 1 5 15,-10 1 9-15,-14-2-9 16,-7 1 1-16,-9 4 6 15,-4-2 5-15,-5 2-16 16,-2 1-6-16,-4 0-3 16,0 0 6-16,0 0-8 15,0 0 4-15,0 0-4 16,0 0 4-16,0 0-4 16,0 0-3-16,0 0 2 15,0 0-3-15,0 0 1 16,-14 0-23-16,-21 14-66 15,-14 12-44-15,-15 9 0 0,-13-2-77 16,-8-6-74-16</inkml:trace>
          <inkml:trace contextRef="#ctx0" brushRef="#br0" timeOffset="28320.6231">2837 4858 695 0,'0'0'42'0,"0"0"-42"16,0 0 10-16,0 0-7 16,0 0-3-16,0 0 15 15,-55 0-3-15,84 0-9 16,19 0 18-16,16 0 17 0,8 0-8 16,6 0-7-16,1-7-6 15,1-4-9-15,1-6 2 16,-4 0 3-16,2-2-3 15,-6 1-7-15,-8 1 1 16,-1 2 3-16,-9 0-1 16,-7 6-1-16,-6 0-2 15,-6-1 3-15,-8 3 2 16,-3 2-2-16,-4 0 3 16,-3-1 2-16,-7 3 0 15,-2 3-6-15,-7 0-4 16,0 0 4-16,-2 0 0 0,0 0-4 15,2 0 1 1,-2 0 1-16,0 0 0 0,0 0-3 16,0 0 1-16,0 0 0 15,0 0-1-15,0 0 1 16,0 0-1-16,0 0 0 16,0 0 0-16,0 0 1 15,0 0-1-15,0 0 0 16,0 0 0-16,0 0 0 15,0 0-1-15,0 0 2 16,0 0-1-16,0 0 0 16,0 0 0-16,0 0 1 0,0 0-1 15,0 0 0-15,0 0 0 16,0 0 0 0,0 0-2-16,0 0 2 0,0 0 2 15,0 0-1-15,0 0-1 16,0 0 0-16,0 0-1 15,0 0 1-15,0 0 0 16,0 0 0-16,0 0 1 16,0 0-1-16,0 0-1 15,0 0-1-15,0 0 2 16,0 0 2-16,0 0-2 16,0 0 0-16,0 0-1 15,0 0 2-15,0 0-1 16,0 0 0-16,0 0 1 15,0 0-1-15,0 0 0 0,0 0 4 16,0 0-2-16,0 0-1 16,0 0 1-16,0 0 7 15,0 0-7-15,0 0 0 16,0 0-2-16,0 0 3 16,0 0-1-16,0 0 0 15,0 0-1-15,0 0-1 16,0 0 4-16,0 0-4 15,0 0 2-15,0 0-2 16,0 0 0-16,0 0 0 16,0 0 0-16,0 0 0 15,0 0 1-15,0 0 0 16,0 0-1-16,0 0 1 16,0 0-1-16,0 0 1 0,0 0 3 15,0 0-3-15,0 0 1 16,0 0 3-16,0 0-4 15,0 0 1-15,0 0-1 16,0 0-2-16,0 0 2 16,0 0 0-16,0 0-1 15,0 0 0-15,0 0 1 16,0 0-1-16,0 0 1 16,0 0 0-16,0 0-1 15,0 0 1-15,0 0 1 16,0 0 4-16,0 0 2 0,0 0 3 15,0 0-5-15,0 0 0 16,0 0 1-16,0 0-6 16,0 0 0-16,0 0 1 15,0 0 4-15,0 0-3 16,0 0 1-16,0 0 3 16,0 0-4-16,0 0 9 15,0 0-6-15,0 0-2 16,0 0-4-16,0 0 8 15,0 0-6-15,0 0 0 16,0 0-2-16,0 0 2 16,0 0-2-16,0 0 0 15,0 0-4-15,0 0 4 16,0 0 0-16,0 0 0 16,0 0 0-16,0 0-11 0,0 0-4 15,0 0-5-15,0 0-7 16,0 0-9-16,0 0-8 15,0 0-14-15,0 0-30 16,3-6-34-16,4-3-45 16,2-6-1-16,-3-3-54 15</inkml:trace>
        </inkml:traceGroup>
        <inkml:traceGroup>
          <inkml:annotationXML>
            <emma:emma xmlns:emma="http://www.w3.org/2003/04/emma" version="1.0">
              <emma:interpretation id="{5846FCEF-3B53-436B-8C8D-DBA8C0727C8F}" emma:medium="tactile" emma:mode="ink">
                <msink:context xmlns:msink="http://schemas.microsoft.com/ink/2010/main" type="inkWord" rotatedBoundingBox="19617,5650 18772,5508 18904,4724 19748,4866"/>
              </emma:interpretation>
            </emma:emma>
          </inkml:annotationXML>
          <inkml:trace contextRef="#ctx0" brushRef="#br0" timeOffset="59139.6932">1471 3764 256 0,'0'0'4'0,"0"0"12"15,0 0 1-15,0 0-10 16,0 0 8-16,0 0-5 16,0 0-10-16,-132 9-1 15,98 13 0-15,-2-1-1 16,-2 2 2-16,1-2-1 0,2-1 0 15,0-5-1 1,3 0-1-16,6-8 3 0,6-3 1 16,7-2 4-16,2 1 13 15,3-3 1-15,-1 0 14 16,0 0-13-16,2 0-4 16,3 0-10-16,-4 0-5 15,3 0-1-15,-3 0 0 16,3 0 0-16,-4 0 0 15,0 0 0-15,0 0 1 16,-6-3 10-16,3 1 12 16,3-2 31-16,3 1 4 15,2-1-22-15,-3 1-2 0,2 0 1 16,1 1-4-16,3-1 29 16,1 3-23-16,0-1-5 15,0 1-11-15,0 0-4 16,0 0 1-16,0 0-10 15,0 0-1-15,-6 0-5 16,6 0 0-16,-2 0-2 16,-5 4-1-16,1 24-5 15,-5 19 6-15,-4 4 2 16,2-1-1-16,-1-7 2 16,4-9-2-16,-2-4 1 15,6-6 1-15,3-11 3 16,2-7-6-16,1-3 1 15,0-3 0-15,0 0 1 0,0 0-2 16,0 1 2-16,0-1 1 16,0 0 3-16,0 0 10 15,0 0 9-15,0 0 10 16,0-23 3-16,0-17-27 16,0-15-10-16,8-9-1 15,6 0 0-15,-4 8 0 16,1 7 0-16,-2 16 2 15,-2 14-2-15,-2 6 0 16,-4 12 0-16,-1 1 1 16,0 0-2-16,0 0-2 15,0 0-1-15,0 0 1 16,0 5-4-16,0 21 4 0,0 15 0 16,-9 12 3-16,-5 4 2 15,-9 2-1-15,1 0-1 16,3-2 1-16,-4-5 0 15,4-3 0-15,2-7-1 16,1-4 1-16,7-5-1 16,2-11-1-16,2-7 1 15,4-10-1-15,-2-3 1 16,3-2 0-16,0 0 1 16,0 0-1-16,0 0 2 15,0 0 3-15,0-10 0 16,0-21 11-16,3-16-15 15,10-9 1-15,-3-6-2 16,6 0 0-16,-3 7 0 0,-1 11 0 16,-4 8 3-16,1 8-6 15,-3 2 2-15,4 10-3 16,-10 3 3-16,1 4 1 16,-1 4 1-16,0 5-1 15,0 0 0-15,0 0 1 16,0 0-1-16,0 0 0 15,0 0-2-15,0 0 0 16,0 0 0-16,0 0 0 16,0 0 2-16,0 0-1 0,0 0 2 15,0 0-1 1,0 0 0-16,0 0 0 0,0 0 0 16,0 0-1-16,0 0-1 15,0 5 2-15,-1 13-6 16,-15 10 6-16,-6 11 1 15,-4 4-1-15,3-9 1 16,8-10-1-16,7-11 0 16,3-9 0-16,5 2 1 15,0-6-1-15,0 0 0 16,0 0 2-16,0 0-2 16,0 0 4-16,0 0-2 15,0 0-2-15,0-23-2 16,19-8 1-16,3-9 0 15,6-1-2-15,-7 5-8 0,4 12-4 16,-8 2 7-16,5 5 8 16,-9 5-3-16,-1 7 3 15,-8 5-4-15,-4 0 3 16,0 0-2-16,0 0 1 16,0 0-4-16,0 0 3 15,2 5-5-15,1 11 8 16,1 0 2-16,-4-1-2 15,4-2-4-15,-2 0 4 16,2-2-1-16,0-1 1 16,1-1 0-16,-1-5 1 15,0 3-1-15,1-4 0 0,-1 2-1 16,-1-1 2 0,-2 0-1-16,2 0 0 0,5 3 0 15,-8-3-1-15,1 3 2 16,-1-3-1-16,0-2 0 15,0 5 0-15,0 0 1 16,-7 5 8-16,-15 4 2 16,-5 1-4-16,-7-1 1 15,4 1 5-15,-4-7-2 16,4-6 3-16,1 3 4 16,3-7-3-16,4 0-10 15,2 0 9-15,7 0-2 16,5 0 0-16,7 0 5 0,1 0-8 15,0 0-9 1,0 0 1-16,0 0-1 0,0 0 1 16,0 0-1-16,0 0-1 15,0 0 1-15,0 0-1 16,0 0-2-16,0 3-15 16,0 6-33-16,0 10-27 15,-3 13 33-15,-11 16-66 16,-27-8-120-16</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53.5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79ACD7-4023-40E9-A388-C314536FA0FD}" emma:medium="tactile" emma:mode="ink">
          <msink:context xmlns:msink="http://schemas.microsoft.com/ink/2010/main" type="inkDrawing" rotatedBoundingBox="9921,8570 11540,8044 11598,8223 9979,8750" semanticType="underline" shapeName="Other">
            <msink:sourceLink direction="with" ref="{C6C65C01-1064-49DA-8D1C-39756CBBCF82}"/>
          </msink:context>
        </emma:interpretation>
      </emma:emma>
    </inkml:annotationXML>
    <inkml:trace contextRef="#ctx0" brushRef="#br0">1280 313 551 0,'0'0'17'16,"0"0"63"-16,0 0-25 16,0 0 14-16,0 0-5 15,0 0-16-15,-47 0-30 16,47 4-18-16,0 1-6 15,25-1 1-15,11-4 5 0,22 0 1 16,15 0-1 0,24-19 2-16,20-17 0 0,14-2-2 15,13-10 0 1,5-3 0-16,-3-3 0 0,-1 3 0 16,-11 10 3-16,-22 3-8 15,-20 7 10-15,-19 7-4 16,-22 5-1-16,-19 10 0 15,-16 1 0-15,-11 2 6 16,-5 2 33-16,0 3 25 16,-1-3-21-16,-32 0-38 15,-15 4-5-15,-19 5-2 16,-16 26-9-16,-14 8-25 16,-6 4-4-16,-10 0 9 15,6 4-6-15,4-6 3 0,3-3-2 16,13-2 18-1,10-7 3-15,4 3 15 0,2-5-1 16,15-3 1-16,5-4 0 16,13-6-1-16,16-2 1 15,5-7 1-15,13 0 0 16,-2-5-1-16,6 6-1 16,0-3-2-16,23 5 1 15,18-3-2-15,17-5 4 16,21 0 0-16,11-27 2 15,6-9 0-15,13-7 3 16,5-4 7-16,5-3-6 0,-7-1-3 16,-5 4-2-16,-11 7 5 15,-15 5-3-15,-17 12-3 16,-13 6 0-16,-10-1 0 16,-10 9 0-16,-13-1 0 15,-8 5 2-15,-6 5-1 16,-4 0 22-16,0 0 17 15,0 0-9-15,0 0-6 16,0-4-10-16,0 4-6 16,0 0-9-16,0-2 0 15,0 2-4-15,0-2 4 16,0 1-34-16,0 1-71 16,3 0-59-16,7-4 50 15,-10-6-161-15</inkml:trace>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20.5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393BFE-366D-4E73-9995-42283500D706}" emma:medium="tactile" emma:mode="ink">
          <msink:context xmlns:msink="http://schemas.microsoft.com/ink/2010/main" type="inkDrawing" rotatedBoundingBox="9830,10102 9888,10094 9889,10096 9830,10104" semanticType="callout" shapeName="Other">
            <msink:sourceLink direction="with" ref="{357D6ABA-FDFE-4642-B2D3-CE522D49C736}"/>
            <msink:sourceLink direction="with" ref="{8517D749-7E86-4794-B65F-CFFBBF3A816B}"/>
          </msink:context>
        </emma:interpretation>
      </emma:emma>
    </inkml:annotationXML>
    <inkml:trace contextRef="#ctx0" brushRef="#br0">1198 1838 17 0,'0'0'282'15,"0"0"-273"-15,0 0-2 16,0 0-2-16,0 0-5 16,0 0-5-16,-40 7-9 15,21-7-56-15</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07:54.2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A3BD4FA-1AFB-4153-AE5E-B7D619615EE4}" emma:medium="tactile" emma:mode="ink">
          <msink:context xmlns:msink="http://schemas.microsoft.com/ink/2010/main" type="inkDrawing" rotatedBoundingBox="20709,17041 20724,17041 20724,17056 20709,17056" shapeName="Other">
            <msink:destinationLink direction="with" ref="{0B3DFE79-1F10-4653-ACCE-B73152D0EF37}"/>
          </msink:context>
        </emma:interpretation>
      </emma:emma>
    </inkml:annotationXML>
    <inkml:trace contextRef="#ctx0" brushRef="#br0">0 0 182 0,'0'0'24'15,"0"0"-24"-15,0 0-206 16</inkml:trace>
  </inkml:traceGroup>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4:27.9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EC19A9-279C-4986-807F-F9CFE02CA774}" emma:medium="tactile" emma:mode="ink">
          <msink:context xmlns:msink="http://schemas.microsoft.com/ink/2010/main" type="inkDrawing" rotatedBoundingBox="3568,14278 6733,14115 6776,14949 3611,15113" semanticType="underline" shapeName="Other">
            <msink:sourceLink direction="with" ref="{81D4B289-09E7-4B68-A830-ECCC0906ADCC}"/>
            <msink:destinationLink direction="to" ref="{B584C385-F1C7-4560-9348-C964F60A73EB}"/>
            <msink:destinationLink direction="with" ref="{510C9494-02D3-4965-B2E8-39F7C720BE3E}"/>
          </msink:context>
        </emma:interpretation>
      </emma:emma>
    </inkml:annotationXML>
    <inkml:trace contextRef="#ctx0" brushRef="#br0">45 1842 281 0,'0'0'47'16,"0"0"-9"-16,0 0 56 15,0 0-6-15,0 0-20 16,0 0-17-16,0 0-14 15,-13 0 9-15,13 0-3 16,0 0-7-16,0 0 0 16,0 0 2-16,-4 0-16 15,-1 0-1-15,1 0-5 16,0-13-4-16,-1-5 0 16,1-2-11-16,0 3 1 0,-1-3-2 15,5-2 8-15,0 2 0 16,0 1-8-16,0-4 4 15,0 6 2-15,0-1-4 16,5 1-1-16,3 4 0 16,1-1 0-16,4 2-1 15,0 3 1-15,7-5-1 16,2 5-1-16,0-1 1 16,7 9-1-16,-3-3 1 15,3 0 0-15,1 4 0 16,4-2 0-16,-4-1 0 15,4 3 0-15,-4-4 1 0,-4-2-1 16,8 5 0-16,-7-3 1 16,5 0 2-16,-4 0-2 15,-1-1 1-15,4 0 0 16,-7 0 4-16,2-3-2 16,-4 3 5-16,3-1-5 15,-3-1 8-15,-4-3-10 16,6-1 6-16,-3 2-3 15,3-9-3-15,8 1 13 16,-6-7-6-16,3 2-1 16,1-2 0-16,-1 0-7 15,2-3 7-15,-7 3-5 0,-2-4-1 16,0 5 2-16,-8-3-1 16,5 2-1-16,-6 0 5 15,0-4-3-15,-7 1 3 16,1-1-4-16,-2 8 3 15,-5 3-4-15,0 3 0 16,0 0 1-16,0 4 1 16,0 7 6-16,0-3-2 15,0 6-2-15,0 0-2 16,0-4 0-16,0 3-3 16,-3 1-1-16,1 0 4 15,-1 0-3-15,3 0-1 16,-1 0-6-16,1 0 6 15,0 0-2-15,0 0-5 0,-3 11-6 16,3 7-13 0,0 18 24-16,0 5 2 0,0 2 4 15,0-1-3-15,7-9-1 16,9 2 0-16,-3-4 3 16,5 0-5-16,-4-4 2 15,9-3 0-15,-1 4 0 16,4-6 2-16,3 1-1 15,6 1-1-15,3-10 0 16,8 0 0-16,-5-1-1 16,8-3 1-16,-2-1 0 15,-8 0 0-15,3-4-1 16,0-1 1-16,-3-3 0 0,7-1 1 16,1 0 0-1,-7 0-1-15,10 0 0 0,1 0 0 16,-1-10 0-16,3 1 0 15,-3 0 0-15,1-1 3 16,-4 1-3-16,-3-6 0 16,6 6 1-16,-8-5 0 15,-2 2-1-15,1-1 2 16,-3 2-2-16,-6 2-2 16,4-1 1-16,-4 2 1 15,4 3 0-15,3-5 4 16,3 5-4-16,0 5 0 0,-5-4 0 15,3 0 0 1,-9 4 1-16,2 0-2 0,-5 0 2 16,4 0-1-16,-5 0 0 15,5 0 0-15,-4 0 0 16,-1 4-1-16,-1 0 2 16,-7 7-2-16,4 2 1 15,-1 1-4-15,-3 4 4 16,-3-3 0-16,4 0 0 15,-7-2 0-15,-4 1 0 16,-3-6 0-16,1 1 0 16,-7 1 0-16,2-10 1 15,-2 0-2-15,0 5-2 0,2-5 3 16,-2 0 1-16,0 0 1 16,0 0-2-16,-7 0-5 15,-29 0-36-15,-19 0-53 16,-22 0-89-16,-33-24-320 15</inkml:trace>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08.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0C9494-02D3-4965-B2E8-39F7C720BE3E}" emma:medium="tactile" emma:mode="ink">
          <msink:context xmlns:msink="http://schemas.microsoft.com/ink/2010/main" type="inkDrawing" rotatedBoundingBox="6044,14352 6143,15332 5879,15359 5781,14379" semanticType="callout" shapeName="Other">
            <msink:sourceLink direction="with" ref="{0AC7E22D-5EA7-42FA-9F1D-C8519974018E}"/>
            <msink:sourceLink direction="with" ref="{3CEC19A9-279C-4986-807F-F9CFE02CA774}"/>
          </msink:context>
        </emma:interpretation>
      </emma:emma>
    </inkml:annotationXML>
    <inkml:trace contextRef="#ctx0" brushRef="#br0">2311 1258 263 0,'0'0'61'0,"0"0"-49"16,0 0 10-16,0 0 57 16,0 0-25-16,0-115 10 0,0 96-3 15,0 10-38-15,0-1 7 16,0 6-17-16,0-1 17 16,0 5 2-16,0 0-22 15,0 0-6-15,0 0-4 16,0 0 0-16,0 0-2 15,0 14 1-15,0 15 1 16,0 16 20-16,0 13-9 16,0 9-4-16,-9 12-5 15,3 5 1-15,2 4-1 16,0-6 0-16,-1-1-2 16,5-13 0-16,0-13 3 15,0-8 1-15,0-13-4 16,5-11 0-16,5-6 0 0,1 1 1 15,5-1-1-15,-3 0 0 16,5-3 2-16,-1-1-2 16,3-3 1-16,2-1 3 15,-4-5-4-15,2-4 0 16,-7 0-3-16,-4 0 2 16,-5 0 1-16,0 0 0 15,-4 0 1-15,0-9 18 16,0-10-10-16,-4-7 2 15,-9-4-7-15,-12-1-2 16,4-2-1-16,-10 4 2 16,2-2-5-16,3 3 4 15,-3 4-2-15,7 6 2 0,5 4-2 16,1 1-1 0,7 3 1-16,5 2 0 0,1-2-2 15,3-3 1-15,0-17-4 16,0 3 3-16,17-4 1 15,7-3-6-15,-3 11-5 16,8-3-12-16,-3 6-8 16,0 7-14-16,4 2-17 15,-3 11-20-15,1 0-45 16,-11 18-62-16</inkml:trace>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08.6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584C385-F1C7-4560-9348-C964F60A73EB}" emma:medium="tactile" emma:mode="ink">
          <msink:context xmlns:msink="http://schemas.microsoft.com/ink/2010/main" type="inkDrawing" rotatedBoundingBox="6225,14847 6264,15109 6124,15130 6085,14868" semanticType="callout" shapeName="Other">
            <msink:sourceLink direction="to" ref="{0AC7E22D-5EA7-42FA-9F1D-C8519974018E}"/>
            <msink:sourceLink direction="to" ref="{3CEC19A9-279C-4986-807F-F9CFE02CA774}"/>
          </msink:context>
        </emma:interpretation>
      </emma:emma>
    </inkml:annotationXML>
    <inkml:trace contextRef="#ctx0" brushRef="#br0">2585 1618 173 0,'0'0'109'0,"0"0"-95"15,0 0 64-15,0 0-52 16,0 0 36-16,0 0-28 15,0-35-22-15,0 35-2 16,0 0-10-16,0 0 2 16,0 0-2-16,0 0 0 15,0 0-1-15,0 0 0 16,0 0-2-16,0 0 3 0,0 0 0 16,0 0 0-16,0 0 24 15,0 0 36-15,0 0-9 16,0 0-6-16,0 0-15 15,0 4-21-15,-7-4 2 16,-1 4-4-16,4 3-5 16,-2-4 8-16,-2 7-9 15,-1 4-1-15,0 0 6 16,5 9-8-16,-5-1 2 16,2 6 0-16,2-4 2 15,5-5-2-15,0 0-2 16,0-2 1-16,0-3 1 0,0-4-1 15,0-3-1-15,6 4 2 16,9-5 0-16,-6-3-2 16,-1 1 2-16,2-4-6 15,2 0 5-15,4 0-3 16,-7 0-7-16,4 0 8 16,-5 0-2-16,-2 0 1 15,1-7-3-15,-2 5 7 16,-1-2-3-16,-4 4-2 15,2 0 1-15,-2 0-3 16,2 0 5-16,-2 0-12 16,2-4-29-16,-2 4-11 0,6 0 9 15,-2 0-61-15,-4 0-9 16,0 0-128-16</inkml:trace>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5:23.6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59B279-AB66-437E-B51C-8C792DA35C44}" emma:medium="tactile" emma:mode="ink">
          <msink:context xmlns:msink="http://schemas.microsoft.com/ink/2010/main" type="inkDrawing" rotatedBoundingBox="10824,14277 10871,14329 10836,14361 10790,14308" shapeName="Other"/>
        </emma:interpretation>
      </emma:emma>
    </inkml:annotationXML>
    <inkml:trace contextRef="#ctx0" brushRef="#br0">7235 1031 191 0,'0'0'58'0,"0"0"-49"15,0 0 44 1,0 0-49-16,0 0 88 0,0 0 0 15,0 0-47-15,0 0-10 16,-40 0-1-16,40 0-12 16,0 0-14-16,0 0-2 15,0 0-2-15,-5 0 6 16,5 0-7-16,0 0-2 16,0 0-1-16,0 0 0 15,0 3 0-15,0 1-1 16,0-1 2-16,0 7 1 15,13-3-2-15,-4 0 0 0,0 1-2 16,-3-2 2-16,-3-3 0 16,-2-3 0-16,2 0 2 15,-3 0-4-15,0 0 2 16,0 0-2-16,1 0-20 16,2 0-63-16,-3 0-71 15,0 0 21-15</inkml:trace>
  </inkml:traceGroup>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7:17.2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82FB01-9929-417F-A4FE-6AD26619CF80}" emma:medium="tactile" emma:mode="ink">
          <msink:context xmlns:msink="http://schemas.microsoft.com/ink/2010/main" type="writingRegion" rotatedBoundingBox="8597,8040 11388,7093 11700,8012 8909,8959"/>
        </emma:interpretation>
      </emma:emma>
    </inkml:annotationXML>
    <inkml:traceGroup>
      <inkml:annotationXML>
        <emma:emma xmlns:emma="http://www.w3.org/2003/04/emma" version="1.0">
          <emma:interpretation id="{506DCC80-5C27-4F6D-B973-29794D1C1F6F}" emma:medium="tactile" emma:mode="ink">
            <msink:context xmlns:msink="http://schemas.microsoft.com/ink/2010/main" type="paragraph" rotatedBoundingBox="8597,8040 11388,7093 11700,8012 8909,8959" alignmentLevel="1"/>
          </emma:interpretation>
        </emma:emma>
      </inkml:annotationXML>
      <inkml:traceGroup>
        <inkml:annotationXML>
          <emma:emma xmlns:emma="http://www.w3.org/2003/04/emma" version="1.0">
            <emma:interpretation id="{1FCD83B9-AC1C-4D55-A06C-3AB3F2E80813}" emma:medium="tactile" emma:mode="ink">
              <msink:context xmlns:msink="http://schemas.microsoft.com/ink/2010/main" type="line" rotatedBoundingBox="8597,8040 11388,7093 11700,8012 8909,8959"/>
            </emma:interpretation>
          </emma:emma>
        </inkml:annotationXML>
        <inkml:traceGroup>
          <inkml:annotationXML>
            <emma:emma xmlns:emma="http://www.w3.org/2003/04/emma" version="1.0">
              <emma:interpretation id="{36511484-69CB-4A2A-B31B-74664B018D10}" emma:medium="tactile" emma:mode="ink">
                <msink:context xmlns:msink="http://schemas.microsoft.com/ink/2010/main" type="inkWord" rotatedBoundingBox="8667,8245 9122,8091 9364,8804 8909,8959">
                  <msink:destinationLink direction="with" ref="{CCE9BF66-8AD9-4736-9471-525936477E6C}"/>
                </msink:context>
              </emma:interpretation>
            </emma:emma>
          </inkml:annotationXML>
          <inkml:trace contextRef="#ctx0" brushRef="#br0">1561-355 475 0,'0'0'81'16,"0"0"-22"-16,0 0 16 16,0 0 15-16,0 0-45 15,0 0-20-15,-7 0-4 0,5 0-19 16,2 14-2-1,0 9 4-15,0 4-4 16,0 7 2-16,2-3-2 0,9-1 0 16,5-5-1-16,-3-5 1 15,0-6 0-15,1-6 0 16,-4-3-1-16,-2-5-6 16,-2 6-11-16,-6-6 13 15,0 0 5-15,0-6 3 16,0-12 4-16,0-9-7 15,-19 0 7-15,0-3-2 16,-2-1-2-16,-3-1-3 16,6 4 2-16,5 8 3 15,4 6 7-15,5 1-3 16,4 5 2-16,0-4-10 16,0 0-1-16,4-2-1 0,13 4-1 15,5 3 0-15,7 0-3 16,-1 3 5-16,4-1-1 15,-2 5 1-15,-2 0-1 16,-1 0 0-16,-8 0 1 16,-2 13-8-16,-2 1 8 15,-2 3 0-15,-4 3 0 16,-1 0 0-16,-2-2 1 16,-2 1 0-16,4-2-1 15,-1-1-1-15,-7-8-17 16,4 2-47-16,1-6-35 15,-5-4 39-15,0 0-53 16,0-20-28-16</inkml:trace>
          <inkml:trace contextRef="#ctx0" brushRef="#br0" timeOffset="355.051">1713-744 507 0,'0'0'6'0,"0"0"35"16,0 0-29-16,0 0-5 0,0 0-6 15,0 0 1 1,-33 66 5-16,42-61-3 0,-1-3 2 16,3 0-4-16,-1-2 5 15,-2 0-2-15,-3 0 10 16,-5-2 43-16,0-8-16 15,0-4-22-15,0 1-13 16,0-1 20-16,-5 1-20 16,-8 4-5-16,-3 4 6 15,8 1-4-15,3 4 7 16,1 0-11-16,4 0 0 16,-3 4-71-16,3 14 12 15,0 15 39-15,0 0-59 16,0 6-104-16</inkml:trace>
        </inkml:traceGroup>
        <inkml:traceGroup>
          <inkml:annotationXML>
            <emma:emma xmlns:emma="http://www.w3.org/2003/04/emma" version="1.0">
              <emma:interpretation id="{C6C65C01-1064-49DA-8D1C-39756CBBCF82}" emma:medium="tactile" emma:mode="ink">
                <msink:context xmlns:msink="http://schemas.microsoft.com/ink/2010/main" type="inkWord" rotatedBoundingBox="9482,7739 11388,7093 11610,7747 9704,8393">
                  <msink:destinationLink direction="with" ref="{1579ACD7-4023-40E9-A388-C314536FA0FD}"/>
                  <msink:destinationLink direction="with" ref="{2CD13DA1-D421-41DA-A85C-DA98785DDA09}"/>
                </msink:context>
              </emma:interpretation>
            </emma:emma>
          </inkml:annotationXML>
          <inkml:trace contextRef="#ctx0" brushRef="#br0" timeOffset="1306.2372">1841-222 388 0,'0'0'13'15,"0"0"-13"-15,0 0-1 16,0 0 1-16,0 0 29 16,0 0 10-16,68 12 1 15,-55-12 22-15,-3-6-22 16,6-13-12-16,-1-8-23 16,4-5 7-16,-6-7-7 0,-7-7 7 15,-2 5 3-15,-1 0-8 16,-3-2 6-16,0 16-5 15,0 3 19-15,0 7-14 16,-5 10 13-16,1 3 11 16,0 4-3-16,4 0-12 15,0 0-6-15,0 0-14 16,-5 4-2-16,1 15-8 16,4 1 6-16,0 3 2 15,0 3-5-15,0-9 3 16,0-4 2-16,4 1-4 15,2-5 3-15,3 2 0 16,0-4-4-16,2 1 1 0,1 1 4 16,-3 1 0-1,-1-1-1-15,1 0-1 0,-3 2-7 16,1 2 8-16,-3-3-3 16,-2 3 3-16,-2 2 1 15,0 4 1-15,0 1-1 16,-10-3 1-16,-3 2 3 15,0-3 0-15,4-10 4 16,-1 2 3-16,8-6-8 16,2-2 13-16,0 0-9 0,0 0-6 15,0 0 6 1,0 0-7-16,0-2 0 0,0-13-6 16,16-9-1-16,2-5 1 15,0-4 3-15,10 1 2 16,-5-9-4-16,3 0 2 15,2-1-5-15,-9-1 6 16,-3 6 2-16,0 9-5 16,-12 2 5-16,0 5 4 15,-4 8-3-15,0 3 7 16,0 2 21-16,0 5-8 16,-4 0-1-16,-5 0-9 15,-2 2 0-15,3 1-6 16,3 0-4-16,0 0-1 15,2 0 0-15,-2 0-2 16,0 14-2-16,1 3 1 0,4 6 0 16,0-2 1-16,0 3-1 15,0-2 3-15,0 1 0 16,0 0 0-16,0-3-4 16,4-3 4-16,5-2-3 15,1 0-1-15,2-2 3 16,-1-2-3-16,2 0 4 15,0-1-4-15,-2-3-11 16,0 0-6-16,4-3 5 16,-1 4-28-16,-5-7-4 15,1 3-16-15,2-4-8 0,1 0-39 16,7 0-94-16</inkml:trace>
          <inkml:trace contextRef="#ctx0" brushRef="#br0" timeOffset="1519.6682">2637-638 553 0,'0'0'78'16,"0"0"-10"-16,0 0 79 16,0 0-66-16,0 0-63 15,0 0-13-15,0 0-4 16,0 0 1-16,0 0-4 15,0 0-1-15,0 0-30 16,0 5-64-16,-8 10-64 0,-17 4-181 16</inkml:trace>
          <inkml:trace contextRef="#ctx0" brushRef="#br0" timeOffset="-565.4926">965-386 387 0,'0'0'56'0,"0"0"-20"15,0 0 30-15,0 0-4 16,0 0-3-16,0 0-22 15,-18-22-6-15,18 22-17 16,0 0-7-16,0 0-6 16,0 0-1-16,0 0-3 15,0 0 3-15,0 9 0 16,0 11 4-16,9 8 10 16,-3 8 12-16,-2 5-7 15,4 3 0-15,-7 4-9 16,2 1 7-16,-2-6-1 15,-1-7-2-15,0-1-7 0,0-16-5 16,0-3 7-16,0-7-3 16,0-5-5-16,0-4 8 15,0 5 8 1,0-5 2-16,0 1 4 0,0-1 10 16,0 0 2-16,-1-11-21 15,-11-21-11-15,2-14-2 16,-3-5 0-16,4-9-2 15,2 3 1-15,4 2 0 16,3 4 5-16,0 7-5 16,0 4 0-16,0 5 0 15,0 4 3-15,5 11-2 0,0 5-1 16,0 7 0-16,-1 7 0 16,0 1-2-16,5 0-5 15,1 0 7-15,8 13 0 16,5 11 0-16,3 0 0 15,0 10-1-15,3-3 1 16,2 5 1-16,-2-4-1 16,-3 5 0-16,3-3 2 15,-3 1-2-15,-4-5 5 16,2-3-10-16,-9-4 8 16,-2-6-6-16,-4-5 5 15,1-4-4-15,-10-4 2 16,4-3 0-16,-4 2 2 15,0-3 1-15,4 0-2 16,-4 0 5-16,0 0 13 0,0-8 27 16,0-24-23-16,0-11-21 15,-8-15 0-15,-4-13 1 16,3-2-6-16,-2-1 6 16,5 8-7-16,2 5 4 15,-1 20 0-15,5 14 0 16,0 9 0-16,0 9-1 15,0 9 1-15,0-3 0 16,0 3-10-16,0 0-60 16,0 0-13-16,18 0 40 0,3 10-83 15,4 18-11 1,-7 8 25-16,-4 11-193 0</inkml:trace>
          <inkml:trace contextRef="#ctx0" brushRef="#br0" timeOffset="-2383.2374">113 43 286 0,'0'0'50'0,"0"0"1"0,0 0-23 16,0 0 22-16,0 0-14 15,0 0 19-15,-76-32-10 16,71 29-16-16,-6 0 5 16,3-1 11-16,7 4-2 15,-3 0-3-15,1 0-14 16,3 0-2-16,-5 0-16 15,5 0-8-15,0 0-4 16,0 0-2-16,0 0 2 16,12 0 4-16,8 0-2 15,2 11 5-15,1-2-6 0,13-1 3 16,1 2-1-16,8-1 1 16,1 1 0-16,5 3-7 15,-2 2-14-15,0 3-57 16,2 1 18-16,-19 4-55 15,-9 3-84-15</inkml:trace>
          <inkml:trace contextRef="#ctx0" brushRef="#br0" timeOffset="-3057.1674">154-59 494 0,'0'0'5'16,"0"0"57"-16,0 0-16 16,0 0-4-16,0 0-28 15,0 0-14-15,-14-8 1 16,24 8-3-16,9 0 3 15,-1 0-1-15,4 0 2 16,1 0 3-16,1 0 3 16,2 0-2-16,1 8 3 15,4 4-6-15,6 3 7 16,-6 5 8-16,2 4-6 16,-1 7-10-16,-4 6 5 0,-5 6 34 15,0 8-23-15,-14 0-9 16,0 7 7-16,-9-1 32 15,0-1-24-15,0-5-12 16,-18-4 32-16,2-3-15 16,-1-10-10-16,8-10-8 15,0-15-1-15,9-6 2 16,0-3-2-16,0 0 6 16,0 0 4-16,0 0 2 15,0 0 3-15,-4 0-6 0,0 0 8 16,-11-4-24-1,2-4 2-15,0-3-5 0,-1-2 6 16,0-7-6-16,-1-2 1 16,-1-7 0-16,1-6-1 15,-2 1 1-15,-4-3 2 16,4-4-2-16,-5 4 1 16,-5 3-2-16,-1-2 4 15,1 9-1-15,-1-1 5 16,2 0-6-16,-3 4 5 15,3 1-4-15,-3 1 0 16,7 3 0-16,0 5 1 16,2 1-3-16,7 3 4 15,8 0 4-15,1 10-8 16,4-4-1-16,0 4 1 0,0 0 0 16,0 0-1-16,0 0 0 15,0 0-3-15,0 0 1 16,0 0-2-1,0 0 4-15,0 0-14 0,0 0-11 16,0 0-15-16,0 0-15 16,0 0-7-16,13 0 22 15,6 0-29-15,4-1-42 16,-1-7-33-16,-5-3-14 16,-9-6-192-16</inkml:trace>
          <inkml:trace contextRef="#ctx0" brushRef="#br0" timeOffset="385871.2991">2804-850 70 0,'0'0'78'16,"0"0"-72"-16,0 0-6 15,25 102-19-15,-25-98-16 0</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3:43.2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D13DA1-D421-41DA-A85C-DA98785DDA09}" emma:medium="tactile" emma:mode="ink">
          <msink:context xmlns:msink="http://schemas.microsoft.com/ink/2010/main" type="inkDrawing" rotatedBoundingBox="11645,8629 11868,8859 11839,8888 11616,8658" semanticType="callout" shapeName="Other">
            <msink:sourceLink direction="with" ref="{C6C65C01-1064-49DA-8D1C-39756CBBCF82}"/>
          </msink:context>
        </emma:interpretation>
      </emma:emma>
    </inkml:annotationXML>
    <inkml:trace contextRef="#ctx0" brushRef="#br0">2936 391 262 0,'0'0'0'15,"0"0"-11"-15,135 116 10 16,-105-94-5-16,-6-3 3 15,-5 5-2-15,-15 8-1 16,-4-5-144-16</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8:13.1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E331C4-E8FE-49E4-81F7-717D24FA8764}" emma:medium="tactile" emma:mode="ink">
          <msink:context xmlns:msink="http://schemas.microsoft.com/ink/2010/main" type="writingRegion" rotatedBoundingBox="12038,10168 10202,11304 9826,10696 11662,9560"/>
        </emma:interpretation>
      </emma:emma>
    </inkml:annotationXML>
    <inkml:traceGroup>
      <inkml:annotationXML>
        <emma:emma xmlns:emma="http://www.w3.org/2003/04/emma" version="1.0">
          <emma:interpretation id="{1CE10C6B-BE65-41A5-8259-BC3640C999ED}" emma:medium="tactile" emma:mode="ink">
            <msink:context xmlns:msink="http://schemas.microsoft.com/ink/2010/main" type="paragraph" rotatedBoundingBox="12038,10168 10202,11304 9826,10696 11662,9560" alignmentLevel="1"/>
          </emma:interpretation>
        </emma:emma>
      </inkml:annotationXML>
      <inkml:traceGroup>
        <inkml:annotationXML>
          <emma:emma xmlns:emma="http://www.w3.org/2003/04/emma" version="1.0">
            <emma:interpretation id="{C3F9947A-86C7-4C23-8A01-6273F6C4A11B}" emma:medium="tactile" emma:mode="ink">
              <msink:context xmlns:msink="http://schemas.microsoft.com/ink/2010/main" type="line" rotatedBoundingBox="12038,10168 10202,11304 9826,10696 11662,9560"/>
            </emma:interpretation>
          </emma:emma>
        </inkml:annotationXML>
        <inkml:traceGroup>
          <inkml:annotationXML>
            <emma:emma xmlns:emma="http://www.w3.org/2003/04/emma" version="1.0">
              <emma:interpretation id="{4CF3321B-6283-47C2-A592-279F9E564707}" emma:medium="tactile" emma:mode="ink">
                <msink:context xmlns:msink="http://schemas.microsoft.com/ink/2010/main" type="inkWord" rotatedBoundingBox="12030,10155 11962,10196 11947,10173 12015,10131"/>
              </emma:interpretation>
            </emma:emma>
          </inkml:annotationXML>
          <inkml:trace contextRef="#ctx0" brushRef="#br0">3339 1898 726 0,'0'0'0'16,"0"0"-17"-16,0 0-89 15,0 0 66-15,0 0 39 16,0 0 1-16,-46 18-57 16,10-18-188-16</inkml:trace>
        </inkml:traceGroup>
        <inkml:traceGroup>
          <inkml:annotationXML>
            <emma:emma xmlns:emma="http://www.w3.org/2003/04/emma" version="1.0">
              <emma:interpretation id="{2DF25EE0-ED32-495B-B2D6-4DB07DC11DB1}" emma:medium="tactile" emma:mode="ink">
                <msink:context xmlns:msink="http://schemas.microsoft.com/ink/2010/main" type="inkWord" rotatedBoundingBox="10897,10874 10202,11304 9826,10696 10521,10266">
                  <msink:destinationLink direction="with" ref="{8517D749-7E86-4794-B65F-CFFBBF3A816B}"/>
                </msink:context>
              </emma:interpretation>
            </emma:emma>
          </inkml:annotationXML>
          <inkml:trace contextRef="#ctx0" brushRef="#br0" timeOffset="927.8106">1316 2703 800 0,'0'0'0'16,"0"0"-64"-16,0 0-43 15,0 0 78-15,0 0 21 16,0 0-57-16,-6 14-267 16</inkml:trace>
          <inkml:trace contextRef="#ctx0" brushRef="#br0" timeOffset="2801.3128">1522 2873 318 0,'154'11'18'16,"-154"-11"-16"-16,0 0 3 16,0 0 40-16,0 0 29 15,0 0-60-15,0 0-14 16,0 0-31-16,0 0-45 15,0 0 33-15,0 4-9 16,0-4 35-16,0 4-51 16</inkml:trace>
          <inkml:trace contextRef="#ctx0" brushRef="#br0" timeOffset="2636.7616">1522 2873 198 0,'0'0'0'16,"0"0"0"-16,136 0-5 16,-104 0 5-16,-9 0 0 15,-10 11 0-15,-8-2 0 16,-5 1 6-16,0-1-2 16,-9-5-1-16,-7 0-3 15,0-4-39-15</inkml:trace>
          <inkml:trace contextRef="#ctx0" brushRef="#br0" timeOffset="2996.7925">1702 2675 670 0,'0'0'0'0,"0"0"-76"16,0 0 29-16,0 0-7 16,0 0 11-16,0 0-75 15,80-19 30-15</inkml:trace>
          <inkml:trace contextRef="#ctx0" brushRef="#br0" timeOffset="3167.3355">1702 2675 627 0,'69'42'0'0,"-50"-60"-133"15,0-5-4-15,-6 7 43 16,-9 12 4-16</inkml:trace>
          <inkml:trace contextRef="#ctx0" brushRef="#br0" timeOffset="2045.3457">1544 2187 250 0,'0'0'0'0,"0"0"-33"16,0 0-12-16</inkml:trace>
          <inkml:trace contextRef="#ctx0" brushRef="#br0" timeOffset="1544.6717">1895 2152 317 0,'0'0'98'0,"0"0"-98"15,0 0-23-15,0 0 21 16,0 0 1-16,0 0-14 15,37 22-3-15,-37-21 14 16,-23-1-120-16</inkml:trace>
        </inkml:traceGroup>
      </inkml:traceGroup>
    </inkml:traceGroup>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28.6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F7129F-2199-4447-9A0F-2BCFC8CE0A5D}" emma:medium="tactile" emma:mode="ink">
          <msink:context xmlns:msink="http://schemas.microsoft.com/ink/2010/main" type="inkDrawing" rotatedBoundingBox="18406,2584 20174,1561 20215,1631 18446,2654" semanticType="strikethrough" shapeName="Other">
            <msink:sourceLink direction="with" ref="{ADB67BEE-E219-4827-BCB2-CBFE26C0586F}"/>
          </msink:context>
        </emma:interpretation>
      </emma:emma>
    </inkml:annotationXML>
    <inkml:trace contextRef="#ctx0" brushRef="#br0">195 1481 281 0,'0'0'34'0,"0"0"-5"16,0 0 70-16,0 0-27 16,0 0 7-16,0 0-13 15,0 0-23-15,-67 0 21 16,67 0-14-16,0 0-7 15,0 0-11-15,0 0-16 16,0 0-6-16,0 0-9 16,0 0 1-16,0 0-2 15,0 0 0-15,0 0-1 16,28 0 1-16,17-12 0 16,18-14 20-16,15-15 1 15,14-10-4-15,8-11 3 0,18-9 2 16,14-10-12-16,6-1-7 15,9-5 2-15,-5 0 1 16,-5 4-6-16,-6 6 0 16,-17 11 0-16,-15 13-1 15,-22 12 1-15,-20 10 0 16,-15 10 2-16,-17 9-3 16,-9 4 2-16,-12 6-1 15,-4 2 5-15,0-1-2 16,0 1 23-16,0 0 8 15,0 0-14-15,0 0-2 16,0 0-7-16,0 0-1 0,-4 0-10 16,-12 0-3-1,0 0-8-15,-6 6-18 0,-4 11 16 16,-8 8-49-16,-9 16-40 16,-12 14-42-16,-18 8-18 15,-16 5-153-15</inkml:trace>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13:29.2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446AAA0-B208-4A98-80A2-B5EED6F43D57}" emma:medium="tactile" emma:mode="ink">
          <msink:context xmlns:msink="http://schemas.microsoft.com/ink/2010/main" type="inkDrawing" rotatedBoundingBox="18538,2657 20172,1818 20196,1865 18562,2704" semanticType="underline" shapeName="Other">
            <msink:sourceLink direction="with" ref="{ADB67BEE-E219-4827-BCB2-CBFE26C0586F}"/>
          </msink:context>
        </emma:interpretation>
      </emma:emma>
    </inkml:annotationXML>
    <inkml:trace contextRef="#ctx0" brushRef="#br0">416 1534 569 0,'0'0'4'0,"0"0"4"15,0 0 28-15,-126 34 13 0,113-30-3 16,5-4 33-16,8 0-32 15,0 0-39 1,0 0-8-16,12 0-8 0,27-6 8 16,21-20 12-16,17-14 40 15,15-10-28-15,12-10-3 16,15-3-4-16,9-5-7 16,4 1-4-16,4-1 0 15,-8 3-2-15,-3 1-4 16,-8 2-3-16,-14 8 3 15,-17 9 4-15,-18 11-3 16,-18 12 0-16,-15 5-1 16,-16 12 0-16,-8 1 1 0,-8 4-1 15,-3 0 13-15,0 0 27 16,0 0-9-16,0 0 2 16,0 0-13-16,0 0-4 15,0 0-1-15,0 0 3 16,0 0-8-16,0 0-1 15,0 0 0-15,0 0-3 16,0 0 4-16,0 0-4 16,0 0-3-16,0 0-2 15,0 0-1-15,0 0 0 16,0 0 0-16,0 0 0 16,0 2-2-16,0-2-17 15,-3 3-16-15,-14 1-25 16,-14 6-21-16,-6 0 0 0,-13 7-114 15,-7-9-58-15</inkml:trace>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11-29T10:26:07.5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EB5DD7-DE24-4CAE-8DD4-6B460C213225}" emma:medium="tactile" emma:mode="ink">
          <msink:context xmlns:msink="http://schemas.microsoft.com/ink/2010/main" type="inkDrawing" rotatedBoundingBox="24714,8448 25075,6608 25210,6635 24849,8475" semanticType="callout" shapeName="Other">
            <msink:sourceLink direction="with" ref="{76B94B74-5678-452C-92BD-E5D78DB075A4}"/>
          </msink:context>
        </emma:interpretation>
      </emma:emma>
    </inkml:annotationXML>
    <inkml:trace contextRef="#ctx0" brushRef="#br0">488 16 225 0,'0'0'64'0,"0"0"15"16,0 0-28-16,0 0 30 0,0 0-5 16,0 0-53-16,-34-18 15 15,29 18 12-15,-2 0-26 16,3 0 10-16,-4 0-6 15,3 0-13-15,-4 10-9 16,-3 3 1-16,2 11-3 16,-3 4-4-16,1 0 4 15,1 3 1-15,2 6-3 16,-1 6 7-16,1 9-7 16,1 6 9-16,-3 9-11 15,1 5 6-15,-1 6 6 16,-2 14-3-16,-2 6 10 15,-1 10-3-15,-1 11-4 16,-4 7 6-16,3 9-7 0,-6-6 1 16,3-13-2-16,2-9 4 15,-2-15-8-15,5-27 3 16,6-15-4-16,3-23 2 16,3-12-4-16,2-10 2 15,2-3 1-15,0-2 28 16,0 2 3-16,0-2 2 15,0 0-14-15,-4 0-9 16,-21 0 6 15,25 0-22-15,0 0-35 0,0 0-6-16,0 0-31 0,0 0-25 15,-11-8-54-15,-15-20-289 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a:p>
        </p:txBody>
      </p:sp>
      <p:sp>
        <p:nvSpPr>
          <p:cNvPr id="337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37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37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a:p>
        </p:txBody>
      </p:sp>
      <p:sp>
        <p:nvSpPr>
          <p:cNvPr id="337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C0AAE51-93BF-47C0-8045-C7F7E0F50C64}" type="slidenum">
              <a:rPr lang="en-US"/>
              <a:pPr/>
              <a:t>‹#›</a:t>
            </a:fld>
            <a:endParaRPr lang="en-US"/>
          </a:p>
        </p:txBody>
      </p:sp>
    </p:spTree>
    <p:extLst>
      <p:ext uri="{BB962C8B-B14F-4D97-AF65-F5344CB8AC3E}">
        <p14:creationId xmlns:p14="http://schemas.microsoft.com/office/powerpoint/2010/main" val="7674798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81484-8E2A-41E8-86C3-4704A63C54B4}" type="slidenum">
              <a:rPr lang="en-US"/>
              <a:pPr/>
              <a:t>1</a:t>
            </a:fld>
            <a:endParaRPr lang="en-US"/>
          </a:p>
        </p:txBody>
      </p:sp>
      <p:sp>
        <p:nvSpPr>
          <p:cNvPr id="655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5539" name="Rectangle 3"/>
          <p:cNvSpPr>
            <a:spLocks noGrp="1" noChangeArrowheads="1"/>
          </p:cNvSpPr>
          <p:nvPr>
            <p:ph type="body" idx="1"/>
          </p:nvPr>
        </p:nvSpPr>
        <p:spPr bwMode="auto">
          <a:xfrm>
            <a:off x="685800" y="4343400"/>
            <a:ext cx="5486400" cy="4114800"/>
          </a:xfrm>
          <a:prstGeom prst="rect">
            <a:avLst/>
          </a:prstGeom>
          <a:solidFill>
            <a:srgbClr val="FFFFFF"/>
          </a:solidFill>
          <a:ln>
            <a:miter lim="800000"/>
            <a:headEnd/>
            <a:tailEnd/>
          </a:ln>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4EFA68-F571-4A20-A503-96D43AD3AE06}" type="slidenum">
              <a:rPr lang="en-US"/>
              <a:pPr/>
              <a:t>11</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a:latin typeface="Times"/>
              </a:rPr>
              <a:t>Note that the transmitted data stream depicted in </a:t>
            </a:r>
            <a:r>
              <a:rPr lang="en-US"/>
              <a:t>Stallings DCC8e </a:t>
            </a:r>
            <a:r>
              <a:rPr lang="en-US">
                <a:latin typeface="Times"/>
              </a:rPr>
              <a:t>Figure 8.6b does not contain the headers and trailers that we have come to associate with synchronous transmission, as the control mechanisms provided by a data link protocol are not needed. It should be clear that, as far as the multiplexer and demultiplexer (Figure 8.1) are concerned, flow control is not needed. The data rate on the multiplexed line is fixed, and the multiplexer and demultiplexer are designed to operate at that rate. If one of the individual output lines attaches to a device that is temporarily unable to accept data, transmission must continue, since the remaining output lines are expecting to receive data at predetermined times. Thus, the channel in question will carry empty slots, but the frames as a whole will maintain the same transmission rate.</a:t>
            </a:r>
          </a:p>
          <a:p>
            <a:r>
              <a:rPr lang="en-US">
                <a:latin typeface="Times"/>
              </a:rPr>
              <a:t>	The reasoning for error control is the same. It would not do to request retransmission of an entire TDM frame because an error occurs on one channel. The devices using the other channels do not want a retransmission nor would they know that a retransmission has been requested by some other device on another channel. Again, the solution is to apply error control on a per-channel basis.</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61512-63BF-4FC6-BC40-4EB61E695167}" type="slidenum">
              <a:rPr lang="en-US"/>
              <a:pPr/>
              <a:t>12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a:latin typeface="Times"/>
              </a:rPr>
              <a:t>Flow control and error control can be provided on a per-channel basis by using a data link control protocol such as HDLC on a per-channel basis. A simplified example is shown in </a:t>
            </a:r>
            <a:r>
              <a:rPr lang="en-US"/>
              <a:t>Stallings DCC8e </a:t>
            </a:r>
            <a:r>
              <a:rPr lang="en-US">
                <a:latin typeface="Times"/>
              </a:rPr>
              <a:t>Figure 8.7. Assume two data sources, each using HDLC. One is transmitting a stream of HDLC frames containing three octets of data each, and the other is transmitting HDLC frames containing four octets of data. For clarity, we assume that character-interleaved multiplexing is used, although bit interleaving is more typical. The octets of the HDLC frames from the two sources are shuffled together for transmission over the multiplexed line. Note that even though the HDLC frames have lost their integrity in some sense, the pieces are reassembled correctly before they are seen by the device on the other end of the HDLC protocol. In this sense, the multiplexing/demultiplexing operation is transparent to the attached stations; to each communicating pair of stations, it appears that they have a dedicated link.</a:t>
            </a:r>
          </a:p>
          <a:p>
            <a:r>
              <a:rPr lang="en-US">
                <a:latin typeface="Times"/>
              </a:rPr>
              <a:t>	One refinement is needed in this figure. Both ends of the line need to be a combination multiplexer/demultiplexer with a full-duplex line in between. Then each channel consists of two sets of slots, one traveling in each direction. The individual devices attached at each end can, in pairs, use HDLC to control their own channel. The multiplexer/demultiplexers need not be concerned with these matters.</a:t>
            </a:r>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7886D-0F07-48BA-A538-AE36F33EAED9}" type="slidenum">
              <a:rPr lang="en-US"/>
              <a:pPr/>
              <a:t>13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a:latin typeface="Times"/>
              </a:rPr>
              <a:t>See that a link control protocol is not needed to manage the overall TDM link. There is, however, a basic requirement for framing. Because we are not providing flag or SYNC characters to bracket TDM frames, some means is needed to assure frame synchronization. It is clearly important to maintain framing synchronization because, if the source and destination are out of step, data on all channels are lost.</a:t>
            </a:r>
          </a:p>
          <a:p>
            <a:r>
              <a:rPr lang="en-US">
                <a:latin typeface="Times"/>
              </a:rPr>
              <a:t>	Perhaps the most common mechanism for framing is known as added-digit framing. In this scheme, typically, one control bit is added to each TDM frame. An identifiable pattern of bits, from frame to frame, is used as a "control channel." A typical example is the alternating bit pattern, 101010…. This is a pattern unlikely to be sustained on a data channel. Thus, to synchronize, a receiver compares the incoming bits of one frame position to the expected pattern. If the pattern does not match, successive bit positions are searched until the pattern persists over multiple frames. Once framing synchronization is established, the receiver continues to monitor the framing bit channel. If the pattern breaks down, the receiver must again enter a framing search mode.</a:t>
            </a:r>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20B9A9-A7A8-4C0A-AD4D-E563DA71C587}"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a:latin typeface="Times"/>
              </a:rPr>
              <a:t>Perhaps the most difficult problem in the design of a synchronous time division multiplexer is that of synchronizing the various data sources. If each source has a separate clock, any variation among clocks could cause loss of synchronization. Also, in some cases, the data rates of the input data streams are not related by a simple rational number. For both these problems, a technique known as pulse stuffing is an effective remedy. With pulse stuffing, the outgoing data rate of the multiplexer, excluding framing bits, is higher than the sum of the maximum instantaneous incoming rates. The extra capacity is used by stuffing extra dummy bits or pulses into each incoming signal until its rate is raised to that of a locally generated clock signal. The stuffed pulses are inserted at fixed locations in the multiplexer frame format so that they may be identified and removed at the demultiplexer.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27E8C5-64FA-4B4E-A57D-A0B21781DB03}" type="slidenum">
              <a:rPr lang="en-US"/>
              <a:pPr/>
              <a:t>15</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b="1" dirty="0">
                <a:latin typeface="Times"/>
              </a:rPr>
              <a:t>Example 8.3 </a:t>
            </a:r>
            <a:r>
              <a:rPr lang="en-US" dirty="0">
                <a:latin typeface="Times"/>
              </a:rPr>
              <a:t>illustrates the use of synchronous TDM to multiplex digital and analog sources (Figure 8.8). Consider that there are 11 sources to be multiplexed on a single link: </a:t>
            </a:r>
            <a:r>
              <a:rPr lang="en-US" b="1" dirty="0">
                <a:latin typeface="Times"/>
              </a:rPr>
              <a:t>Source 1:</a:t>
            </a:r>
            <a:r>
              <a:rPr lang="en-US" dirty="0">
                <a:latin typeface="Times"/>
              </a:rPr>
              <a:t> Analog, 2-kHz bandwidth, </a:t>
            </a:r>
            <a:r>
              <a:rPr lang="en-US" b="1" dirty="0">
                <a:latin typeface="Times"/>
              </a:rPr>
              <a:t>Source 2:</a:t>
            </a:r>
            <a:r>
              <a:rPr lang="en-US" dirty="0">
                <a:latin typeface="Times"/>
              </a:rPr>
              <a:t>	 Analog, 4-kHz bandwidth, </a:t>
            </a:r>
            <a:r>
              <a:rPr lang="en-US" b="1" dirty="0">
                <a:latin typeface="Times"/>
              </a:rPr>
              <a:t>Source 3:</a:t>
            </a:r>
            <a:r>
              <a:rPr lang="en-US" dirty="0">
                <a:latin typeface="Times"/>
              </a:rPr>
              <a:t> Analog, 2-kHz bandwidth, </a:t>
            </a:r>
            <a:r>
              <a:rPr lang="en-US" b="1" dirty="0">
                <a:latin typeface="Times"/>
              </a:rPr>
              <a:t>Sources 4-11:</a:t>
            </a:r>
            <a:r>
              <a:rPr lang="en-US" dirty="0">
                <a:latin typeface="Times"/>
              </a:rPr>
              <a:t> Digital, 7200 bps synchronous</a:t>
            </a:r>
          </a:p>
          <a:p>
            <a:r>
              <a:rPr lang="en-US" dirty="0">
                <a:latin typeface="Times"/>
              </a:rPr>
              <a:t>As a first step, the analog sources are converted to digital using PCM. Recall from Chapter 5 that PCM is based on the sampling theorem, which dictates that a signal be sampled at a rate equal to twice its bandwidth. Thus, the required sampling rate is 4000 samples per second for sources 1 and 3, and 8000 samples per second for source 2. These samples, which are analog (PAM), must then be quantized or digitized. Let us assume that 4 bits are used for each analog sample. For convenience, these three sources will be multiplexed first, as a unit. At a scan rate of 4 kHz, one PAM sample each is taken from sources 1 and 3, and two PAM samples are taken from source 2 per scan. These four samples are interleaved and converted to 4-bit PCM samples. Thus, a total of 16 bits is generated at a rate of 4000 times per second, for a composite bit rate of 64 kbps. For the digital sources, pulse stuffing is used to raise each source to a rate of 8 kbps, for an aggregate data rate of 64 kbps. A frame can consist of multiple cycles of 32 bits, each containing 16 PCM bits and two bits from each of the eight digital sources.</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93DE53-A106-4B05-A356-D70B709309FF}" type="slidenum">
              <a:rPr lang="en-US"/>
              <a:pPr/>
              <a:t>18</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latin typeface="Times"/>
              </a:rPr>
              <a:t>In a synchronous time division multiplexer, many of the time slots in a frame are often wasted. </a:t>
            </a:r>
            <a:r>
              <a:rPr lang="en-US" b="1" dirty="0">
                <a:latin typeface="Times"/>
              </a:rPr>
              <a:t>Statistical time division multiplexing</a:t>
            </a:r>
            <a:r>
              <a:rPr lang="en-US" dirty="0">
                <a:latin typeface="Times"/>
              </a:rPr>
              <a:t> provides a generally more efficient service than synchronous TDM for the support of terminals. With statistical TDM, time slots are not </a:t>
            </a:r>
            <a:r>
              <a:rPr lang="en-US" dirty="0" err="1">
                <a:latin typeface="Times"/>
              </a:rPr>
              <a:t>preassigned</a:t>
            </a:r>
            <a:r>
              <a:rPr lang="en-US" dirty="0">
                <a:latin typeface="Times"/>
              </a:rPr>
              <a:t> to particular data sources. Rather, user data are buffered and transmitted as rapidly as possible using available time slots. As with a synchronous TDM, the statistical multiplexer has a number of I/O lines on one side and a higher speed multiplexed line on the other. Each I/O line has a buffer associated with it. In the case of the statistical multiplexer, there are </a:t>
            </a:r>
            <a:r>
              <a:rPr lang="en-US" i="1" dirty="0">
                <a:latin typeface="Times"/>
              </a:rPr>
              <a:t>n</a:t>
            </a:r>
            <a:r>
              <a:rPr lang="en-US" dirty="0">
                <a:latin typeface="Times"/>
              </a:rPr>
              <a:t> I/O lines, but only </a:t>
            </a:r>
            <a:r>
              <a:rPr lang="en-US" i="1" dirty="0">
                <a:latin typeface="Times"/>
              </a:rPr>
              <a:t>k</a:t>
            </a:r>
            <a:r>
              <a:rPr lang="en-US" dirty="0">
                <a:latin typeface="Times"/>
              </a:rPr>
              <a:t>, where </a:t>
            </a:r>
            <a:r>
              <a:rPr lang="en-US" i="1" dirty="0">
                <a:latin typeface="Times"/>
              </a:rPr>
              <a:t>k</a:t>
            </a:r>
            <a:r>
              <a:rPr lang="en-US" dirty="0">
                <a:latin typeface="Times"/>
              </a:rPr>
              <a:t> &lt; </a:t>
            </a:r>
            <a:r>
              <a:rPr lang="en-US" i="1" dirty="0">
                <a:latin typeface="Times"/>
              </a:rPr>
              <a:t>n</a:t>
            </a:r>
            <a:r>
              <a:rPr lang="en-US" dirty="0">
                <a:latin typeface="Times"/>
              </a:rPr>
              <a:t>, time slots available on the TDM frame. For input, the function of the multiplexer is to scan the input buffers, collecting data until a frame is filled, and then send the frame. On output, the multiplexer receives a frame and distributes the slots of data to the appropriate output buffers. Because statistical TDM takes advantage of the fact that the attached devices are not all transmitting all of the time, the data rate on the multiplexed line is less than the sum of the data rates of the attached devices. Thus, a statistical multiplexer can use a lower data rate to support as many devices as a synchronous multiplexer. However there is more overhead per slot for statistical TDM because each slot carries an address as well as data. The difficulty with this approach is that, while the average aggregate input may be less than the multiplexed line capacity, there may be peak periods when the input exceeds capacity. The solution to this problem is to include a buffer in the multiplexer to hold temporary excess input. There is a tradeoff between the size of the buffer used and the data rate of the line. We would like to use the smallest possible buffer and the smallest possible data rate, but a reduction in one requires an increase in the other.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AC1CD-8A82-4BAA-BACA-0ACB19F86200}" type="slidenum">
              <a:rPr lang="en-US"/>
              <a:pPr/>
              <a:t>20</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latin typeface="Times"/>
              </a:rPr>
              <a:t>The frame structure used by a statistical multiplexer has an impact on performance. Clearly, it is desirable to minimize overhead bits to improve throughput. </a:t>
            </a:r>
            <a:r>
              <a:rPr lang="en-US"/>
              <a:t>Stallings DCC8e </a:t>
            </a:r>
            <a:r>
              <a:rPr lang="en-US">
                <a:latin typeface="Times"/>
              </a:rPr>
              <a:t>Figure 8.13 shows two possible formats. In the first case, only one source of data is included per frame. That source is identified by an address. The length of the data field is variable, and its end is marked by the end of the overall frame. This scheme can work well under light load but is quite inefficient under heavy load. A way to improve efficiency is to allow multiple data sources to be packaged in a single frame. Now, however, some means is needed to specify the length of data for each source. Thus, the statistical TDM subframe consists of a sequence of data fields, each labeled with an address and a length. Several techniques can be used to make this approach even more efficient. The address field can be reduced by using relative addressing, which specifies the number of the current source relative to the previous source, modulo the total number of sources. Another refinement is to use a 2-bit label with the length field. A value of 00, 01, or 10 corresponds to a data field of 1, 2, or 3 bytes; no length field is necessary. A value of 11 indicates that a length field is included. Yet another approach is to multiplex one character from each data source that has a character to send in a single data frame. In this case the frame begins with a bit map that has a bit length equal to the number of sources. For each source that transmits a character during a given frame, the corresponding bit is set to one.</a:t>
            </a:r>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FB988A-D431-4046-A66B-D492FA3F62F2}" type="slidenum">
              <a:rPr lang="en-US"/>
              <a:pPr/>
              <a:t>21</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US">
                <a:latin typeface="Times"/>
              </a:rPr>
              <a:t>In the implementation and deployment of a high-speed wide area public digital network, the most challenging part is the link between subscriber and network: the digital subscriber line. ADSL is the most widely publicized of a family of new modem technologies designed to provide high-speed digital data transmission over ordinary telephone wire. The term </a:t>
            </a:r>
            <a:r>
              <a:rPr lang="en-US" i="1">
                <a:latin typeface="Times"/>
              </a:rPr>
              <a:t>asymmetric</a:t>
            </a:r>
            <a:r>
              <a:rPr lang="en-US">
                <a:latin typeface="Times"/>
              </a:rPr>
              <a:t> refers to the fact that ADSL provides more capacity downstream (from the carrier’s central office to the customer’s site) than upstream (from customer to carrier), being a good fit to Internet requirements. ADSL uses frequency division multiplexing (FDM) in a novel way to exploit the 1-MHz capacity of twisted pair. When echo cancellation is used, the entire frequency band for the upstream channel overlaps the lower portion of the downstream channel. The ADSL scheme provides a range of up to 5.5 km, depending on the diameter of the cable and its quality.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B2D61-84F7-4187-A15F-2E7BC6FBEC24}" type="slidenum">
              <a:rPr lang="en-US"/>
              <a:pPr/>
              <a:t>22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a:latin typeface="Times"/>
              </a:rPr>
              <a:t>ADSL uses frequency division multiplexing (FDM). There are three elements of the ADSL strategy, shown above in </a:t>
            </a:r>
            <a:r>
              <a:rPr lang="en-US"/>
              <a:t>Stallings DCC8e </a:t>
            </a:r>
            <a:r>
              <a:rPr lang="en-US">
                <a:latin typeface="Times"/>
              </a:rPr>
              <a:t>Figure 8.17:</a:t>
            </a:r>
          </a:p>
          <a:p>
            <a:r>
              <a:rPr lang="en-US">
                <a:latin typeface="Times"/>
                <a:cs typeface="Times New Roman" charset="0"/>
              </a:rPr>
              <a:t>•	</a:t>
            </a:r>
            <a:r>
              <a:rPr lang="en-US">
                <a:latin typeface="Times"/>
              </a:rPr>
              <a:t>Reserve lowest 25 kHz for voice (POTS - plain old telephone service). The voice is carried only in the 0 to 4 kHz band; the additional bandwidth is to prevent crosstalk between the voice and data channels.</a:t>
            </a:r>
          </a:p>
          <a:p>
            <a:r>
              <a:rPr lang="en-US">
                <a:latin typeface="Times"/>
                <a:cs typeface="Times New Roman" charset="0"/>
              </a:rPr>
              <a:t>•	</a:t>
            </a:r>
            <a:r>
              <a:rPr lang="en-US">
                <a:latin typeface="Times"/>
              </a:rPr>
              <a:t>Use either echo cancellation or FDM to allocate two bands, a smaller upstream band and a larger downstream band.</a:t>
            </a:r>
            <a:r>
              <a:rPr lang="en-US"/>
              <a:t> Echo cancellation is a signal processing technique that allows transmission of digital signals in both directions on a single transmission line simultaneously. In essence, a transmitter must subtract the echo of its own transmission from the incoming signal to recover the signal sent by the other side.</a:t>
            </a:r>
          </a:p>
          <a:p>
            <a:r>
              <a:rPr lang="en-US">
                <a:latin typeface="Times"/>
                <a:cs typeface="Times New Roman" charset="0"/>
              </a:rPr>
              <a:t>•	</a:t>
            </a:r>
            <a:r>
              <a:rPr lang="en-US">
                <a:latin typeface="Times"/>
              </a:rPr>
              <a:t>Use FDM within the upstream and downstream bands. In this case, a single bit stream is split into multiple parallel bit streams and each portion is carried in a separate frequency band.</a:t>
            </a:r>
          </a:p>
          <a:p>
            <a:r>
              <a:rPr lang="en-US">
                <a:latin typeface="Times"/>
              </a:rPr>
              <a:t>When echo cancellation is used, the entire frequency band for the upstream channel overlaps the lower portion of the downstream channel. This has two advantages compared to the use of distinct frequency bands for upstream and downstream: the higher the frequency, the greater the attenuation., and echo cancellation design is more flexible for changing upstream capacity. The disadvantage of the use of echo cancellation is the need for echo cancellation logic on both ends of the line.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CA8AEB-32D7-49ED-B8EA-895A258677FD}" type="slidenum">
              <a:rPr lang="en-US"/>
              <a:pPr/>
              <a:t>23</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atin typeface="Times"/>
              </a:rPr>
              <a:t>Discrete multitone (DMT) uses multiple carrier signals at different frequencies, sending some of the bits on each channel. The available transmission band (upstream or downstream) is divided into a number of 4-kHz subchannels. On initialization, the DMT modem sends out test signals on each subchannel to determine the signal-to-noise ratio (SNR). The modem then assigns more bits to channels with better signal transmission qualities and less bits to channels with poorer signal transmission qualities. </a:t>
            </a:r>
            <a:r>
              <a:rPr lang="en-US"/>
              <a:t>Stallings DCC8e</a:t>
            </a:r>
            <a:r>
              <a:rPr lang="en-US">
                <a:latin typeface="Times"/>
              </a:rPr>
              <a:t> Figure 8.18 illustrates this process. Each subchannel can carry a data rate of from 0 to 60 kbps. The figure shows a typical situation in which there is increasing attenuation and hence decreasing signal-to-noise ratio at higher frequencies. As a result, the higher-frequency subchannels carry less of the load. Present ADSL/DMT designs employ 256 downstream subchannels. In theory, with each 4-kHz subchannel carrying 60 kbps, it would be possible to transmit at a rate of 15.36 Mbps. In practice, transmission impairments prevent attainment of this data rate. Current implementations operate at from 1.5 to 9 Mbps, depending on line distance and quality.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A07570-E6A0-43D5-880C-54C577DFB8F5}" type="slidenum">
              <a:rPr lang="en-US"/>
              <a:pPr/>
              <a:t>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latin typeface="Times"/>
              </a:rPr>
              <a:t>To make efficient use of high-speed telecommunications lines, some form of multiplexing is used. Multiplexing allows several transmission sources to share a larger transmission capacity. A common application of multiplexing is in long-haul communications. Trunks on long-haul networks are high-capacity fiber, coaxial, or microwave links. These links can carry large numbers of voice and data transmissions simultaneously using multiplexing. Common forms of multiplexing are frequency division multiplexing (FDM), time division multiplexing (TDM), and statistical TDM (STDM).</a:t>
            </a:r>
          </a:p>
          <a:p>
            <a:r>
              <a:rPr lang="en-US" dirty="0">
                <a:latin typeface="Times"/>
              </a:rPr>
              <a:t>	</a:t>
            </a:r>
            <a:r>
              <a:rPr lang="en-US" dirty="0" smtClean="0">
                <a:latin typeface="Times"/>
              </a:rPr>
              <a:t>Figure depicts </a:t>
            </a:r>
            <a:r>
              <a:rPr lang="en-US" dirty="0">
                <a:latin typeface="Times"/>
              </a:rPr>
              <a:t>the multiplexing function in its simplest form. There are </a:t>
            </a:r>
            <a:r>
              <a:rPr lang="en-US" i="1" dirty="0">
                <a:latin typeface="Times"/>
              </a:rPr>
              <a:t>n</a:t>
            </a:r>
            <a:r>
              <a:rPr lang="en-US" dirty="0">
                <a:latin typeface="Times"/>
              </a:rPr>
              <a:t> inputs to a multiplexer. The multiplexer is connected by a single data link to a </a:t>
            </a:r>
            <a:r>
              <a:rPr lang="en-US" dirty="0" err="1">
                <a:latin typeface="Times"/>
              </a:rPr>
              <a:t>demultiplexer</a:t>
            </a:r>
            <a:r>
              <a:rPr lang="en-US" dirty="0">
                <a:latin typeface="Times"/>
              </a:rPr>
              <a:t>. The link is able to carry </a:t>
            </a:r>
            <a:r>
              <a:rPr lang="en-US" i="1" dirty="0">
                <a:latin typeface="Times"/>
              </a:rPr>
              <a:t>n</a:t>
            </a:r>
            <a:r>
              <a:rPr lang="en-US" dirty="0">
                <a:latin typeface="Times"/>
              </a:rPr>
              <a:t> separate channels of data. The multiplexer combines (multiplexes) data from the </a:t>
            </a:r>
            <a:r>
              <a:rPr lang="en-US" i="1" dirty="0">
                <a:latin typeface="Times"/>
              </a:rPr>
              <a:t>n</a:t>
            </a:r>
            <a:r>
              <a:rPr lang="en-US" dirty="0">
                <a:latin typeface="Times"/>
              </a:rPr>
              <a:t> input lines and transmits over a higher-capacity data link. The </a:t>
            </a:r>
            <a:r>
              <a:rPr lang="en-US" dirty="0" err="1">
                <a:latin typeface="Times"/>
              </a:rPr>
              <a:t>demultiplexer</a:t>
            </a:r>
            <a:r>
              <a:rPr lang="en-US" dirty="0">
                <a:latin typeface="Times"/>
              </a:rPr>
              <a:t> accepts the multiplexed data stream, separates (</a:t>
            </a:r>
            <a:r>
              <a:rPr lang="en-US" dirty="0" err="1">
                <a:latin typeface="Times"/>
              </a:rPr>
              <a:t>demultiplexes</a:t>
            </a:r>
            <a:r>
              <a:rPr lang="en-US" dirty="0">
                <a:latin typeface="Times"/>
              </a:rPr>
              <a:t>) the data according to channel, and delivers data to the appropriate output lines.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C6AF44-3349-4D8D-85CD-7D5B8CCE6D83}" type="slidenum">
              <a:rPr lang="en-US"/>
              <a:pPr/>
              <a:t>24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t>Stallings DCC8e </a:t>
            </a:r>
            <a:r>
              <a:rPr lang="en-US">
                <a:latin typeface="Times"/>
              </a:rPr>
              <a:t>Figure 8.19 provides a general block diagram for DMT transmission. After initialization, the bit stream to be transmitted is divided into a number of substreams, one for each subchannel that will carry data. The sum of the data rates of the substreams is equal to the total data rate. Each substream is then converted to an analog signal using quadrature amplitude modulation (QAM), described in Chapter 5. This scheme works easily because of QAM’s ability to assign different numbers of bits per transmitted signal. Each QAM signal occupies a distinct frequency band, so these signals can be combined by simple addition to produce the composite signal for transmission.</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67D6A-6107-4861-AFD9-E8AB5B48D25C}" type="slidenum">
              <a:rPr lang="en-US"/>
              <a:pPr/>
              <a:t>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b="1" dirty="0">
                <a:latin typeface="Times"/>
              </a:rPr>
              <a:t>Frequency division multiplexing</a:t>
            </a:r>
            <a:r>
              <a:rPr lang="en-US" dirty="0">
                <a:latin typeface="Times"/>
              </a:rPr>
              <a:t> can be used with analog signals. A number of signals are carried simultaneously on the same medium by allocating to each signal a different frequency band.</a:t>
            </a:r>
            <a:r>
              <a:rPr lang="en-US" b="1" dirty="0">
                <a:latin typeface="Times"/>
              </a:rPr>
              <a:t> </a:t>
            </a:r>
            <a:r>
              <a:rPr lang="en-US" dirty="0">
                <a:latin typeface="Times"/>
              </a:rPr>
              <a:t>FDM is possible when the useful bandwidth of the transmission medium exceeds the required bandwidth of signals to be transmitted. A number of signals can be carried simultaneously if each signal is modulated onto a different carrier frequency and the carrier frequencies are sufficiently separated that the bandwidths of the signals do not significantly overlap. A general case of FDM is shown in </a:t>
            </a:r>
            <a:r>
              <a:rPr lang="en-US" dirty="0"/>
              <a:t>Stallings DCC8e </a:t>
            </a:r>
            <a:r>
              <a:rPr lang="en-US" dirty="0">
                <a:latin typeface="Times"/>
              </a:rPr>
              <a:t>Figure 8.2a. Six signal sources are fed into a multiplexer, which modulates each signal onto a different frequency (</a:t>
            </a:r>
            <a:r>
              <a:rPr lang="en-US" i="1" dirty="0">
                <a:latin typeface="Times"/>
              </a:rPr>
              <a:t>f</a:t>
            </a:r>
            <a:r>
              <a:rPr lang="en-US" baseline="-25000" dirty="0">
                <a:latin typeface="Times"/>
              </a:rPr>
              <a:t>1</a:t>
            </a:r>
            <a:r>
              <a:rPr lang="en-US" dirty="0">
                <a:latin typeface="Times"/>
              </a:rPr>
              <a:t>, …, </a:t>
            </a:r>
            <a:r>
              <a:rPr lang="en-US" i="1" dirty="0">
                <a:latin typeface="Times"/>
              </a:rPr>
              <a:t>f</a:t>
            </a:r>
            <a:r>
              <a:rPr lang="en-US" baseline="-25000" dirty="0">
                <a:latin typeface="Times"/>
              </a:rPr>
              <a:t>6</a:t>
            </a:r>
            <a:r>
              <a:rPr lang="en-US" dirty="0">
                <a:latin typeface="Times"/>
              </a:rPr>
              <a:t>). Each modulated signal requires a certain bandwidth centered on its carrier frequency, referred to as a </a:t>
            </a:r>
            <a:r>
              <a:rPr lang="en-US" b="1" dirty="0">
                <a:latin typeface="Times"/>
              </a:rPr>
              <a:t>channel</a:t>
            </a:r>
            <a:r>
              <a:rPr lang="en-US" dirty="0">
                <a:latin typeface="Times"/>
              </a:rPr>
              <a:t>. To prevent interference, the channels are separated by guard bands, which are unused portions of the spectrum. The composite signal transmitted across the medium is analog. Note, however, that the input signals may be either digital or analog. In the case of digital input, the input signals must be passed through modems to be converted to analog. In either case, each input analog signal must then be modulated to move it to the appropriate frequency band.</a:t>
            </a:r>
          </a:p>
          <a:p>
            <a:endParaRPr lang="en-US" dirty="0">
              <a:latin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90DFAA-A27D-42DC-B5DF-EF8EEF89D991}" type="slidenum">
              <a:rPr lang="en-US"/>
              <a:pPr/>
              <a:t>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latin typeface="Times"/>
              </a:rPr>
              <a:t>A generic depiction of an FDM system is shown in </a:t>
            </a:r>
            <a:r>
              <a:rPr lang="en-US"/>
              <a:t>Stallings DCC8e </a:t>
            </a:r>
            <a:r>
              <a:rPr lang="en-US">
                <a:latin typeface="Times"/>
              </a:rPr>
              <a:t>Figure 8.4. A number of analog or digital signals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a:t>
            </a:r>
            <a:r>
              <a:rPr lang="en-US" i="1">
                <a:latin typeface="Times"/>
              </a:rPr>
              <a:t>i</a:t>
            </a:r>
            <a:r>
              <a:rPr lang="en-US">
                <a:latin typeface="Times"/>
              </a:rPr>
              <a:t> = 1, </a:t>
            </a:r>
            <a:r>
              <a:rPr lang="en-US" i="1">
                <a:latin typeface="Times"/>
              </a:rPr>
              <a:t>n</a:t>
            </a:r>
            <a:r>
              <a:rPr lang="en-US">
                <a:latin typeface="Times"/>
              </a:rPr>
              <a:t>] are to be multiplexed onto the same transmission medium. Modulation equipment is needed to move each signal to the required frequency band, and multiplexing equipment is needed to combine the modulated signals. Each signal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is modulated onto a carrier </a:t>
            </a:r>
            <a:r>
              <a:rPr lang="en-US" i="1">
                <a:latin typeface="Times"/>
              </a:rPr>
              <a:t>f</a:t>
            </a:r>
            <a:r>
              <a:rPr lang="en-US" i="1" baseline="-25000">
                <a:latin typeface="Times"/>
              </a:rPr>
              <a:t>i</a:t>
            </a:r>
            <a:r>
              <a:rPr lang="en-US">
                <a:latin typeface="Times"/>
              </a:rPr>
              <a:t>; because multiple carriers are to be used, each is referred to as a </a:t>
            </a:r>
            <a:r>
              <a:rPr lang="en-US" b="1">
                <a:latin typeface="Times"/>
              </a:rPr>
              <a:t>subcarrier</a:t>
            </a:r>
            <a:r>
              <a:rPr lang="en-US">
                <a:latin typeface="Times"/>
              </a:rPr>
              <a:t>. Any type of modulation may be used. The resulting analog, modulated signals are then summed to produce a composite baseband signal </a:t>
            </a:r>
            <a:r>
              <a:rPr lang="en-US" i="1">
                <a:latin typeface="Times"/>
              </a:rPr>
              <a:t>m</a:t>
            </a:r>
            <a:r>
              <a:rPr lang="en-US" i="1" baseline="-25000">
                <a:latin typeface="Times"/>
              </a:rPr>
              <a:t>b</a:t>
            </a:r>
            <a:r>
              <a:rPr lang="en-US">
                <a:latin typeface="Times"/>
              </a:rPr>
              <a:t>(</a:t>
            </a:r>
            <a:r>
              <a:rPr lang="en-US" i="1">
                <a:latin typeface="Times"/>
              </a:rPr>
              <a:t>t</a:t>
            </a:r>
            <a:r>
              <a:rPr lang="en-US">
                <a:latin typeface="Times"/>
              </a:rPr>
              <a:t>). Figure 8.4b shows the result. The spectrum of signal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is shifted to be centered on </a:t>
            </a:r>
            <a:r>
              <a:rPr lang="en-US" i="1">
                <a:latin typeface="Times"/>
              </a:rPr>
              <a:t>f</a:t>
            </a:r>
            <a:r>
              <a:rPr lang="en-US" i="1" baseline="-25000">
                <a:latin typeface="Times"/>
              </a:rPr>
              <a:t>i</a:t>
            </a:r>
            <a:r>
              <a:rPr lang="en-US">
                <a:latin typeface="Times"/>
              </a:rPr>
              <a:t>. For this scheme to work, </a:t>
            </a:r>
            <a:r>
              <a:rPr lang="en-US" i="1">
                <a:latin typeface="Times"/>
              </a:rPr>
              <a:t>f</a:t>
            </a:r>
            <a:r>
              <a:rPr lang="en-US" i="1" baseline="-25000">
                <a:latin typeface="Times"/>
              </a:rPr>
              <a:t>i</a:t>
            </a:r>
            <a:r>
              <a:rPr lang="en-US">
                <a:latin typeface="Times"/>
              </a:rPr>
              <a:t> must be chosen so that the bandwidths of the various signals do not significantly overlap. Otherwise, it will be impossible to recover the original signals. The composite signal may then be shifted as a whole to another carrier frequency by an additional modulation step. The FDM signal </a:t>
            </a:r>
            <a:r>
              <a:rPr lang="en-US" i="1">
                <a:latin typeface="Times"/>
              </a:rPr>
              <a:t>s</a:t>
            </a:r>
            <a:r>
              <a:rPr lang="en-US">
                <a:latin typeface="Times"/>
              </a:rPr>
              <a:t>(</a:t>
            </a:r>
            <a:r>
              <a:rPr lang="en-US" i="1">
                <a:latin typeface="Times"/>
              </a:rPr>
              <a:t>t</a:t>
            </a:r>
            <a:r>
              <a:rPr lang="en-US">
                <a:latin typeface="Times"/>
              </a:rPr>
              <a:t>) has a total bandwidth </a:t>
            </a:r>
            <a:r>
              <a:rPr lang="en-US" i="1">
                <a:latin typeface="Times"/>
              </a:rPr>
              <a:t>B</a:t>
            </a:r>
            <a:r>
              <a:rPr lang="en-US">
                <a:latin typeface="Times"/>
              </a:rPr>
              <a:t> = Sum </a:t>
            </a:r>
            <a:r>
              <a:rPr lang="en-US" i="1">
                <a:latin typeface="Times"/>
              </a:rPr>
              <a:t>B</a:t>
            </a:r>
            <a:r>
              <a:rPr lang="en-US" i="1" baseline="-25000">
                <a:latin typeface="Times"/>
              </a:rPr>
              <a:t>i</a:t>
            </a:r>
            <a:r>
              <a:rPr lang="en-US">
                <a:latin typeface="Times"/>
              </a:rPr>
              <a:t> . This analog signal may be transmitted over a suitable medium. At the receiving end, the FDM signal is demodulated to retrieve </a:t>
            </a:r>
            <a:r>
              <a:rPr lang="en-US" i="1">
                <a:latin typeface="Times"/>
              </a:rPr>
              <a:t>m</a:t>
            </a:r>
            <a:r>
              <a:rPr lang="en-US" i="1" baseline="-25000">
                <a:latin typeface="Times"/>
              </a:rPr>
              <a:t>b</a:t>
            </a:r>
            <a:r>
              <a:rPr lang="en-US">
                <a:latin typeface="Times"/>
              </a:rPr>
              <a:t>(</a:t>
            </a:r>
            <a:r>
              <a:rPr lang="en-US" i="1">
                <a:latin typeface="Times"/>
              </a:rPr>
              <a:t>t</a:t>
            </a:r>
            <a:r>
              <a:rPr lang="en-US">
                <a:latin typeface="Times"/>
              </a:rPr>
              <a:t>), which is then passed through </a:t>
            </a:r>
            <a:r>
              <a:rPr lang="en-US" i="1">
                <a:latin typeface="Times"/>
              </a:rPr>
              <a:t>n</a:t>
            </a:r>
            <a:r>
              <a:rPr lang="en-US">
                <a:latin typeface="Times"/>
              </a:rPr>
              <a:t> bandpass filters, each filter centered on </a:t>
            </a:r>
            <a:r>
              <a:rPr lang="en-US" i="1">
                <a:latin typeface="Times"/>
              </a:rPr>
              <a:t>f</a:t>
            </a:r>
            <a:r>
              <a:rPr lang="en-US" i="1" baseline="-25000">
                <a:latin typeface="Times"/>
              </a:rPr>
              <a:t>i</a:t>
            </a:r>
            <a:r>
              <a:rPr lang="en-US">
                <a:latin typeface="Times"/>
              </a:rPr>
              <a:t> and having a bandwidth </a:t>
            </a:r>
            <a:r>
              <a:rPr lang="en-US" i="1">
                <a:latin typeface="Times"/>
              </a:rPr>
              <a:t>B</a:t>
            </a:r>
            <a:r>
              <a:rPr lang="en-US" i="1" baseline="-25000">
                <a:latin typeface="Times"/>
              </a:rPr>
              <a:t>i</a:t>
            </a:r>
            <a:r>
              <a:rPr lang="en-US">
                <a:latin typeface="Times"/>
              </a:rPr>
              <a:t>, for 1 ≤ </a:t>
            </a:r>
            <a:r>
              <a:rPr lang="en-US" i="1">
                <a:latin typeface="Times"/>
              </a:rPr>
              <a:t>i</a:t>
            </a:r>
            <a:r>
              <a:rPr lang="en-US">
                <a:latin typeface="Times"/>
              </a:rPr>
              <a:t> ≤ </a:t>
            </a:r>
            <a:r>
              <a:rPr lang="en-US" i="1">
                <a:latin typeface="Times"/>
              </a:rPr>
              <a:t>n</a:t>
            </a:r>
            <a:r>
              <a:rPr lang="en-US">
                <a:latin typeface="Times"/>
              </a:rPr>
              <a:t>. In this way, the signal is again split into its component parts. Each component is then demodulated to recover the original signal.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8C9207-E22A-421D-97CE-0D0DA380962F}" type="slidenum">
              <a:rPr lang="en-US"/>
              <a:pPr/>
              <a:t>5</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a:t>Stallings DCC8e </a:t>
            </a:r>
            <a:r>
              <a:rPr lang="en-US" b="1">
                <a:latin typeface="Times"/>
              </a:rPr>
              <a:t>Example 8.2 </a:t>
            </a:r>
            <a:r>
              <a:rPr lang="en-US">
                <a:latin typeface="Times"/>
              </a:rPr>
              <a:t>illustrates a simple example of transmitting three voice signals simultaneously over a medium. As was mentioned, the bandwidth of a voice signal is generally taken to be 4 kHz, with an effective spectrum of 300 to 3400 Hz (Figure 8.5a). If such a signal is used to amplitude-modulate a 64-kHz carrier, the spectrum of Figure 8.5b results. The modulated signal has a bandwidth of 8 kHz, extending from 60 to 68 kHz. To make efficient use of bandwidth, we elect to transmit only the lower sideband. If three voice signals are used to modulate carriers at 64, 68, and 72 kHz, and only the lower sideband of each is taken, the spectrum of Figure 8.5c results.</a:t>
            </a:r>
          </a:p>
          <a:p>
            <a:r>
              <a:rPr lang="en-US"/>
              <a:t>	</a:t>
            </a:r>
            <a:r>
              <a:rPr lang="en-US">
                <a:latin typeface="Times"/>
              </a:rPr>
              <a:t>This figure points out two problems that an FDM system must cope with. The first is crosstalk, which may occur if the spectra of adjacent component signals overlap significantly. In the case of voice signals, with an effective bandwidth of only 3100 Hz (300 to 3400), a 4-kHz bandwidth is adequate. The spectra of signals produced by modems for voiceband transmission also fit well in this bandwidth. Another potential problem is intermodulation noise. On a long link, the nonlinear effects of amplifiers on a signal in one channel could produce frequency components in other channels.</a:t>
            </a:r>
          </a:p>
          <a:p>
            <a:endParaRPr lang="en-US">
              <a:latin typeface="Time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5C096D-DE0E-492B-A376-52593C74198C}" type="slidenum">
              <a:rPr lang="en-US"/>
              <a:pPr/>
              <a:t>6</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dirty="0">
                <a:latin typeface="Times"/>
              </a:rPr>
              <a:t>The long-distance carrier system provided in the United States and throughout the world is designed to transmit </a:t>
            </a:r>
            <a:r>
              <a:rPr lang="en-US" dirty="0" err="1">
                <a:latin typeface="Times"/>
              </a:rPr>
              <a:t>voiceband</a:t>
            </a:r>
            <a:r>
              <a:rPr lang="en-US" dirty="0">
                <a:latin typeface="Times"/>
              </a:rPr>
              <a:t> signals over high-capacity transmission links, such as coaxial cable and microwave systems. The earliest, and still a very common, technique for utilizing high-capacity links is FDM. In the United States, AT&amp;T has designated a hierarchy of FDM schemes to accommodate transmission systems of various capacities. A similar, but unfortunately not identical, system has been adopted internationally under the auspices of ITU-T (Table 8.1).</a:t>
            </a:r>
          </a:p>
          <a:p>
            <a:r>
              <a:rPr lang="en-US" dirty="0">
                <a:latin typeface="Times"/>
              </a:rPr>
              <a:t>	At the first level of the AT&amp;T hierarchy, 12 voice channels are combined to produce a group signal with a bandwidth of 12 </a:t>
            </a:r>
            <a:r>
              <a:rPr lang="en-US" dirty="0">
                <a:latin typeface="Symbol" pitchFamily="18" charset="2"/>
                <a:sym typeface="Symbol" pitchFamily="18" charset="2"/>
              </a:rPr>
              <a:t></a:t>
            </a:r>
            <a:r>
              <a:rPr lang="en-US" dirty="0">
                <a:latin typeface="Times"/>
              </a:rPr>
              <a:t> 4 kHz = 48 kHz, in the range 60 to 108 kHz. The next basic building block is the 60-channel </a:t>
            </a:r>
            <a:r>
              <a:rPr lang="en-US" dirty="0" err="1">
                <a:latin typeface="Times"/>
              </a:rPr>
              <a:t>supergroup</a:t>
            </a:r>
            <a:r>
              <a:rPr lang="en-US" dirty="0">
                <a:latin typeface="Times"/>
              </a:rPr>
              <a:t>, which is formed by frequency division multiplexing five group signals. The subcarriers have frequencies from 420 to 612 kHz in increments of 48 kHz. The resulting signal occupies 312 to 552 kHz. The next level of the hierarchy is the </a:t>
            </a:r>
            <a:r>
              <a:rPr lang="en-US" dirty="0" err="1">
                <a:latin typeface="Times"/>
              </a:rPr>
              <a:t>mastergroup</a:t>
            </a:r>
            <a:r>
              <a:rPr lang="en-US" dirty="0">
                <a:latin typeface="Times"/>
              </a:rPr>
              <a:t>, which combines 10 </a:t>
            </a:r>
            <a:r>
              <a:rPr lang="en-US" dirty="0" err="1">
                <a:latin typeface="Times"/>
              </a:rPr>
              <a:t>supergroup</a:t>
            </a:r>
            <a:r>
              <a:rPr lang="en-US" dirty="0">
                <a:latin typeface="Times"/>
              </a:rPr>
              <a:t> inputs. The </a:t>
            </a:r>
            <a:r>
              <a:rPr lang="en-US" dirty="0" err="1">
                <a:latin typeface="Times"/>
              </a:rPr>
              <a:t>mastergroup</a:t>
            </a:r>
            <a:r>
              <a:rPr lang="en-US" dirty="0">
                <a:latin typeface="Times"/>
              </a:rPr>
              <a:t> has a bandwidth of 2.52 MHz and can support 600 voice frequency (VF) channels. </a:t>
            </a:r>
          </a:p>
          <a:p>
            <a:r>
              <a:rPr lang="en-US" dirty="0">
                <a:latin typeface="Times"/>
              </a:rPr>
              <a:t>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F16F72-C8A5-468E-BBE1-10F15B4F02E2}" type="slidenum">
              <a:rPr lang="en-US"/>
              <a:pPr/>
              <a:t>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a:latin typeface="Times"/>
              </a:rPr>
              <a:t>The true potential of optical fiber is fully exploited when multiple beams of light at different frequencies are transmitted on the same fiber. This is a form of frequency division multiplexing (FDM) but is commonly called </a:t>
            </a:r>
            <a:r>
              <a:rPr lang="en-US" b="1">
                <a:latin typeface="Times"/>
              </a:rPr>
              <a:t>wavelength division multiplexing</a:t>
            </a:r>
            <a:r>
              <a:rPr lang="en-US">
                <a:latin typeface="Times"/>
              </a:rPr>
              <a:t> (WDM). With WDM, the light streaming through the fiber consists of many colors, or wavelengths, each carrying a separate channel of data. Commercial systems with 160 channels of 10 Gbps are now available. In a lab environment, Alcatel has carried 256 channels at 39.8 Gbps each, a total of 10.1 Tbps, over a 100-km span.</a:t>
            </a:r>
          </a:p>
          <a:p>
            <a:r>
              <a:rPr lang="en-US">
                <a:latin typeface="Times"/>
              </a:rPr>
              <a:t>	A typical WDM system has the same general architecture as other FDM systems. A number of sources generate a laser beam at different wavelengths. Most WDM systems operate in the 1550-nm range. These are sent to a multiplexer, which consolidates the sources for transmission over a single fiber line. Optical amplifiers, typically spaced tens of kilometers apart, amplify all of the wavelengths simultaneously. Finally, the composite signal arrives at a demultiplexer, where the component channels are separated and sent to receivers at the destination point.</a:t>
            </a:r>
          </a:p>
          <a:p>
            <a:r>
              <a:rPr lang="en-US">
                <a:latin typeface="Times"/>
              </a:rPr>
              <a:t>	The term </a:t>
            </a:r>
            <a:r>
              <a:rPr lang="en-US" b="1">
                <a:latin typeface="Times"/>
              </a:rPr>
              <a:t>dense wavelength division multiplexing</a:t>
            </a:r>
            <a:r>
              <a:rPr lang="en-US">
                <a:latin typeface="Times"/>
              </a:rPr>
              <a:t> (DWDM) is often seen in the literature. There is no official or standard definition of this term. The term connotes the use of more channels, more closely spaced, than ordinary WDM. In general, a channel spacing of 200 GHz or less could be considered dense.</a:t>
            </a: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09FD69-42F6-409A-975F-944FD0D9A010}" type="slidenum">
              <a:rPr lang="en-US"/>
              <a:pPr/>
              <a:t>9</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b="1">
                <a:latin typeface="Times"/>
              </a:rPr>
              <a:t>Synchronous time division multiplexing</a:t>
            </a:r>
            <a:r>
              <a:rPr lang="en-US">
                <a:latin typeface="Times"/>
              </a:rPr>
              <a:t> can be used with digital signals or analog signals carrying digital data. In this form of multiplexing, data from various sources are carried in repetitive frames. Each frame consists of a set of time slots, and each source is assigned one or more time slots per frame. The effect is to interleave bits of data from the various sources. The interleaving can be at the bit level or in blocks of bytes or larger quantities. For example, the multiplexer in </a:t>
            </a:r>
            <a:r>
              <a:rPr lang="en-US"/>
              <a:t>Stallings DCC8e </a:t>
            </a:r>
            <a:r>
              <a:rPr lang="en-US">
                <a:latin typeface="Times"/>
              </a:rPr>
              <a:t>Figure 8.2b has six inputs that might each be, say, 9.6 kbps. A single line with a capacity of at least 57.6 kbps (plus overhead capacity) could accommodate all six sources.</a:t>
            </a:r>
          </a:p>
          <a:p>
            <a:r>
              <a:rPr lang="en-US">
                <a:latin typeface="Times"/>
              </a:rPr>
              <a:t>	Synchronous TDM is called synchronous not because synchronous transmission is used, but because the time slots are preassigned to sources and fixed. The time slots for each source are transmitted whether or not the source has data to send.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7C948-C479-4FB2-8733-C2099D4913AF}" type="slidenum">
              <a:rPr lang="en-US"/>
              <a:pPr/>
              <a:t>10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a:latin typeface="Times"/>
              </a:rPr>
              <a:t>A generic depiction of a synchronous TDM system is provided in </a:t>
            </a:r>
            <a:r>
              <a:rPr lang="en-US"/>
              <a:t>Stallings DCC8e </a:t>
            </a:r>
            <a:r>
              <a:rPr lang="en-US">
                <a:latin typeface="Times"/>
              </a:rPr>
              <a:t>Figure 8.6. A number of signals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a:t>
            </a:r>
            <a:r>
              <a:rPr lang="en-US" i="1">
                <a:latin typeface="Times"/>
              </a:rPr>
              <a:t>i</a:t>
            </a:r>
            <a:r>
              <a:rPr lang="en-US">
                <a:latin typeface="Times"/>
              </a:rPr>
              <a:t> = 1, </a:t>
            </a:r>
            <a:r>
              <a:rPr lang="en-US" i="1">
                <a:latin typeface="Times"/>
              </a:rPr>
              <a:t>n</a:t>
            </a:r>
            <a:r>
              <a:rPr lang="en-US">
                <a:latin typeface="Times"/>
              </a:rPr>
              <a:t>] are to be multiplexed onto the same transmission medium. The signals carry digital data and are generally digital signals. The incoming data from each source are briefly buffered. Each buffer is typically one bit or one character in length. The buffers are scanned sequentially to form a composite digital data stream </a:t>
            </a:r>
            <a:r>
              <a:rPr lang="en-US" i="1">
                <a:latin typeface="Times"/>
              </a:rPr>
              <a:t>m</a:t>
            </a:r>
            <a:r>
              <a:rPr lang="en-US" i="1" baseline="-25000">
                <a:latin typeface="Times"/>
              </a:rPr>
              <a:t>c</a:t>
            </a:r>
            <a:r>
              <a:rPr lang="en-US">
                <a:latin typeface="Times"/>
              </a:rPr>
              <a:t>(</a:t>
            </a:r>
            <a:r>
              <a:rPr lang="en-US" i="1">
                <a:latin typeface="Times"/>
              </a:rPr>
              <a:t>t</a:t>
            </a:r>
            <a:r>
              <a:rPr lang="en-US">
                <a:latin typeface="Times"/>
              </a:rPr>
              <a:t>). The scan operation is sufficiently rapid so that each buffer is emptied before more data can arrive. Thus, the data rate of </a:t>
            </a:r>
            <a:r>
              <a:rPr lang="en-US" i="1">
                <a:latin typeface="Times"/>
              </a:rPr>
              <a:t>m</a:t>
            </a:r>
            <a:r>
              <a:rPr lang="en-US" i="1" baseline="-25000">
                <a:latin typeface="Times"/>
              </a:rPr>
              <a:t>c</a:t>
            </a:r>
            <a:r>
              <a:rPr lang="en-US">
                <a:latin typeface="Times"/>
              </a:rPr>
              <a:t>(</a:t>
            </a:r>
            <a:r>
              <a:rPr lang="en-US" i="1">
                <a:latin typeface="Times"/>
              </a:rPr>
              <a:t>t</a:t>
            </a:r>
            <a:r>
              <a:rPr lang="en-US">
                <a:latin typeface="Times"/>
              </a:rPr>
              <a:t>) must at least equal the sum of the data rates of the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The digital signal </a:t>
            </a:r>
            <a:r>
              <a:rPr lang="en-US" i="1">
                <a:latin typeface="Times"/>
              </a:rPr>
              <a:t>m</a:t>
            </a:r>
            <a:r>
              <a:rPr lang="en-US" i="1" baseline="-25000">
                <a:latin typeface="Times"/>
              </a:rPr>
              <a:t>c</a:t>
            </a:r>
            <a:r>
              <a:rPr lang="en-US">
                <a:latin typeface="Times"/>
              </a:rPr>
              <a:t>(</a:t>
            </a:r>
            <a:r>
              <a:rPr lang="en-US" i="1">
                <a:latin typeface="Times"/>
              </a:rPr>
              <a:t>t</a:t>
            </a:r>
            <a:r>
              <a:rPr lang="en-US">
                <a:latin typeface="Times"/>
              </a:rPr>
              <a:t>) may be transmitted directly, or passed through a modem so that an analog signal is transmitted. In either case, transmission is typically synchronous.</a:t>
            </a:r>
          </a:p>
          <a:p>
            <a:r>
              <a:rPr lang="en-US">
                <a:latin typeface="Times"/>
              </a:rPr>
              <a:t>	The transmitted data may have a format something like Figure 8.6b. The data are organized into </a:t>
            </a:r>
            <a:r>
              <a:rPr lang="en-US" b="1">
                <a:latin typeface="Times"/>
              </a:rPr>
              <a:t>frames</a:t>
            </a:r>
            <a:r>
              <a:rPr lang="en-US">
                <a:latin typeface="Times"/>
              </a:rPr>
              <a:t>. Each frame contains a cycle of time slots. In each frame, one or more slots are dedicated to each data source. The sequence of slots dedicated to one source, from frame to frame, is called a </a:t>
            </a:r>
            <a:r>
              <a:rPr lang="en-US" b="1">
                <a:latin typeface="Times"/>
              </a:rPr>
              <a:t>channel</a:t>
            </a:r>
            <a:r>
              <a:rPr lang="en-US">
                <a:latin typeface="Times"/>
              </a:rPr>
              <a:t>. The slot length equals the transmitter buffer length, typically a bit or a byte (character).</a:t>
            </a:r>
          </a:p>
          <a:p>
            <a:r>
              <a:rPr lang="en-US">
                <a:latin typeface="Times"/>
              </a:rPr>
              <a:t>	At the receiver, the interleaved data are demultiplexed and routed to the appropriate destination buffer. For each input source </a:t>
            </a:r>
            <a:r>
              <a:rPr lang="en-US" i="1">
                <a:latin typeface="Times"/>
              </a:rPr>
              <a:t>m</a:t>
            </a:r>
            <a:r>
              <a:rPr lang="en-US" i="1" baseline="-25000">
                <a:latin typeface="Times"/>
              </a:rPr>
              <a:t>i</a:t>
            </a:r>
            <a:r>
              <a:rPr lang="en-US">
                <a:latin typeface="Times"/>
              </a:rPr>
              <a:t>(</a:t>
            </a:r>
            <a:r>
              <a:rPr lang="en-US" i="1">
                <a:latin typeface="Times"/>
              </a:rPr>
              <a:t>t</a:t>
            </a:r>
            <a:r>
              <a:rPr lang="en-US">
                <a:latin typeface="Times"/>
              </a:rPr>
              <a:t>), there is an identical output destination that will receive the output data at the same rate at which it was generated.</a:t>
            </a: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75E7540F-9B9E-412B-B103-7AE0AB2870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5CF71-10BE-420F-8BE1-E5BEBB496AE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E7508-EF35-4DC2-94B0-A4C017009A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CC3F2430-9673-4F4D-8502-2A9D24ACAF3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76C31D0C-E03B-4C0E-9306-F6F962580BDF}"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B14D8CAE-87F8-43B7-9C6C-297FF96561A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5190870D-A1EE-4193-A3E6-5BB0CA895440}"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7C34-0930-4571-A116-A22154BC70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C8461-F521-4292-8D3C-C39914F3DDE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1CF5-B207-4CB7-853F-B3753D1141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C9AD6AF1-8A7D-480E-A422-C4E70C3EE5AD}"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BD21B77F-B2F9-449E-B20C-2D408851FC44}"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09.emf"/><Relationship Id="rId18" Type="http://schemas.openxmlformats.org/officeDocument/2006/relationships/customXml" Target="../ink/ink204.xml"/><Relationship Id="rId26" Type="http://schemas.openxmlformats.org/officeDocument/2006/relationships/customXml" Target="../ink/ink208.xml"/><Relationship Id="rId39" Type="http://schemas.openxmlformats.org/officeDocument/2006/relationships/image" Target="../media/image222.emf"/><Relationship Id="rId21" Type="http://schemas.openxmlformats.org/officeDocument/2006/relationships/image" Target="../media/image213.emf"/><Relationship Id="rId34" Type="http://schemas.openxmlformats.org/officeDocument/2006/relationships/customXml" Target="../ink/ink212.xml"/><Relationship Id="rId42" Type="http://schemas.openxmlformats.org/officeDocument/2006/relationships/customXml" Target="../ink/ink216.xml"/><Relationship Id="rId47" Type="http://schemas.openxmlformats.org/officeDocument/2006/relationships/image" Target="../media/image226.emf"/><Relationship Id="rId50" Type="http://schemas.openxmlformats.org/officeDocument/2006/relationships/customXml" Target="../ink/ink220.xml"/><Relationship Id="rId7" Type="http://schemas.openxmlformats.org/officeDocument/2006/relationships/image" Target="../media/image206.emf"/><Relationship Id="rId2" Type="http://schemas.openxmlformats.org/officeDocument/2006/relationships/notesSlide" Target="../notesSlides/notesSlide9.xml"/><Relationship Id="rId16" Type="http://schemas.openxmlformats.org/officeDocument/2006/relationships/customXml" Target="../ink/ink203.xml"/><Relationship Id="rId29" Type="http://schemas.openxmlformats.org/officeDocument/2006/relationships/image" Target="../media/image217.emf"/><Relationship Id="rId11" Type="http://schemas.openxmlformats.org/officeDocument/2006/relationships/image" Target="../media/image208.emf"/><Relationship Id="rId24" Type="http://schemas.openxmlformats.org/officeDocument/2006/relationships/customXml" Target="../ink/ink207.xml"/><Relationship Id="rId32" Type="http://schemas.openxmlformats.org/officeDocument/2006/relationships/customXml" Target="../ink/ink211.xml"/><Relationship Id="rId37" Type="http://schemas.openxmlformats.org/officeDocument/2006/relationships/image" Target="../media/image221.emf"/><Relationship Id="rId40" Type="http://schemas.openxmlformats.org/officeDocument/2006/relationships/customXml" Target="../ink/ink215.xml"/><Relationship Id="rId45" Type="http://schemas.openxmlformats.org/officeDocument/2006/relationships/image" Target="../media/image225.emf"/><Relationship Id="rId53" Type="http://schemas.openxmlformats.org/officeDocument/2006/relationships/image" Target="../media/image229.emf"/><Relationship Id="rId5" Type="http://schemas.openxmlformats.org/officeDocument/2006/relationships/image" Target="../media/image205.emf"/><Relationship Id="rId10" Type="http://schemas.openxmlformats.org/officeDocument/2006/relationships/customXml" Target="../ink/ink200.xml"/><Relationship Id="rId19" Type="http://schemas.openxmlformats.org/officeDocument/2006/relationships/image" Target="../media/image212.emf"/><Relationship Id="rId31" Type="http://schemas.openxmlformats.org/officeDocument/2006/relationships/image" Target="../media/image218.emf"/><Relationship Id="rId44" Type="http://schemas.openxmlformats.org/officeDocument/2006/relationships/customXml" Target="../ink/ink217.xml"/><Relationship Id="rId52" Type="http://schemas.openxmlformats.org/officeDocument/2006/relationships/customXml" Target="../ink/ink221.xml"/><Relationship Id="rId4" Type="http://schemas.openxmlformats.org/officeDocument/2006/relationships/customXml" Target="../ink/ink197.xml"/><Relationship Id="rId9" Type="http://schemas.openxmlformats.org/officeDocument/2006/relationships/image" Target="../media/image207.emf"/><Relationship Id="rId14" Type="http://schemas.openxmlformats.org/officeDocument/2006/relationships/customXml" Target="../ink/ink202.xml"/><Relationship Id="rId22" Type="http://schemas.openxmlformats.org/officeDocument/2006/relationships/customXml" Target="../ink/ink206.xml"/><Relationship Id="rId27" Type="http://schemas.openxmlformats.org/officeDocument/2006/relationships/image" Target="../media/image216.emf"/><Relationship Id="rId30" Type="http://schemas.openxmlformats.org/officeDocument/2006/relationships/customXml" Target="../ink/ink210.xml"/><Relationship Id="rId35" Type="http://schemas.openxmlformats.org/officeDocument/2006/relationships/image" Target="../media/image220.emf"/><Relationship Id="rId43" Type="http://schemas.openxmlformats.org/officeDocument/2006/relationships/image" Target="../media/image224.emf"/><Relationship Id="rId48" Type="http://schemas.openxmlformats.org/officeDocument/2006/relationships/customXml" Target="../ink/ink219.xml"/><Relationship Id="rId8" Type="http://schemas.openxmlformats.org/officeDocument/2006/relationships/customXml" Target="../ink/ink199.xml"/><Relationship Id="rId51" Type="http://schemas.openxmlformats.org/officeDocument/2006/relationships/image" Target="../media/image228.emf"/><Relationship Id="rId3" Type="http://schemas.openxmlformats.org/officeDocument/2006/relationships/image" Target="../media/image204.png"/><Relationship Id="rId12" Type="http://schemas.openxmlformats.org/officeDocument/2006/relationships/customXml" Target="../ink/ink201.xml"/><Relationship Id="rId17" Type="http://schemas.openxmlformats.org/officeDocument/2006/relationships/image" Target="../media/image211.emf"/><Relationship Id="rId25" Type="http://schemas.openxmlformats.org/officeDocument/2006/relationships/image" Target="../media/image215.emf"/><Relationship Id="rId33" Type="http://schemas.openxmlformats.org/officeDocument/2006/relationships/image" Target="../media/image219.emf"/><Relationship Id="rId38" Type="http://schemas.openxmlformats.org/officeDocument/2006/relationships/customXml" Target="../ink/ink214.xml"/><Relationship Id="rId46" Type="http://schemas.openxmlformats.org/officeDocument/2006/relationships/customXml" Target="../ink/ink218.xml"/><Relationship Id="rId20" Type="http://schemas.openxmlformats.org/officeDocument/2006/relationships/customXml" Target="../ink/ink205.xml"/><Relationship Id="rId41" Type="http://schemas.openxmlformats.org/officeDocument/2006/relationships/image" Target="../media/image223.emf"/><Relationship Id="rId1" Type="http://schemas.openxmlformats.org/officeDocument/2006/relationships/slideLayout" Target="../slideLayouts/slideLayout2.xml"/><Relationship Id="rId6" Type="http://schemas.openxmlformats.org/officeDocument/2006/relationships/customXml" Target="../ink/ink198.xml"/><Relationship Id="rId15" Type="http://schemas.openxmlformats.org/officeDocument/2006/relationships/image" Target="../media/image210.emf"/><Relationship Id="rId23" Type="http://schemas.openxmlformats.org/officeDocument/2006/relationships/image" Target="../media/image214.emf"/><Relationship Id="rId28" Type="http://schemas.openxmlformats.org/officeDocument/2006/relationships/customXml" Target="../ink/ink209.xml"/><Relationship Id="rId36" Type="http://schemas.openxmlformats.org/officeDocument/2006/relationships/customXml" Target="../ink/ink213.xml"/><Relationship Id="rId49" Type="http://schemas.openxmlformats.org/officeDocument/2006/relationships/image" Target="../media/image227.emf"/></Relationships>
</file>

<file path=ppt/slides/_rels/slide11.xml.rels><?xml version="1.0" encoding="UTF-8" standalone="yes"?>
<Relationships xmlns="http://schemas.openxmlformats.org/package/2006/relationships"><Relationship Id="rId26" Type="http://schemas.openxmlformats.org/officeDocument/2006/relationships/image" Target="../media/image241.emf"/><Relationship Id="rId21" Type="http://schemas.openxmlformats.org/officeDocument/2006/relationships/customXml" Target="../ink/ink231.xml"/><Relationship Id="rId42" Type="http://schemas.openxmlformats.org/officeDocument/2006/relationships/image" Target="../media/image249.emf"/><Relationship Id="rId47" Type="http://schemas.openxmlformats.org/officeDocument/2006/relationships/customXml" Target="../ink/ink244.xml"/><Relationship Id="rId63" Type="http://schemas.openxmlformats.org/officeDocument/2006/relationships/customXml" Target="../ink/ink252.xml"/><Relationship Id="rId68" Type="http://schemas.openxmlformats.org/officeDocument/2006/relationships/image" Target="../media/image262.emf"/><Relationship Id="rId84" Type="http://schemas.openxmlformats.org/officeDocument/2006/relationships/image" Target="../media/image270.emf"/><Relationship Id="rId16" Type="http://schemas.openxmlformats.org/officeDocument/2006/relationships/image" Target="../media/image236.emf"/><Relationship Id="rId11" Type="http://schemas.openxmlformats.org/officeDocument/2006/relationships/customXml" Target="../ink/ink226.xml"/><Relationship Id="rId32" Type="http://schemas.openxmlformats.org/officeDocument/2006/relationships/image" Target="../media/image244.emf"/><Relationship Id="rId37" Type="http://schemas.openxmlformats.org/officeDocument/2006/relationships/customXml" Target="../ink/ink239.xml"/><Relationship Id="rId53" Type="http://schemas.openxmlformats.org/officeDocument/2006/relationships/customXml" Target="../ink/ink247.xml"/><Relationship Id="rId58" Type="http://schemas.openxmlformats.org/officeDocument/2006/relationships/image" Target="../media/image257.emf"/><Relationship Id="rId74" Type="http://schemas.openxmlformats.org/officeDocument/2006/relationships/image" Target="../media/image265.emf"/><Relationship Id="rId79" Type="http://schemas.openxmlformats.org/officeDocument/2006/relationships/customXml" Target="../ink/ink260.xml"/><Relationship Id="rId5" Type="http://schemas.openxmlformats.org/officeDocument/2006/relationships/customXml" Target="../ink/ink223.xml"/><Relationship Id="rId19" Type="http://schemas.openxmlformats.org/officeDocument/2006/relationships/customXml" Target="../ink/ink230.xml"/><Relationship Id="rId14" Type="http://schemas.openxmlformats.org/officeDocument/2006/relationships/image" Target="../media/image235.emf"/><Relationship Id="rId22" Type="http://schemas.openxmlformats.org/officeDocument/2006/relationships/image" Target="../media/image239.emf"/><Relationship Id="rId27" Type="http://schemas.openxmlformats.org/officeDocument/2006/relationships/customXml" Target="../ink/ink234.xml"/><Relationship Id="rId30" Type="http://schemas.openxmlformats.org/officeDocument/2006/relationships/image" Target="../media/image243.emf"/><Relationship Id="rId35" Type="http://schemas.openxmlformats.org/officeDocument/2006/relationships/customXml" Target="../ink/ink238.xml"/><Relationship Id="rId43" Type="http://schemas.openxmlformats.org/officeDocument/2006/relationships/customXml" Target="../ink/ink242.xml"/><Relationship Id="rId48" Type="http://schemas.openxmlformats.org/officeDocument/2006/relationships/image" Target="../media/image252.emf"/><Relationship Id="rId56" Type="http://schemas.openxmlformats.org/officeDocument/2006/relationships/image" Target="../media/image256.emf"/><Relationship Id="rId64" Type="http://schemas.openxmlformats.org/officeDocument/2006/relationships/image" Target="../media/image260.emf"/><Relationship Id="rId69" Type="http://schemas.openxmlformats.org/officeDocument/2006/relationships/customXml" Target="../ink/ink255.xml"/><Relationship Id="rId77" Type="http://schemas.openxmlformats.org/officeDocument/2006/relationships/customXml" Target="../ink/ink259.xml"/><Relationship Id="rId8" Type="http://schemas.openxmlformats.org/officeDocument/2006/relationships/image" Target="../media/image232.emf"/><Relationship Id="rId51" Type="http://schemas.openxmlformats.org/officeDocument/2006/relationships/customXml" Target="../ink/ink246.xml"/><Relationship Id="rId72" Type="http://schemas.openxmlformats.org/officeDocument/2006/relationships/image" Target="../media/image264.emf"/><Relationship Id="rId80" Type="http://schemas.openxmlformats.org/officeDocument/2006/relationships/image" Target="../media/image268.emf"/><Relationship Id="rId85" Type="http://schemas.openxmlformats.org/officeDocument/2006/relationships/customXml" Target="../ink/ink263.xml"/><Relationship Id="rId3" Type="http://schemas.openxmlformats.org/officeDocument/2006/relationships/customXml" Target="../ink/ink222.xml"/><Relationship Id="rId12" Type="http://schemas.openxmlformats.org/officeDocument/2006/relationships/image" Target="../media/image234.emf"/><Relationship Id="rId17" Type="http://schemas.openxmlformats.org/officeDocument/2006/relationships/customXml" Target="../ink/ink229.xml"/><Relationship Id="rId25" Type="http://schemas.openxmlformats.org/officeDocument/2006/relationships/customXml" Target="../ink/ink233.xml"/><Relationship Id="rId33" Type="http://schemas.openxmlformats.org/officeDocument/2006/relationships/customXml" Target="../ink/ink237.xml"/><Relationship Id="rId38" Type="http://schemas.openxmlformats.org/officeDocument/2006/relationships/image" Target="../media/image247.emf"/><Relationship Id="rId46" Type="http://schemas.openxmlformats.org/officeDocument/2006/relationships/image" Target="../media/image251.emf"/><Relationship Id="rId59" Type="http://schemas.openxmlformats.org/officeDocument/2006/relationships/customXml" Target="../ink/ink250.xml"/><Relationship Id="rId67" Type="http://schemas.openxmlformats.org/officeDocument/2006/relationships/customXml" Target="../ink/ink254.xml"/><Relationship Id="rId20" Type="http://schemas.openxmlformats.org/officeDocument/2006/relationships/image" Target="../media/image238.emf"/><Relationship Id="rId41" Type="http://schemas.openxmlformats.org/officeDocument/2006/relationships/customXml" Target="../ink/ink241.xml"/><Relationship Id="rId54" Type="http://schemas.openxmlformats.org/officeDocument/2006/relationships/image" Target="../media/image255.emf"/><Relationship Id="rId62" Type="http://schemas.openxmlformats.org/officeDocument/2006/relationships/image" Target="../media/image259.emf"/><Relationship Id="rId70" Type="http://schemas.openxmlformats.org/officeDocument/2006/relationships/image" Target="../media/image263.emf"/><Relationship Id="rId75" Type="http://schemas.openxmlformats.org/officeDocument/2006/relationships/customXml" Target="../ink/ink258.xml"/><Relationship Id="rId83" Type="http://schemas.openxmlformats.org/officeDocument/2006/relationships/customXml" Target="../ink/ink262.xml"/><Relationship Id="rId88" Type="http://schemas.openxmlformats.org/officeDocument/2006/relationships/image" Target="../media/image272.emf"/><Relationship Id="rId1" Type="http://schemas.openxmlformats.org/officeDocument/2006/relationships/slideLayout" Target="../slideLayouts/slideLayout2.xml"/><Relationship Id="rId6" Type="http://schemas.openxmlformats.org/officeDocument/2006/relationships/image" Target="../media/image231.emf"/><Relationship Id="rId15" Type="http://schemas.openxmlformats.org/officeDocument/2006/relationships/customXml" Target="../ink/ink228.xml"/><Relationship Id="rId23" Type="http://schemas.openxmlformats.org/officeDocument/2006/relationships/customXml" Target="../ink/ink232.xml"/><Relationship Id="rId28" Type="http://schemas.openxmlformats.org/officeDocument/2006/relationships/image" Target="../media/image242.emf"/><Relationship Id="rId36" Type="http://schemas.openxmlformats.org/officeDocument/2006/relationships/image" Target="../media/image246.emf"/><Relationship Id="rId49" Type="http://schemas.openxmlformats.org/officeDocument/2006/relationships/customXml" Target="../ink/ink245.xml"/><Relationship Id="rId57" Type="http://schemas.openxmlformats.org/officeDocument/2006/relationships/customXml" Target="../ink/ink249.xml"/><Relationship Id="rId10" Type="http://schemas.openxmlformats.org/officeDocument/2006/relationships/image" Target="../media/image233.emf"/><Relationship Id="rId31" Type="http://schemas.openxmlformats.org/officeDocument/2006/relationships/customXml" Target="../ink/ink236.xml"/><Relationship Id="rId44" Type="http://schemas.openxmlformats.org/officeDocument/2006/relationships/image" Target="../media/image250.emf"/><Relationship Id="rId52" Type="http://schemas.openxmlformats.org/officeDocument/2006/relationships/image" Target="../media/image254.emf"/><Relationship Id="rId60" Type="http://schemas.openxmlformats.org/officeDocument/2006/relationships/image" Target="../media/image258.emf"/><Relationship Id="rId65" Type="http://schemas.openxmlformats.org/officeDocument/2006/relationships/customXml" Target="../ink/ink253.xml"/><Relationship Id="rId73" Type="http://schemas.openxmlformats.org/officeDocument/2006/relationships/customXml" Target="../ink/ink257.xml"/><Relationship Id="rId78" Type="http://schemas.openxmlformats.org/officeDocument/2006/relationships/image" Target="../media/image267.emf"/><Relationship Id="rId81" Type="http://schemas.openxmlformats.org/officeDocument/2006/relationships/customXml" Target="../ink/ink261.xml"/><Relationship Id="rId86" Type="http://schemas.openxmlformats.org/officeDocument/2006/relationships/image" Target="../media/image271.emf"/><Relationship Id="rId4" Type="http://schemas.openxmlformats.org/officeDocument/2006/relationships/image" Target="../media/image230.emf"/><Relationship Id="rId9" Type="http://schemas.openxmlformats.org/officeDocument/2006/relationships/customXml" Target="../ink/ink225.xml"/><Relationship Id="rId13" Type="http://schemas.openxmlformats.org/officeDocument/2006/relationships/customXml" Target="../ink/ink227.xml"/><Relationship Id="rId18" Type="http://schemas.openxmlformats.org/officeDocument/2006/relationships/image" Target="../media/image237.emf"/><Relationship Id="rId39" Type="http://schemas.openxmlformats.org/officeDocument/2006/relationships/customXml" Target="../ink/ink240.xml"/><Relationship Id="rId34" Type="http://schemas.openxmlformats.org/officeDocument/2006/relationships/image" Target="../media/image245.emf"/><Relationship Id="rId50" Type="http://schemas.openxmlformats.org/officeDocument/2006/relationships/image" Target="../media/image253.emf"/><Relationship Id="rId55" Type="http://schemas.openxmlformats.org/officeDocument/2006/relationships/customXml" Target="../ink/ink248.xml"/><Relationship Id="rId76" Type="http://schemas.openxmlformats.org/officeDocument/2006/relationships/image" Target="../media/image266.emf"/><Relationship Id="rId7" Type="http://schemas.openxmlformats.org/officeDocument/2006/relationships/customXml" Target="../ink/ink224.xml"/><Relationship Id="rId71" Type="http://schemas.openxmlformats.org/officeDocument/2006/relationships/customXml" Target="../ink/ink256.xml"/><Relationship Id="rId2" Type="http://schemas.openxmlformats.org/officeDocument/2006/relationships/notesSlide" Target="../notesSlides/notesSlide10.xml"/><Relationship Id="rId29" Type="http://schemas.openxmlformats.org/officeDocument/2006/relationships/customXml" Target="../ink/ink235.xml"/><Relationship Id="rId24" Type="http://schemas.openxmlformats.org/officeDocument/2006/relationships/image" Target="../media/image240.emf"/><Relationship Id="rId40" Type="http://schemas.openxmlformats.org/officeDocument/2006/relationships/image" Target="../media/image248.emf"/><Relationship Id="rId45" Type="http://schemas.openxmlformats.org/officeDocument/2006/relationships/customXml" Target="../ink/ink243.xml"/><Relationship Id="rId66" Type="http://schemas.openxmlformats.org/officeDocument/2006/relationships/image" Target="../media/image261.emf"/><Relationship Id="rId87" Type="http://schemas.openxmlformats.org/officeDocument/2006/relationships/customXml" Target="../ink/ink264.xml"/><Relationship Id="rId61" Type="http://schemas.openxmlformats.org/officeDocument/2006/relationships/customXml" Target="../ink/ink251.xml"/><Relationship Id="rId82" Type="http://schemas.openxmlformats.org/officeDocument/2006/relationships/image" Target="../media/image269.emf"/></Relationships>
</file>

<file path=ppt/slides/_rels/slide12.xml.rels><?xml version="1.0" encoding="UTF-8" standalone="yes"?>
<Relationships xmlns="http://schemas.openxmlformats.org/package/2006/relationships"><Relationship Id="rId26" Type="http://schemas.openxmlformats.org/officeDocument/2006/relationships/customXml" Target="../ink/ink276.xml"/><Relationship Id="rId21" Type="http://schemas.openxmlformats.org/officeDocument/2006/relationships/image" Target="../media/image282.emf"/><Relationship Id="rId42" Type="http://schemas.openxmlformats.org/officeDocument/2006/relationships/customXml" Target="../ink/ink284.xml"/><Relationship Id="rId47" Type="http://schemas.openxmlformats.org/officeDocument/2006/relationships/image" Target="../media/image295.emf"/><Relationship Id="rId63" Type="http://schemas.openxmlformats.org/officeDocument/2006/relationships/image" Target="../media/image303.emf"/><Relationship Id="rId68" Type="http://schemas.openxmlformats.org/officeDocument/2006/relationships/customXml" Target="../ink/ink297.xml"/><Relationship Id="rId84" Type="http://schemas.openxmlformats.org/officeDocument/2006/relationships/customXml" Target="../ink/ink305.xml"/><Relationship Id="rId16" Type="http://schemas.openxmlformats.org/officeDocument/2006/relationships/customXml" Target="../ink/ink271.xml"/><Relationship Id="rId11" Type="http://schemas.openxmlformats.org/officeDocument/2006/relationships/image" Target="../media/image277.emf"/><Relationship Id="rId32" Type="http://schemas.openxmlformats.org/officeDocument/2006/relationships/customXml" Target="../ink/ink279.xml"/><Relationship Id="rId37" Type="http://schemas.openxmlformats.org/officeDocument/2006/relationships/image" Target="../media/image290.emf"/><Relationship Id="rId53" Type="http://schemas.openxmlformats.org/officeDocument/2006/relationships/image" Target="../media/image298.emf"/><Relationship Id="rId58" Type="http://schemas.openxmlformats.org/officeDocument/2006/relationships/customXml" Target="../ink/ink292.xml"/><Relationship Id="rId74" Type="http://schemas.openxmlformats.org/officeDocument/2006/relationships/customXml" Target="../ink/ink300.xml"/><Relationship Id="rId79" Type="http://schemas.openxmlformats.org/officeDocument/2006/relationships/image" Target="../media/image311.emf"/><Relationship Id="rId5" Type="http://schemas.openxmlformats.org/officeDocument/2006/relationships/image" Target="../media/image274.emf"/><Relationship Id="rId19" Type="http://schemas.openxmlformats.org/officeDocument/2006/relationships/image" Target="../media/image281.emf"/><Relationship Id="rId14" Type="http://schemas.openxmlformats.org/officeDocument/2006/relationships/customXml" Target="../ink/ink270.xml"/><Relationship Id="rId22" Type="http://schemas.openxmlformats.org/officeDocument/2006/relationships/customXml" Target="../ink/ink274.xml"/><Relationship Id="rId27" Type="http://schemas.openxmlformats.org/officeDocument/2006/relationships/image" Target="../media/image285.emf"/><Relationship Id="rId30" Type="http://schemas.openxmlformats.org/officeDocument/2006/relationships/customXml" Target="../ink/ink278.xml"/><Relationship Id="rId35" Type="http://schemas.openxmlformats.org/officeDocument/2006/relationships/image" Target="../media/image289.emf"/><Relationship Id="rId43" Type="http://schemas.openxmlformats.org/officeDocument/2006/relationships/image" Target="../media/image293.emf"/><Relationship Id="rId48" Type="http://schemas.openxmlformats.org/officeDocument/2006/relationships/customXml" Target="../ink/ink287.xml"/><Relationship Id="rId56" Type="http://schemas.openxmlformats.org/officeDocument/2006/relationships/customXml" Target="../ink/ink291.xml"/><Relationship Id="rId64" Type="http://schemas.openxmlformats.org/officeDocument/2006/relationships/customXml" Target="../ink/ink295.xml"/><Relationship Id="rId69" Type="http://schemas.openxmlformats.org/officeDocument/2006/relationships/image" Target="../media/image306.emf"/><Relationship Id="rId77" Type="http://schemas.openxmlformats.org/officeDocument/2006/relationships/image" Target="../media/image310.emf"/><Relationship Id="rId8" Type="http://schemas.openxmlformats.org/officeDocument/2006/relationships/customXml" Target="../ink/ink267.xml"/><Relationship Id="rId51" Type="http://schemas.openxmlformats.org/officeDocument/2006/relationships/image" Target="../media/image297.emf"/><Relationship Id="rId72" Type="http://schemas.openxmlformats.org/officeDocument/2006/relationships/customXml" Target="../ink/ink299.xml"/><Relationship Id="rId80" Type="http://schemas.openxmlformats.org/officeDocument/2006/relationships/customXml" Target="../ink/ink303.xml"/><Relationship Id="rId85" Type="http://schemas.openxmlformats.org/officeDocument/2006/relationships/image" Target="../media/image314.emf"/><Relationship Id="rId3" Type="http://schemas.openxmlformats.org/officeDocument/2006/relationships/image" Target="../media/image273.png"/><Relationship Id="rId12" Type="http://schemas.openxmlformats.org/officeDocument/2006/relationships/customXml" Target="../ink/ink269.xml"/><Relationship Id="rId17" Type="http://schemas.openxmlformats.org/officeDocument/2006/relationships/image" Target="../media/image280.emf"/><Relationship Id="rId25" Type="http://schemas.openxmlformats.org/officeDocument/2006/relationships/image" Target="../media/image284.emf"/><Relationship Id="rId33" Type="http://schemas.openxmlformats.org/officeDocument/2006/relationships/image" Target="../media/image288.emf"/><Relationship Id="rId38" Type="http://schemas.openxmlformats.org/officeDocument/2006/relationships/customXml" Target="../ink/ink282.xml"/><Relationship Id="rId46" Type="http://schemas.openxmlformats.org/officeDocument/2006/relationships/customXml" Target="../ink/ink286.xml"/><Relationship Id="rId59" Type="http://schemas.openxmlformats.org/officeDocument/2006/relationships/image" Target="../media/image301.emf"/><Relationship Id="rId67" Type="http://schemas.openxmlformats.org/officeDocument/2006/relationships/image" Target="../media/image305.emf"/><Relationship Id="rId20" Type="http://schemas.openxmlformats.org/officeDocument/2006/relationships/customXml" Target="../ink/ink273.xml"/><Relationship Id="rId41" Type="http://schemas.openxmlformats.org/officeDocument/2006/relationships/image" Target="../media/image292.emf"/><Relationship Id="rId54" Type="http://schemas.openxmlformats.org/officeDocument/2006/relationships/customXml" Target="../ink/ink290.xml"/><Relationship Id="rId62" Type="http://schemas.openxmlformats.org/officeDocument/2006/relationships/customXml" Target="../ink/ink294.xml"/><Relationship Id="rId70" Type="http://schemas.openxmlformats.org/officeDocument/2006/relationships/customXml" Target="../ink/ink298.xml"/><Relationship Id="rId75" Type="http://schemas.openxmlformats.org/officeDocument/2006/relationships/image" Target="../media/image309.emf"/><Relationship Id="rId83" Type="http://schemas.openxmlformats.org/officeDocument/2006/relationships/image" Target="../media/image313.emf"/><Relationship Id="rId1" Type="http://schemas.openxmlformats.org/officeDocument/2006/relationships/slideLayout" Target="../slideLayouts/slideLayout2.xml"/><Relationship Id="rId6" Type="http://schemas.openxmlformats.org/officeDocument/2006/relationships/customXml" Target="../ink/ink266.xml"/><Relationship Id="rId15" Type="http://schemas.openxmlformats.org/officeDocument/2006/relationships/image" Target="../media/image279.emf"/><Relationship Id="rId23" Type="http://schemas.openxmlformats.org/officeDocument/2006/relationships/image" Target="../media/image283.emf"/><Relationship Id="rId28" Type="http://schemas.openxmlformats.org/officeDocument/2006/relationships/customXml" Target="../ink/ink277.xml"/><Relationship Id="rId36" Type="http://schemas.openxmlformats.org/officeDocument/2006/relationships/customXml" Target="../ink/ink281.xml"/><Relationship Id="rId49" Type="http://schemas.openxmlformats.org/officeDocument/2006/relationships/image" Target="../media/image296.emf"/><Relationship Id="rId57" Type="http://schemas.openxmlformats.org/officeDocument/2006/relationships/image" Target="../media/image300.emf"/><Relationship Id="rId10" Type="http://schemas.openxmlformats.org/officeDocument/2006/relationships/customXml" Target="../ink/ink268.xml"/><Relationship Id="rId31" Type="http://schemas.openxmlformats.org/officeDocument/2006/relationships/image" Target="../media/image287.emf"/><Relationship Id="rId44" Type="http://schemas.openxmlformats.org/officeDocument/2006/relationships/customXml" Target="../ink/ink285.xml"/><Relationship Id="rId52" Type="http://schemas.openxmlformats.org/officeDocument/2006/relationships/customXml" Target="../ink/ink289.xml"/><Relationship Id="rId60" Type="http://schemas.openxmlformats.org/officeDocument/2006/relationships/customXml" Target="../ink/ink293.xml"/><Relationship Id="rId65" Type="http://schemas.openxmlformats.org/officeDocument/2006/relationships/image" Target="../media/image304.emf"/><Relationship Id="rId73" Type="http://schemas.openxmlformats.org/officeDocument/2006/relationships/image" Target="../media/image308.emf"/><Relationship Id="rId78" Type="http://schemas.openxmlformats.org/officeDocument/2006/relationships/customXml" Target="../ink/ink302.xml"/><Relationship Id="rId81" Type="http://schemas.openxmlformats.org/officeDocument/2006/relationships/image" Target="../media/image312.emf"/><Relationship Id="rId4" Type="http://schemas.openxmlformats.org/officeDocument/2006/relationships/customXml" Target="../ink/ink265.xml"/><Relationship Id="rId9" Type="http://schemas.openxmlformats.org/officeDocument/2006/relationships/image" Target="../media/image276.emf"/><Relationship Id="rId13" Type="http://schemas.openxmlformats.org/officeDocument/2006/relationships/image" Target="../media/image278.emf"/><Relationship Id="rId18" Type="http://schemas.openxmlformats.org/officeDocument/2006/relationships/customXml" Target="../ink/ink272.xml"/><Relationship Id="rId39" Type="http://schemas.openxmlformats.org/officeDocument/2006/relationships/image" Target="../media/image291.emf"/><Relationship Id="rId34" Type="http://schemas.openxmlformats.org/officeDocument/2006/relationships/customXml" Target="../ink/ink280.xml"/><Relationship Id="rId50" Type="http://schemas.openxmlformats.org/officeDocument/2006/relationships/customXml" Target="../ink/ink288.xml"/><Relationship Id="rId55" Type="http://schemas.openxmlformats.org/officeDocument/2006/relationships/image" Target="../media/image299.emf"/><Relationship Id="rId76" Type="http://schemas.openxmlformats.org/officeDocument/2006/relationships/customXml" Target="../ink/ink301.xml"/><Relationship Id="rId7" Type="http://schemas.openxmlformats.org/officeDocument/2006/relationships/image" Target="../media/image275.emf"/><Relationship Id="rId71" Type="http://schemas.openxmlformats.org/officeDocument/2006/relationships/image" Target="../media/image307.emf"/><Relationship Id="rId2" Type="http://schemas.openxmlformats.org/officeDocument/2006/relationships/notesSlide" Target="../notesSlides/notesSlide11.xml"/><Relationship Id="rId29" Type="http://schemas.openxmlformats.org/officeDocument/2006/relationships/image" Target="../media/image286.emf"/><Relationship Id="rId24" Type="http://schemas.openxmlformats.org/officeDocument/2006/relationships/customXml" Target="../ink/ink275.xml"/><Relationship Id="rId40" Type="http://schemas.openxmlformats.org/officeDocument/2006/relationships/customXml" Target="../ink/ink283.xml"/><Relationship Id="rId45" Type="http://schemas.openxmlformats.org/officeDocument/2006/relationships/image" Target="../media/image294.emf"/><Relationship Id="rId66" Type="http://schemas.openxmlformats.org/officeDocument/2006/relationships/customXml" Target="../ink/ink296.xml"/><Relationship Id="rId61" Type="http://schemas.openxmlformats.org/officeDocument/2006/relationships/image" Target="../media/image302.emf"/><Relationship Id="rId82" Type="http://schemas.openxmlformats.org/officeDocument/2006/relationships/customXml" Target="../ink/ink304.xml"/></Relationships>
</file>

<file path=ppt/slides/_rels/slide13.xml.rels><?xml version="1.0" encoding="UTF-8" standalone="yes"?>
<Relationships xmlns="http://schemas.openxmlformats.org/package/2006/relationships"><Relationship Id="rId13" Type="http://schemas.openxmlformats.org/officeDocument/2006/relationships/customXml" Target="../ink/ink311.xml"/><Relationship Id="rId18" Type="http://schemas.openxmlformats.org/officeDocument/2006/relationships/image" Target="../media/image322.emf"/><Relationship Id="rId26" Type="http://schemas.openxmlformats.org/officeDocument/2006/relationships/image" Target="../media/image326.emf"/><Relationship Id="rId39" Type="http://schemas.openxmlformats.org/officeDocument/2006/relationships/customXml" Target="../ink/ink324.xml"/><Relationship Id="rId21" Type="http://schemas.openxmlformats.org/officeDocument/2006/relationships/customXml" Target="../ink/ink315.xml"/><Relationship Id="rId34" Type="http://schemas.openxmlformats.org/officeDocument/2006/relationships/image" Target="../media/image330.emf"/><Relationship Id="rId42" Type="http://schemas.openxmlformats.org/officeDocument/2006/relationships/image" Target="../media/image334.emf"/><Relationship Id="rId47" Type="http://schemas.openxmlformats.org/officeDocument/2006/relationships/customXml" Target="../ink/ink328.xml"/><Relationship Id="rId50" Type="http://schemas.openxmlformats.org/officeDocument/2006/relationships/image" Target="../media/image338.emf"/><Relationship Id="rId7" Type="http://schemas.openxmlformats.org/officeDocument/2006/relationships/customXml" Target="../ink/ink308.xml"/><Relationship Id="rId2" Type="http://schemas.openxmlformats.org/officeDocument/2006/relationships/notesSlide" Target="../notesSlides/notesSlide12.xml"/><Relationship Id="rId16" Type="http://schemas.openxmlformats.org/officeDocument/2006/relationships/image" Target="../media/image321.emf"/><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25.emf"/><Relationship Id="rId32" Type="http://schemas.openxmlformats.org/officeDocument/2006/relationships/image" Target="../media/image329.emf"/><Relationship Id="rId37" Type="http://schemas.openxmlformats.org/officeDocument/2006/relationships/customXml" Target="../ink/ink323.xml"/><Relationship Id="rId40" Type="http://schemas.openxmlformats.org/officeDocument/2006/relationships/image" Target="../media/image333.emf"/><Relationship Id="rId45" Type="http://schemas.openxmlformats.org/officeDocument/2006/relationships/customXml" Target="../ink/ink327.xml"/><Relationship Id="rId5" Type="http://schemas.openxmlformats.org/officeDocument/2006/relationships/customXml" Target="../ink/ink307.xml"/><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27.emf"/><Relationship Id="rId36" Type="http://schemas.openxmlformats.org/officeDocument/2006/relationships/image" Target="../media/image331.emf"/><Relationship Id="rId49" Type="http://schemas.openxmlformats.org/officeDocument/2006/relationships/customXml" Target="../ink/ink329.xml"/><Relationship Id="rId10" Type="http://schemas.openxmlformats.org/officeDocument/2006/relationships/image" Target="../media/image318.emf"/><Relationship Id="rId19" Type="http://schemas.openxmlformats.org/officeDocument/2006/relationships/customXml" Target="../ink/ink314.xml"/><Relationship Id="rId31" Type="http://schemas.openxmlformats.org/officeDocument/2006/relationships/customXml" Target="../ink/ink320.xml"/><Relationship Id="rId44" Type="http://schemas.openxmlformats.org/officeDocument/2006/relationships/image" Target="../media/image335.emf"/><Relationship Id="rId4" Type="http://schemas.openxmlformats.org/officeDocument/2006/relationships/image" Target="../media/image315.emf"/><Relationship Id="rId9" Type="http://schemas.openxmlformats.org/officeDocument/2006/relationships/customXml" Target="../ink/ink309.xml"/><Relationship Id="rId14" Type="http://schemas.openxmlformats.org/officeDocument/2006/relationships/image" Target="../media/image320.emf"/><Relationship Id="rId22" Type="http://schemas.openxmlformats.org/officeDocument/2006/relationships/image" Target="../media/image324.emf"/><Relationship Id="rId27" Type="http://schemas.openxmlformats.org/officeDocument/2006/relationships/customXml" Target="../ink/ink318.xml"/><Relationship Id="rId30" Type="http://schemas.openxmlformats.org/officeDocument/2006/relationships/image" Target="../media/image328.emf"/><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37.emf"/><Relationship Id="rId8" Type="http://schemas.openxmlformats.org/officeDocument/2006/relationships/image" Target="../media/image317.emf"/><Relationship Id="rId3" Type="http://schemas.openxmlformats.org/officeDocument/2006/relationships/customXml" Target="../ink/ink306.xml"/><Relationship Id="rId12" Type="http://schemas.openxmlformats.org/officeDocument/2006/relationships/image" Target="../media/image319.emf"/><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32.emf"/><Relationship Id="rId46" Type="http://schemas.openxmlformats.org/officeDocument/2006/relationships/image" Target="../media/image336.emf"/><Relationship Id="rId20" Type="http://schemas.openxmlformats.org/officeDocument/2006/relationships/image" Target="../media/image323.emf"/><Relationship Id="rId41" Type="http://schemas.openxmlformats.org/officeDocument/2006/relationships/customXml" Target="../ink/ink325.xml"/><Relationship Id="rId1" Type="http://schemas.openxmlformats.org/officeDocument/2006/relationships/slideLayout" Target="../slideLayouts/slideLayout2.xml"/><Relationship Id="rId6" Type="http://schemas.openxmlformats.org/officeDocument/2006/relationships/image" Target="../media/image316.emf"/></Relationships>
</file>

<file path=ppt/slides/_rels/slide1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346.emf"/><Relationship Id="rId26" Type="http://schemas.openxmlformats.org/officeDocument/2006/relationships/image" Target="../media/image350.emf"/><Relationship Id="rId39" Type="http://schemas.openxmlformats.org/officeDocument/2006/relationships/customXml" Target="../ink/ink348.xml"/><Relationship Id="rId21" Type="http://schemas.openxmlformats.org/officeDocument/2006/relationships/customXml" Target="../ink/ink339.xml"/><Relationship Id="rId34" Type="http://schemas.openxmlformats.org/officeDocument/2006/relationships/image" Target="../media/image354.emf"/><Relationship Id="rId7" Type="http://schemas.openxmlformats.org/officeDocument/2006/relationships/customXml" Target="../ink/ink332.xml"/><Relationship Id="rId12" Type="http://schemas.openxmlformats.org/officeDocument/2006/relationships/image" Target="../media/image343.emf"/><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38" Type="http://schemas.openxmlformats.org/officeDocument/2006/relationships/image" Target="../media/image356.emf"/><Relationship Id="rId2" Type="http://schemas.openxmlformats.org/officeDocument/2006/relationships/notesSlide" Target="../notesSlides/notesSlide13.xml"/><Relationship Id="rId16" Type="http://schemas.openxmlformats.org/officeDocument/2006/relationships/image" Target="../media/image345.emf"/><Relationship Id="rId20" Type="http://schemas.openxmlformats.org/officeDocument/2006/relationships/image" Target="../media/image347.emf"/><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340.emf"/><Relationship Id="rId11" Type="http://schemas.openxmlformats.org/officeDocument/2006/relationships/customXml" Target="../ink/ink334.xml"/><Relationship Id="rId24" Type="http://schemas.openxmlformats.org/officeDocument/2006/relationships/image" Target="../media/image349.emf"/><Relationship Id="rId32" Type="http://schemas.openxmlformats.org/officeDocument/2006/relationships/image" Target="../media/image353.emf"/><Relationship Id="rId37" Type="http://schemas.openxmlformats.org/officeDocument/2006/relationships/customXml" Target="../ink/ink347.xml"/><Relationship Id="rId40" Type="http://schemas.openxmlformats.org/officeDocument/2006/relationships/image" Target="../media/image357.emf"/><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351.emf"/><Relationship Id="rId36" Type="http://schemas.openxmlformats.org/officeDocument/2006/relationships/image" Target="../media/image355.emf"/><Relationship Id="rId10" Type="http://schemas.openxmlformats.org/officeDocument/2006/relationships/image" Target="../media/image342.emf"/><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339.emf"/><Relationship Id="rId9" Type="http://schemas.openxmlformats.org/officeDocument/2006/relationships/customXml" Target="../ink/ink333.xml"/><Relationship Id="rId14" Type="http://schemas.openxmlformats.org/officeDocument/2006/relationships/image" Target="../media/image344.emf"/><Relationship Id="rId22" Type="http://schemas.openxmlformats.org/officeDocument/2006/relationships/image" Target="../media/image348.emf"/><Relationship Id="rId27" Type="http://schemas.openxmlformats.org/officeDocument/2006/relationships/customXml" Target="../ink/ink342.xml"/><Relationship Id="rId30" Type="http://schemas.openxmlformats.org/officeDocument/2006/relationships/image" Target="../media/image352.emf"/><Relationship Id="rId35" Type="http://schemas.openxmlformats.org/officeDocument/2006/relationships/customXml" Target="../ink/ink346.xml"/><Relationship Id="rId8" Type="http://schemas.openxmlformats.org/officeDocument/2006/relationships/image" Target="../media/image341.emf"/><Relationship Id="rId3" Type="http://schemas.openxmlformats.org/officeDocument/2006/relationships/customXml" Target="../ink/ink330.xml"/></Relationships>
</file>

<file path=ppt/slides/_rels/slide15.xml.rels><?xml version="1.0" encoding="UTF-8" standalone="yes"?>
<Relationships xmlns="http://schemas.openxmlformats.org/package/2006/relationships"><Relationship Id="rId26" Type="http://schemas.openxmlformats.org/officeDocument/2006/relationships/customXml" Target="../ink/ink360.xml"/><Relationship Id="rId21" Type="http://schemas.openxmlformats.org/officeDocument/2006/relationships/image" Target="../media/image367.emf"/><Relationship Id="rId42" Type="http://schemas.openxmlformats.org/officeDocument/2006/relationships/customXml" Target="../ink/ink368.xml"/><Relationship Id="rId47" Type="http://schemas.openxmlformats.org/officeDocument/2006/relationships/image" Target="../media/image380.emf"/><Relationship Id="rId63" Type="http://schemas.openxmlformats.org/officeDocument/2006/relationships/image" Target="../media/image388.emf"/><Relationship Id="rId68" Type="http://schemas.openxmlformats.org/officeDocument/2006/relationships/customXml" Target="../ink/ink381.xml"/><Relationship Id="rId84" Type="http://schemas.openxmlformats.org/officeDocument/2006/relationships/customXml" Target="../ink/ink389.xml"/><Relationship Id="rId89" Type="http://schemas.openxmlformats.org/officeDocument/2006/relationships/image" Target="../media/image401.emf"/><Relationship Id="rId16" Type="http://schemas.openxmlformats.org/officeDocument/2006/relationships/customXml" Target="../ink/ink355.xml"/><Relationship Id="rId11" Type="http://schemas.openxmlformats.org/officeDocument/2006/relationships/image" Target="../media/image362.emf"/><Relationship Id="rId32" Type="http://schemas.openxmlformats.org/officeDocument/2006/relationships/customXml" Target="../ink/ink363.xml"/><Relationship Id="rId37" Type="http://schemas.openxmlformats.org/officeDocument/2006/relationships/image" Target="../media/image375.emf"/><Relationship Id="rId53" Type="http://schemas.openxmlformats.org/officeDocument/2006/relationships/image" Target="../media/image383.emf"/><Relationship Id="rId58" Type="http://schemas.openxmlformats.org/officeDocument/2006/relationships/customXml" Target="../ink/ink376.xml"/><Relationship Id="rId74" Type="http://schemas.openxmlformats.org/officeDocument/2006/relationships/customXml" Target="../ink/ink384.xml"/><Relationship Id="rId79" Type="http://schemas.openxmlformats.org/officeDocument/2006/relationships/image" Target="../media/image396.emf"/><Relationship Id="rId102" Type="http://schemas.openxmlformats.org/officeDocument/2006/relationships/customXml" Target="../ink/ink398.xml"/><Relationship Id="rId5" Type="http://schemas.openxmlformats.org/officeDocument/2006/relationships/image" Target="../media/image359.emf"/><Relationship Id="rId90" Type="http://schemas.openxmlformats.org/officeDocument/2006/relationships/customXml" Target="../ink/ink392.xml"/><Relationship Id="rId95" Type="http://schemas.openxmlformats.org/officeDocument/2006/relationships/image" Target="../media/image404.emf"/><Relationship Id="rId22" Type="http://schemas.openxmlformats.org/officeDocument/2006/relationships/customXml" Target="../ink/ink358.xml"/><Relationship Id="rId27" Type="http://schemas.openxmlformats.org/officeDocument/2006/relationships/image" Target="../media/image370.emf"/><Relationship Id="rId43" Type="http://schemas.openxmlformats.org/officeDocument/2006/relationships/image" Target="../media/image378.emf"/><Relationship Id="rId48" Type="http://schemas.openxmlformats.org/officeDocument/2006/relationships/customXml" Target="../ink/ink371.xml"/><Relationship Id="rId64" Type="http://schemas.openxmlformats.org/officeDocument/2006/relationships/customXml" Target="../ink/ink379.xml"/><Relationship Id="rId69" Type="http://schemas.openxmlformats.org/officeDocument/2006/relationships/image" Target="../media/image391.emf"/><Relationship Id="rId80" Type="http://schemas.openxmlformats.org/officeDocument/2006/relationships/customXml" Target="../ink/ink387.xml"/><Relationship Id="rId85" Type="http://schemas.openxmlformats.org/officeDocument/2006/relationships/image" Target="../media/image399.emf"/><Relationship Id="rId12" Type="http://schemas.openxmlformats.org/officeDocument/2006/relationships/customXml" Target="../ink/ink353.xml"/><Relationship Id="rId17" Type="http://schemas.openxmlformats.org/officeDocument/2006/relationships/image" Target="../media/image365.emf"/><Relationship Id="rId33" Type="http://schemas.openxmlformats.org/officeDocument/2006/relationships/image" Target="../media/image373.emf"/><Relationship Id="rId38" Type="http://schemas.openxmlformats.org/officeDocument/2006/relationships/customXml" Target="../ink/ink366.xml"/><Relationship Id="rId59" Type="http://schemas.openxmlformats.org/officeDocument/2006/relationships/image" Target="../media/image386.emf"/><Relationship Id="rId103" Type="http://schemas.openxmlformats.org/officeDocument/2006/relationships/image" Target="../media/image408.emf"/><Relationship Id="rId20" Type="http://schemas.openxmlformats.org/officeDocument/2006/relationships/customXml" Target="../ink/ink357.xml"/><Relationship Id="rId41" Type="http://schemas.openxmlformats.org/officeDocument/2006/relationships/image" Target="../media/image377.emf"/><Relationship Id="rId54" Type="http://schemas.openxmlformats.org/officeDocument/2006/relationships/customXml" Target="../ink/ink374.xml"/><Relationship Id="rId62" Type="http://schemas.openxmlformats.org/officeDocument/2006/relationships/customXml" Target="../ink/ink378.xml"/><Relationship Id="rId70" Type="http://schemas.openxmlformats.org/officeDocument/2006/relationships/customXml" Target="../ink/ink382.xml"/><Relationship Id="rId75" Type="http://schemas.openxmlformats.org/officeDocument/2006/relationships/image" Target="../media/image394.emf"/><Relationship Id="rId83" Type="http://schemas.openxmlformats.org/officeDocument/2006/relationships/image" Target="../media/image398.emf"/><Relationship Id="rId88" Type="http://schemas.openxmlformats.org/officeDocument/2006/relationships/customXml" Target="../ink/ink391.xml"/><Relationship Id="rId91" Type="http://schemas.openxmlformats.org/officeDocument/2006/relationships/image" Target="../media/image402.emf"/><Relationship Id="rId96" Type="http://schemas.openxmlformats.org/officeDocument/2006/relationships/customXml" Target="../ink/ink395.xml"/><Relationship Id="rId1" Type="http://schemas.openxmlformats.org/officeDocument/2006/relationships/slideLayout" Target="../slideLayouts/slideLayout2.xml"/><Relationship Id="rId6" Type="http://schemas.openxmlformats.org/officeDocument/2006/relationships/customXml" Target="../ink/ink350.xml"/><Relationship Id="rId15" Type="http://schemas.openxmlformats.org/officeDocument/2006/relationships/image" Target="../media/image364.emf"/><Relationship Id="rId23" Type="http://schemas.openxmlformats.org/officeDocument/2006/relationships/image" Target="../media/image368.emf"/><Relationship Id="rId28" Type="http://schemas.openxmlformats.org/officeDocument/2006/relationships/customXml" Target="../ink/ink361.xml"/><Relationship Id="rId36" Type="http://schemas.openxmlformats.org/officeDocument/2006/relationships/customXml" Target="../ink/ink365.xml"/><Relationship Id="rId49" Type="http://schemas.openxmlformats.org/officeDocument/2006/relationships/image" Target="../media/image381.emf"/><Relationship Id="rId57" Type="http://schemas.openxmlformats.org/officeDocument/2006/relationships/image" Target="../media/image385.emf"/><Relationship Id="rId10" Type="http://schemas.openxmlformats.org/officeDocument/2006/relationships/customXml" Target="../ink/ink352.xml"/><Relationship Id="rId31" Type="http://schemas.openxmlformats.org/officeDocument/2006/relationships/image" Target="../media/image372.emf"/><Relationship Id="rId44" Type="http://schemas.openxmlformats.org/officeDocument/2006/relationships/customXml" Target="../ink/ink369.xml"/><Relationship Id="rId52" Type="http://schemas.openxmlformats.org/officeDocument/2006/relationships/customXml" Target="../ink/ink373.xml"/><Relationship Id="rId60" Type="http://schemas.openxmlformats.org/officeDocument/2006/relationships/customXml" Target="../ink/ink377.xml"/><Relationship Id="rId65" Type="http://schemas.openxmlformats.org/officeDocument/2006/relationships/image" Target="../media/image389.emf"/><Relationship Id="rId73" Type="http://schemas.openxmlformats.org/officeDocument/2006/relationships/image" Target="../media/image393.emf"/><Relationship Id="rId78" Type="http://schemas.openxmlformats.org/officeDocument/2006/relationships/customXml" Target="../ink/ink386.xml"/><Relationship Id="rId81" Type="http://schemas.openxmlformats.org/officeDocument/2006/relationships/image" Target="../media/image397.emf"/><Relationship Id="rId86" Type="http://schemas.openxmlformats.org/officeDocument/2006/relationships/customXml" Target="../ink/ink390.xml"/><Relationship Id="rId94" Type="http://schemas.openxmlformats.org/officeDocument/2006/relationships/customXml" Target="../ink/ink394.xml"/><Relationship Id="rId99" Type="http://schemas.openxmlformats.org/officeDocument/2006/relationships/image" Target="../media/image406.emf"/><Relationship Id="rId101" Type="http://schemas.openxmlformats.org/officeDocument/2006/relationships/image" Target="../media/image407.emf"/><Relationship Id="rId4" Type="http://schemas.openxmlformats.org/officeDocument/2006/relationships/customXml" Target="../ink/ink349.xml"/><Relationship Id="rId9" Type="http://schemas.openxmlformats.org/officeDocument/2006/relationships/image" Target="../media/image361.emf"/><Relationship Id="rId13" Type="http://schemas.openxmlformats.org/officeDocument/2006/relationships/image" Target="../media/image363.emf"/><Relationship Id="rId18" Type="http://schemas.openxmlformats.org/officeDocument/2006/relationships/customXml" Target="../ink/ink356.xml"/><Relationship Id="rId39" Type="http://schemas.openxmlformats.org/officeDocument/2006/relationships/image" Target="../media/image376.emf"/><Relationship Id="rId34" Type="http://schemas.openxmlformats.org/officeDocument/2006/relationships/customXml" Target="../ink/ink364.xml"/><Relationship Id="rId50" Type="http://schemas.openxmlformats.org/officeDocument/2006/relationships/customXml" Target="../ink/ink372.xml"/><Relationship Id="rId55" Type="http://schemas.openxmlformats.org/officeDocument/2006/relationships/image" Target="../media/image384.emf"/><Relationship Id="rId76" Type="http://schemas.openxmlformats.org/officeDocument/2006/relationships/customXml" Target="../ink/ink385.xml"/><Relationship Id="rId97" Type="http://schemas.openxmlformats.org/officeDocument/2006/relationships/image" Target="../media/image405.emf"/><Relationship Id="rId104" Type="http://schemas.openxmlformats.org/officeDocument/2006/relationships/customXml" Target="../ink/ink399.xml"/><Relationship Id="rId7" Type="http://schemas.openxmlformats.org/officeDocument/2006/relationships/image" Target="../media/image360.emf"/><Relationship Id="rId71" Type="http://schemas.openxmlformats.org/officeDocument/2006/relationships/image" Target="../media/image392.emf"/><Relationship Id="rId92" Type="http://schemas.openxmlformats.org/officeDocument/2006/relationships/customXml" Target="../ink/ink393.xml"/><Relationship Id="rId2" Type="http://schemas.openxmlformats.org/officeDocument/2006/relationships/notesSlide" Target="../notesSlides/notesSlide14.xml"/><Relationship Id="rId29" Type="http://schemas.openxmlformats.org/officeDocument/2006/relationships/image" Target="../media/image371.emf"/><Relationship Id="rId24" Type="http://schemas.openxmlformats.org/officeDocument/2006/relationships/customXml" Target="../ink/ink359.xml"/><Relationship Id="rId40" Type="http://schemas.openxmlformats.org/officeDocument/2006/relationships/customXml" Target="../ink/ink367.xml"/><Relationship Id="rId45" Type="http://schemas.openxmlformats.org/officeDocument/2006/relationships/image" Target="../media/image379.emf"/><Relationship Id="rId66" Type="http://schemas.openxmlformats.org/officeDocument/2006/relationships/customXml" Target="../ink/ink380.xml"/><Relationship Id="rId87" Type="http://schemas.openxmlformats.org/officeDocument/2006/relationships/image" Target="../media/image400.emf"/><Relationship Id="rId61" Type="http://schemas.openxmlformats.org/officeDocument/2006/relationships/image" Target="../media/image387.emf"/><Relationship Id="rId82" Type="http://schemas.openxmlformats.org/officeDocument/2006/relationships/customXml" Target="../ink/ink388.xml"/><Relationship Id="rId19" Type="http://schemas.openxmlformats.org/officeDocument/2006/relationships/image" Target="../media/image366.emf"/><Relationship Id="rId14" Type="http://schemas.openxmlformats.org/officeDocument/2006/relationships/customXml" Target="../ink/ink354.xml"/><Relationship Id="rId30" Type="http://schemas.openxmlformats.org/officeDocument/2006/relationships/customXml" Target="../ink/ink362.xml"/><Relationship Id="rId35" Type="http://schemas.openxmlformats.org/officeDocument/2006/relationships/image" Target="../media/image374.emf"/><Relationship Id="rId56" Type="http://schemas.openxmlformats.org/officeDocument/2006/relationships/customXml" Target="../ink/ink375.xml"/><Relationship Id="rId77" Type="http://schemas.openxmlformats.org/officeDocument/2006/relationships/image" Target="../media/image395.emf"/><Relationship Id="rId100" Type="http://schemas.openxmlformats.org/officeDocument/2006/relationships/customXml" Target="../ink/ink397.xml"/><Relationship Id="rId105" Type="http://schemas.openxmlformats.org/officeDocument/2006/relationships/image" Target="../media/image409.emf"/><Relationship Id="rId8" Type="http://schemas.openxmlformats.org/officeDocument/2006/relationships/customXml" Target="../ink/ink351.xml"/><Relationship Id="rId51" Type="http://schemas.openxmlformats.org/officeDocument/2006/relationships/image" Target="../media/image382.emf"/><Relationship Id="rId72" Type="http://schemas.openxmlformats.org/officeDocument/2006/relationships/customXml" Target="../ink/ink383.xml"/><Relationship Id="rId93" Type="http://schemas.openxmlformats.org/officeDocument/2006/relationships/image" Target="../media/image403.emf"/><Relationship Id="rId98" Type="http://schemas.openxmlformats.org/officeDocument/2006/relationships/customXml" Target="../ink/ink396.xml"/><Relationship Id="rId3" Type="http://schemas.openxmlformats.org/officeDocument/2006/relationships/image" Target="../media/image358.png"/><Relationship Id="rId25" Type="http://schemas.openxmlformats.org/officeDocument/2006/relationships/image" Target="../media/image369.emf"/><Relationship Id="rId46" Type="http://schemas.openxmlformats.org/officeDocument/2006/relationships/customXml" Target="../ink/ink370.xml"/><Relationship Id="rId67" Type="http://schemas.openxmlformats.org/officeDocument/2006/relationships/image" Target="../media/image390.emf"/></Relationships>
</file>

<file path=ppt/slides/_rels/slide16.xml.rels><?xml version="1.0" encoding="UTF-8" standalone="yes"?>
<Relationships xmlns="http://schemas.openxmlformats.org/package/2006/relationships"><Relationship Id="rId13" Type="http://schemas.openxmlformats.org/officeDocument/2006/relationships/image" Target="../media/image415.emf"/><Relationship Id="rId18" Type="http://schemas.openxmlformats.org/officeDocument/2006/relationships/customXml" Target="../ink/ink408.xml"/><Relationship Id="rId26" Type="http://schemas.openxmlformats.org/officeDocument/2006/relationships/customXml" Target="../ink/ink412.xml"/><Relationship Id="rId39" Type="http://schemas.openxmlformats.org/officeDocument/2006/relationships/image" Target="../media/image428.emf"/><Relationship Id="rId21" Type="http://schemas.openxmlformats.org/officeDocument/2006/relationships/image" Target="../media/image419.emf"/><Relationship Id="rId34" Type="http://schemas.openxmlformats.org/officeDocument/2006/relationships/customXml" Target="../ink/ink416.xml"/><Relationship Id="rId7" Type="http://schemas.openxmlformats.org/officeDocument/2006/relationships/image" Target="../media/image412.emf"/><Relationship Id="rId12" Type="http://schemas.openxmlformats.org/officeDocument/2006/relationships/customXml" Target="../ink/ink405.xml"/><Relationship Id="rId17" Type="http://schemas.openxmlformats.org/officeDocument/2006/relationships/image" Target="../media/image417.emf"/><Relationship Id="rId25" Type="http://schemas.openxmlformats.org/officeDocument/2006/relationships/image" Target="../media/image421.emf"/><Relationship Id="rId33" Type="http://schemas.openxmlformats.org/officeDocument/2006/relationships/image" Target="../media/image425.emf"/><Relationship Id="rId38" Type="http://schemas.openxmlformats.org/officeDocument/2006/relationships/customXml" Target="../ink/ink418.xml"/><Relationship Id="rId2" Type="http://schemas.openxmlformats.org/officeDocument/2006/relationships/customXml" Target="../ink/ink400.xml"/><Relationship Id="rId16" Type="http://schemas.openxmlformats.org/officeDocument/2006/relationships/customXml" Target="../ink/ink407.xml"/><Relationship Id="rId20" Type="http://schemas.openxmlformats.org/officeDocument/2006/relationships/customXml" Target="../ink/ink409.xml"/><Relationship Id="rId29" Type="http://schemas.openxmlformats.org/officeDocument/2006/relationships/image" Target="../media/image423.emf"/><Relationship Id="rId1" Type="http://schemas.openxmlformats.org/officeDocument/2006/relationships/slideLayout" Target="../slideLayouts/slideLayout2.xml"/><Relationship Id="rId6" Type="http://schemas.openxmlformats.org/officeDocument/2006/relationships/customXml" Target="../ink/ink402.xml"/><Relationship Id="rId11" Type="http://schemas.openxmlformats.org/officeDocument/2006/relationships/image" Target="../media/image414.emf"/><Relationship Id="rId24" Type="http://schemas.openxmlformats.org/officeDocument/2006/relationships/customXml" Target="../ink/ink411.xml"/><Relationship Id="rId32" Type="http://schemas.openxmlformats.org/officeDocument/2006/relationships/customXml" Target="../ink/ink415.xml"/><Relationship Id="rId37" Type="http://schemas.openxmlformats.org/officeDocument/2006/relationships/image" Target="../media/image427.emf"/><Relationship Id="rId5" Type="http://schemas.openxmlformats.org/officeDocument/2006/relationships/image" Target="../media/image411.emf"/><Relationship Id="rId15" Type="http://schemas.openxmlformats.org/officeDocument/2006/relationships/image" Target="../media/image416.emf"/><Relationship Id="rId23" Type="http://schemas.openxmlformats.org/officeDocument/2006/relationships/image" Target="../media/image420.emf"/><Relationship Id="rId28" Type="http://schemas.openxmlformats.org/officeDocument/2006/relationships/customXml" Target="../ink/ink413.xml"/><Relationship Id="rId36" Type="http://schemas.openxmlformats.org/officeDocument/2006/relationships/customXml" Target="../ink/ink417.xml"/><Relationship Id="rId10" Type="http://schemas.openxmlformats.org/officeDocument/2006/relationships/customXml" Target="../ink/ink404.xml"/><Relationship Id="rId19" Type="http://schemas.openxmlformats.org/officeDocument/2006/relationships/image" Target="../media/image418.emf"/><Relationship Id="rId31" Type="http://schemas.openxmlformats.org/officeDocument/2006/relationships/image" Target="../media/image424.emf"/><Relationship Id="rId4" Type="http://schemas.openxmlformats.org/officeDocument/2006/relationships/customXml" Target="../ink/ink401.xml"/><Relationship Id="rId9" Type="http://schemas.openxmlformats.org/officeDocument/2006/relationships/image" Target="../media/image413.emf"/><Relationship Id="rId14" Type="http://schemas.openxmlformats.org/officeDocument/2006/relationships/customXml" Target="../ink/ink406.xml"/><Relationship Id="rId22" Type="http://schemas.openxmlformats.org/officeDocument/2006/relationships/customXml" Target="../ink/ink410.xml"/><Relationship Id="rId27" Type="http://schemas.openxmlformats.org/officeDocument/2006/relationships/image" Target="../media/image422.emf"/><Relationship Id="rId30" Type="http://schemas.openxmlformats.org/officeDocument/2006/relationships/customXml" Target="../ink/ink414.xml"/><Relationship Id="rId35" Type="http://schemas.openxmlformats.org/officeDocument/2006/relationships/image" Target="../media/image426.emf"/><Relationship Id="rId8" Type="http://schemas.openxmlformats.org/officeDocument/2006/relationships/customXml" Target="../ink/ink403.xml"/><Relationship Id="rId3" Type="http://schemas.openxmlformats.org/officeDocument/2006/relationships/image" Target="../media/image410.emf"/></Relationships>
</file>

<file path=ppt/slides/_rels/slide17.xml.rels><?xml version="1.0" encoding="UTF-8" standalone="yes"?>
<Relationships xmlns="http://schemas.openxmlformats.org/package/2006/relationships"><Relationship Id="rId13" Type="http://schemas.openxmlformats.org/officeDocument/2006/relationships/customXml" Target="../ink/ink424.xml"/><Relationship Id="rId18" Type="http://schemas.openxmlformats.org/officeDocument/2006/relationships/image" Target="../media/image437.emf"/><Relationship Id="rId26" Type="http://schemas.openxmlformats.org/officeDocument/2006/relationships/image" Target="../media/image441.emf"/><Relationship Id="rId39" Type="http://schemas.openxmlformats.org/officeDocument/2006/relationships/customXml" Target="../ink/ink437.xml"/><Relationship Id="rId21" Type="http://schemas.openxmlformats.org/officeDocument/2006/relationships/customXml" Target="../ink/ink428.xml"/><Relationship Id="rId34" Type="http://schemas.openxmlformats.org/officeDocument/2006/relationships/image" Target="../media/image445.emf"/><Relationship Id="rId42" Type="http://schemas.openxmlformats.org/officeDocument/2006/relationships/image" Target="../media/image449.emf"/><Relationship Id="rId47" Type="http://schemas.openxmlformats.org/officeDocument/2006/relationships/customXml" Target="../ink/ink441.xml"/><Relationship Id="rId50" Type="http://schemas.openxmlformats.org/officeDocument/2006/relationships/image" Target="../media/image453.emf"/><Relationship Id="rId7" Type="http://schemas.openxmlformats.org/officeDocument/2006/relationships/customXml" Target="../ink/ink421.xml"/><Relationship Id="rId2" Type="http://schemas.openxmlformats.org/officeDocument/2006/relationships/image" Target="../media/image429.png"/><Relationship Id="rId16" Type="http://schemas.openxmlformats.org/officeDocument/2006/relationships/image" Target="../media/image436.emf"/><Relationship Id="rId29" Type="http://schemas.openxmlformats.org/officeDocument/2006/relationships/customXml" Target="../ink/ink432.xml"/><Relationship Id="rId11" Type="http://schemas.openxmlformats.org/officeDocument/2006/relationships/customXml" Target="../ink/ink423.xml"/><Relationship Id="rId24" Type="http://schemas.openxmlformats.org/officeDocument/2006/relationships/image" Target="../media/image440.emf"/><Relationship Id="rId32" Type="http://schemas.openxmlformats.org/officeDocument/2006/relationships/image" Target="../media/image444.emf"/><Relationship Id="rId37" Type="http://schemas.openxmlformats.org/officeDocument/2006/relationships/customXml" Target="../ink/ink436.xml"/><Relationship Id="rId40" Type="http://schemas.openxmlformats.org/officeDocument/2006/relationships/image" Target="../media/image448.emf"/><Relationship Id="rId45" Type="http://schemas.openxmlformats.org/officeDocument/2006/relationships/customXml" Target="../ink/ink440.xml"/><Relationship Id="rId53" Type="http://schemas.openxmlformats.org/officeDocument/2006/relationships/customXml" Target="../ink/ink444.xml"/><Relationship Id="rId5" Type="http://schemas.openxmlformats.org/officeDocument/2006/relationships/customXml" Target="../ink/ink420.xml"/><Relationship Id="rId10" Type="http://schemas.openxmlformats.org/officeDocument/2006/relationships/image" Target="../media/image433.emf"/><Relationship Id="rId19" Type="http://schemas.openxmlformats.org/officeDocument/2006/relationships/customXml" Target="../ink/ink427.xml"/><Relationship Id="rId31" Type="http://schemas.openxmlformats.org/officeDocument/2006/relationships/customXml" Target="../ink/ink433.xml"/><Relationship Id="rId44" Type="http://schemas.openxmlformats.org/officeDocument/2006/relationships/image" Target="../media/image450.emf"/><Relationship Id="rId52" Type="http://schemas.openxmlformats.org/officeDocument/2006/relationships/image" Target="../media/image454.emf"/><Relationship Id="rId4" Type="http://schemas.openxmlformats.org/officeDocument/2006/relationships/image" Target="../media/image430.emf"/><Relationship Id="rId9" Type="http://schemas.openxmlformats.org/officeDocument/2006/relationships/customXml" Target="../ink/ink422.xml"/><Relationship Id="rId14" Type="http://schemas.openxmlformats.org/officeDocument/2006/relationships/image" Target="../media/image435.emf"/><Relationship Id="rId22" Type="http://schemas.openxmlformats.org/officeDocument/2006/relationships/image" Target="../media/image439.emf"/><Relationship Id="rId27" Type="http://schemas.openxmlformats.org/officeDocument/2006/relationships/customXml" Target="../ink/ink431.xml"/><Relationship Id="rId30" Type="http://schemas.openxmlformats.org/officeDocument/2006/relationships/image" Target="../media/image443.emf"/><Relationship Id="rId35" Type="http://schemas.openxmlformats.org/officeDocument/2006/relationships/customXml" Target="../ink/ink435.xml"/><Relationship Id="rId43" Type="http://schemas.openxmlformats.org/officeDocument/2006/relationships/customXml" Target="../ink/ink439.xml"/><Relationship Id="rId48" Type="http://schemas.openxmlformats.org/officeDocument/2006/relationships/image" Target="../media/image452.emf"/><Relationship Id="rId8" Type="http://schemas.openxmlformats.org/officeDocument/2006/relationships/image" Target="../media/image432.emf"/><Relationship Id="rId51" Type="http://schemas.openxmlformats.org/officeDocument/2006/relationships/customXml" Target="../ink/ink443.xml"/><Relationship Id="rId3" Type="http://schemas.openxmlformats.org/officeDocument/2006/relationships/customXml" Target="../ink/ink419.xml"/><Relationship Id="rId12" Type="http://schemas.openxmlformats.org/officeDocument/2006/relationships/image" Target="../media/image434.emf"/><Relationship Id="rId17" Type="http://schemas.openxmlformats.org/officeDocument/2006/relationships/customXml" Target="../ink/ink426.xml"/><Relationship Id="rId25" Type="http://schemas.openxmlformats.org/officeDocument/2006/relationships/customXml" Target="../ink/ink430.xml"/><Relationship Id="rId33" Type="http://schemas.openxmlformats.org/officeDocument/2006/relationships/customXml" Target="../ink/ink434.xml"/><Relationship Id="rId38" Type="http://schemas.openxmlformats.org/officeDocument/2006/relationships/image" Target="../media/image447.emf"/><Relationship Id="rId46" Type="http://schemas.openxmlformats.org/officeDocument/2006/relationships/image" Target="../media/image451.emf"/><Relationship Id="rId20" Type="http://schemas.openxmlformats.org/officeDocument/2006/relationships/image" Target="../media/image438.emf"/><Relationship Id="rId41" Type="http://schemas.openxmlformats.org/officeDocument/2006/relationships/customXml" Target="../ink/ink438.xml"/><Relationship Id="rId54" Type="http://schemas.openxmlformats.org/officeDocument/2006/relationships/image" Target="../media/image455.emf"/><Relationship Id="rId1" Type="http://schemas.openxmlformats.org/officeDocument/2006/relationships/slideLayout" Target="../slideLayouts/slideLayout2.xml"/><Relationship Id="rId6" Type="http://schemas.openxmlformats.org/officeDocument/2006/relationships/image" Target="../media/image431.emf"/><Relationship Id="rId15" Type="http://schemas.openxmlformats.org/officeDocument/2006/relationships/customXml" Target="../ink/ink425.xml"/><Relationship Id="rId23" Type="http://schemas.openxmlformats.org/officeDocument/2006/relationships/customXml" Target="../ink/ink429.xml"/><Relationship Id="rId28" Type="http://schemas.openxmlformats.org/officeDocument/2006/relationships/image" Target="../media/image442.emf"/><Relationship Id="rId36" Type="http://schemas.openxmlformats.org/officeDocument/2006/relationships/image" Target="../media/image446.emf"/><Relationship Id="rId49" Type="http://schemas.openxmlformats.org/officeDocument/2006/relationships/customXml" Target="../ink/ink4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8.emf"/><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1.emf"/><Relationship Id="rId21" Type="http://schemas.openxmlformats.org/officeDocument/2006/relationships/image" Target="../media/image12.emf"/><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25.emf"/><Relationship Id="rId50" Type="http://schemas.openxmlformats.org/officeDocument/2006/relationships/customXml" Target="../ink/ink24.xml"/><Relationship Id="rId55" Type="http://schemas.openxmlformats.org/officeDocument/2006/relationships/image" Target="../media/image29.emf"/><Relationship Id="rId7" Type="http://schemas.openxmlformats.org/officeDocument/2006/relationships/image" Target="../media/image5.emf"/><Relationship Id="rId2" Type="http://schemas.openxmlformats.org/officeDocument/2006/relationships/notesSlide" Target="../notesSlides/notesSlide2.xml"/><Relationship Id="rId16" Type="http://schemas.openxmlformats.org/officeDocument/2006/relationships/customXml" Target="../ink/ink7.xml"/><Relationship Id="rId29" Type="http://schemas.openxmlformats.org/officeDocument/2006/relationships/image" Target="../media/image16.emf"/><Relationship Id="rId11" Type="http://schemas.openxmlformats.org/officeDocument/2006/relationships/image" Target="../media/image7.emf"/><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0.emf"/><Relationship Id="rId40" Type="http://schemas.openxmlformats.org/officeDocument/2006/relationships/customXml" Target="../ink/ink19.xml"/><Relationship Id="rId45" Type="http://schemas.openxmlformats.org/officeDocument/2006/relationships/image" Target="../media/image24.emf"/><Relationship Id="rId53" Type="http://schemas.openxmlformats.org/officeDocument/2006/relationships/image" Target="../media/image28.emf"/><Relationship Id="rId58" Type="http://schemas.openxmlformats.org/officeDocument/2006/relationships/customXml" Target="../ink/ink28.xml"/><Relationship Id="rId5" Type="http://schemas.openxmlformats.org/officeDocument/2006/relationships/image" Target="../media/image4.emf"/><Relationship Id="rId61" Type="http://schemas.openxmlformats.org/officeDocument/2006/relationships/image" Target="../media/image32.emf"/><Relationship Id="rId19" Type="http://schemas.openxmlformats.org/officeDocument/2006/relationships/image" Target="../media/image11.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5.emf"/><Relationship Id="rId30" Type="http://schemas.openxmlformats.org/officeDocument/2006/relationships/customXml" Target="../ink/ink14.xml"/><Relationship Id="rId35" Type="http://schemas.openxmlformats.org/officeDocument/2006/relationships/image" Target="../media/image19.emf"/><Relationship Id="rId43" Type="http://schemas.openxmlformats.org/officeDocument/2006/relationships/image" Target="../media/image23.emf"/><Relationship Id="rId48" Type="http://schemas.openxmlformats.org/officeDocument/2006/relationships/customXml" Target="../ink/ink23.xml"/><Relationship Id="rId56" Type="http://schemas.openxmlformats.org/officeDocument/2006/relationships/customXml" Target="../ink/ink27.xml"/><Relationship Id="rId8" Type="http://schemas.openxmlformats.org/officeDocument/2006/relationships/customXml" Target="../ink/ink3.xml"/><Relationship Id="rId51" Type="http://schemas.openxmlformats.org/officeDocument/2006/relationships/image" Target="../media/image27.emf"/><Relationship Id="rId3" Type="http://schemas.openxmlformats.org/officeDocument/2006/relationships/image" Target="../media/image3.png"/><Relationship Id="rId12" Type="http://schemas.openxmlformats.org/officeDocument/2006/relationships/customXml" Target="../ink/ink5.xml"/><Relationship Id="rId17" Type="http://schemas.openxmlformats.org/officeDocument/2006/relationships/image" Target="../media/image10.emf"/><Relationship Id="rId25" Type="http://schemas.openxmlformats.org/officeDocument/2006/relationships/image" Target="../media/image14.emf"/><Relationship Id="rId33" Type="http://schemas.openxmlformats.org/officeDocument/2006/relationships/image" Target="../media/image18.emf"/><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1.emf"/><Relationship Id="rId20" Type="http://schemas.openxmlformats.org/officeDocument/2006/relationships/customXml" Target="../ink/ink9.xml"/><Relationship Id="rId41" Type="http://schemas.openxmlformats.org/officeDocument/2006/relationships/image" Target="../media/image22.emf"/><Relationship Id="rId54"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9.emf"/><Relationship Id="rId23" Type="http://schemas.openxmlformats.org/officeDocument/2006/relationships/image" Target="../media/image13.emf"/><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6.emf"/><Relationship Id="rId57" Type="http://schemas.openxmlformats.org/officeDocument/2006/relationships/image" Target="../media/image30.emf"/><Relationship Id="rId10" Type="http://schemas.openxmlformats.org/officeDocument/2006/relationships/customXml" Target="../ink/ink4.xml"/><Relationship Id="rId31" Type="http://schemas.openxmlformats.org/officeDocument/2006/relationships/image" Target="../media/image17.emf"/><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4" Type="http://schemas.openxmlformats.org/officeDocument/2006/relationships/customXml" Target="../ink/ink1.xml"/><Relationship Id="rId9"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30.xml"/></Relationships>
</file>

<file path=ppt/slides/_rels/slide4.xml.rels><?xml version="1.0" encoding="UTF-8" standalone="yes"?>
<Relationships xmlns="http://schemas.openxmlformats.org/package/2006/relationships"><Relationship Id="rId117" Type="http://schemas.openxmlformats.org/officeDocument/2006/relationships/image" Target="../media/image92.emf"/><Relationship Id="rId21" Type="http://schemas.openxmlformats.org/officeDocument/2006/relationships/image" Target="../media/image44.emf"/><Relationship Id="rId42" Type="http://schemas.openxmlformats.org/officeDocument/2006/relationships/customXml" Target="../ink/ink50.xml"/><Relationship Id="rId63" Type="http://schemas.openxmlformats.org/officeDocument/2006/relationships/image" Target="../media/image65.emf"/><Relationship Id="rId84" Type="http://schemas.openxmlformats.org/officeDocument/2006/relationships/customXml" Target="../ink/ink71.xml"/><Relationship Id="rId138" Type="http://schemas.openxmlformats.org/officeDocument/2006/relationships/customXml" Target="../ink/ink98.xml"/><Relationship Id="rId107" Type="http://schemas.openxmlformats.org/officeDocument/2006/relationships/image" Target="../media/image87.emf"/><Relationship Id="rId11" Type="http://schemas.openxmlformats.org/officeDocument/2006/relationships/image" Target="../media/image39.emf"/><Relationship Id="rId32" Type="http://schemas.openxmlformats.org/officeDocument/2006/relationships/customXml" Target="../ink/ink45.xml"/><Relationship Id="rId53" Type="http://schemas.openxmlformats.org/officeDocument/2006/relationships/image" Target="../media/image60.emf"/><Relationship Id="rId74" Type="http://schemas.openxmlformats.org/officeDocument/2006/relationships/customXml" Target="../ink/ink66.xml"/><Relationship Id="rId128" Type="http://schemas.openxmlformats.org/officeDocument/2006/relationships/customXml" Target="../ink/ink93.xml"/><Relationship Id="rId149" Type="http://schemas.openxmlformats.org/officeDocument/2006/relationships/image" Target="../media/image108.emf"/><Relationship Id="rId5" Type="http://schemas.openxmlformats.org/officeDocument/2006/relationships/image" Target="../media/image36.emf"/><Relationship Id="rId95" Type="http://schemas.openxmlformats.org/officeDocument/2006/relationships/image" Target="../media/image81.emf"/><Relationship Id="rId22" Type="http://schemas.openxmlformats.org/officeDocument/2006/relationships/customXml" Target="../ink/ink40.xml"/><Relationship Id="rId27" Type="http://schemas.openxmlformats.org/officeDocument/2006/relationships/image" Target="../media/image47.emf"/><Relationship Id="rId43" Type="http://schemas.openxmlformats.org/officeDocument/2006/relationships/image" Target="../media/image55.emf"/><Relationship Id="rId48" Type="http://schemas.openxmlformats.org/officeDocument/2006/relationships/customXml" Target="../ink/ink53.xml"/><Relationship Id="rId64" Type="http://schemas.openxmlformats.org/officeDocument/2006/relationships/customXml" Target="../ink/ink61.xml"/><Relationship Id="rId69" Type="http://schemas.openxmlformats.org/officeDocument/2006/relationships/image" Target="../media/image68.emf"/><Relationship Id="rId113" Type="http://schemas.openxmlformats.org/officeDocument/2006/relationships/image" Target="../media/image90.emf"/><Relationship Id="rId118" Type="http://schemas.openxmlformats.org/officeDocument/2006/relationships/customXml" Target="../ink/ink88.xml"/><Relationship Id="rId134" Type="http://schemas.openxmlformats.org/officeDocument/2006/relationships/customXml" Target="../ink/ink96.xml"/><Relationship Id="rId139" Type="http://schemas.openxmlformats.org/officeDocument/2006/relationships/image" Target="../media/image103.emf"/><Relationship Id="rId80" Type="http://schemas.openxmlformats.org/officeDocument/2006/relationships/customXml" Target="../ink/ink69.xml"/><Relationship Id="rId85" Type="http://schemas.openxmlformats.org/officeDocument/2006/relationships/image" Target="../media/image76.emf"/><Relationship Id="rId150" Type="http://schemas.openxmlformats.org/officeDocument/2006/relationships/customXml" Target="../ink/ink104.xml"/><Relationship Id="rId155" Type="http://schemas.openxmlformats.org/officeDocument/2006/relationships/image" Target="../media/image111.emf"/><Relationship Id="rId12" Type="http://schemas.openxmlformats.org/officeDocument/2006/relationships/customXml" Target="../ink/ink35.xml"/><Relationship Id="rId17" Type="http://schemas.openxmlformats.org/officeDocument/2006/relationships/image" Target="../media/image42.emf"/><Relationship Id="rId33" Type="http://schemas.openxmlformats.org/officeDocument/2006/relationships/image" Target="../media/image50.emf"/><Relationship Id="rId38" Type="http://schemas.openxmlformats.org/officeDocument/2006/relationships/customXml" Target="../ink/ink48.xml"/><Relationship Id="rId59" Type="http://schemas.openxmlformats.org/officeDocument/2006/relationships/image" Target="../media/image63.emf"/><Relationship Id="rId103" Type="http://schemas.openxmlformats.org/officeDocument/2006/relationships/image" Target="../media/image85.emf"/><Relationship Id="rId108" Type="http://schemas.openxmlformats.org/officeDocument/2006/relationships/customXml" Target="../ink/ink83.xml"/><Relationship Id="rId124" Type="http://schemas.openxmlformats.org/officeDocument/2006/relationships/customXml" Target="../ink/ink91.xml"/><Relationship Id="rId129" Type="http://schemas.openxmlformats.org/officeDocument/2006/relationships/image" Target="../media/image98.emf"/><Relationship Id="rId54" Type="http://schemas.openxmlformats.org/officeDocument/2006/relationships/customXml" Target="../ink/ink56.xml"/><Relationship Id="rId70" Type="http://schemas.openxmlformats.org/officeDocument/2006/relationships/customXml" Target="../ink/ink64.xml"/><Relationship Id="rId75" Type="http://schemas.openxmlformats.org/officeDocument/2006/relationships/image" Target="../media/image71.emf"/><Relationship Id="rId91" Type="http://schemas.openxmlformats.org/officeDocument/2006/relationships/image" Target="../media/image79.emf"/><Relationship Id="rId96" Type="http://schemas.openxmlformats.org/officeDocument/2006/relationships/customXml" Target="../ink/ink77.xml"/><Relationship Id="rId140" Type="http://schemas.openxmlformats.org/officeDocument/2006/relationships/customXml" Target="../ink/ink99.xml"/><Relationship Id="rId145"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customXml" Target="../ink/ink32.xml"/><Relationship Id="rId23" Type="http://schemas.openxmlformats.org/officeDocument/2006/relationships/image" Target="../media/image45.emf"/><Relationship Id="rId28" Type="http://schemas.openxmlformats.org/officeDocument/2006/relationships/customXml" Target="../ink/ink43.xml"/><Relationship Id="rId49" Type="http://schemas.openxmlformats.org/officeDocument/2006/relationships/image" Target="../media/image58.emf"/><Relationship Id="rId114" Type="http://schemas.openxmlformats.org/officeDocument/2006/relationships/customXml" Target="../ink/ink86.xml"/><Relationship Id="rId119" Type="http://schemas.openxmlformats.org/officeDocument/2006/relationships/image" Target="../media/image93.emf"/><Relationship Id="rId44" Type="http://schemas.openxmlformats.org/officeDocument/2006/relationships/customXml" Target="../ink/ink51.xml"/><Relationship Id="rId60" Type="http://schemas.openxmlformats.org/officeDocument/2006/relationships/customXml" Target="../ink/ink59.xml"/><Relationship Id="rId65" Type="http://schemas.openxmlformats.org/officeDocument/2006/relationships/image" Target="../media/image66.emf"/><Relationship Id="rId81" Type="http://schemas.openxmlformats.org/officeDocument/2006/relationships/image" Target="../media/image74.emf"/><Relationship Id="rId86" Type="http://schemas.openxmlformats.org/officeDocument/2006/relationships/customXml" Target="../ink/ink72.xml"/><Relationship Id="rId130" Type="http://schemas.openxmlformats.org/officeDocument/2006/relationships/customXml" Target="../ink/ink94.xml"/><Relationship Id="rId135" Type="http://schemas.openxmlformats.org/officeDocument/2006/relationships/image" Target="../media/image101.emf"/><Relationship Id="rId151" Type="http://schemas.openxmlformats.org/officeDocument/2006/relationships/image" Target="../media/image109.emf"/><Relationship Id="rId13" Type="http://schemas.openxmlformats.org/officeDocument/2006/relationships/image" Target="../media/image40.emf"/><Relationship Id="rId18" Type="http://schemas.openxmlformats.org/officeDocument/2006/relationships/customXml" Target="../ink/ink38.xml"/><Relationship Id="rId39" Type="http://schemas.openxmlformats.org/officeDocument/2006/relationships/image" Target="../media/image53.emf"/><Relationship Id="rId109" Type="http://schemas.openxmlformats.org/officeDocument/2006/relationships/image" Target="../media/image88.emf"/><Relationship Id="rId34" Type="http://schemas.openxmlformats.org/officeDocument/2006/relationships/customXml" Target="../ink/ink46.xml"/><Relationship Id="rId50" Type="http://schemas.openxmlformats.org/officeDocument/2006/relationships/customXml" Target="../ink/ink54.xml"/><Relationship Id="rId55" Type="http://schemas.openxmlformats.org/officeDocument/2006/relationships/image" Target="../media/image61.emf"/><Relationship Id="rId76" Type="http://schemas.openxmlformats.org/officeDocument/2006/relationships/customXml" Target="../ink/ink67.xml"/><Relationship Id="rId97" Type="http://schemas.openxmlformats.org/officeDocument/2006/relationships/image" Target="../media/image82.emf"/><Relationship Id="rId104" Type="http://schemas.openxmlformats.org/officeDocument/2006/relationships/customXml" Target="../ink/ink81.xml"/><Relationship Id="rId120" Type="http://schemas.openxmlformats.org/officeDocument/2006/relationships/customXml" Target="../ink/ink89.xml"/><Relationship Id="rId125" Type="http://schemas.openxmlformats.org/officeDocument/2006/relationships/image" Target="../media/image96.emf"/><Relationship Id="rId141" Type="http://schemas.openxmlformats.org/officeDocument/2006/relationships/image" Target="../media/image104.emf"/><Relationship Id="rId146" Type="http://schemas.openxmlformats.org/officeDocument/2006/relationships/customXml" Target="../ink/ink102.xml"/><Relationship Id="rId7" Type="http://schemas.openxmlformats.org/officeDocument/2006/relationships/image" Target="../media/image37.emf"/><Relationship Id="rId71" Type="http://schemas.openxmlformats.org/officeDocument/2006/relationships/image" Target="../media/image69.emf"/><Relationship Id="rId92" Type="http://schemas.openxmlformats.org/officeDocument/2006/relationships/customXml" Target="../ink/ink75.xml"/><Relationship Id="rId2" Type="http://schemas.openxmlformats.org/officeDocument/2006/relationships/notesSlide" Target="../notesSlides/notesSlide4.xml"/><Relationship Id="rId29" Type="http://schemas.openxmlformats.org/officeDocument/2006/relationships/image" Target="../media/image48.emf"/><Relationship Id="rId24" Type="http://schemas.openxmlformats.org/officeDocument/2006/relationships/customXml" Target="../ink/ink41.xml"/><Relationship Id="rId40" Type="http://schemas.openxmlformats.org/officeDocument/2006/relationships/customXml" Target="../ink/ink49.xml"/><Relationship Id="rId45" Type="http://schemas.openxmlformats.org/officeDocument/2006/relationships/image" Target="../media/image56.emf"/><Relationship Id="rId66" Type="http://schemas.openxmlformats.org/officeDocument/2006/relationships/customXml" Target="../ink/ink62.xml"/><Relationship Id="rId87" Type="http://schemas.openxmlformats.org/officeDocument/2006/relationships/image" Target="../media/image77.emf"/><Relationship Id="rId110" Type="http://schemas.openxmlformats.org/officeDocument/2006/relationships/customXml" Target="../ink/ink84.xml"/><Relationship Id="rId115" Type="http://schemas.openxmlformats.org/officeDocument/2006/relationships/image" Target="../media/image91.emf"/><Relationship Id="rId131" Type="http://schemas.openxmlformats.org/officeDocument/2006/relationships/image" Target="../media/image99.emf"/><Relationship Id="rId136" Type="http://schemas.openxmlformats.org/officeDocument/2006/relationships/customXml" Target="../ink/ink97.xml"/><Relationship Id="rId61" Type="http://schemas.openxmlformats.org/officeDocument/2006/relationships/image" Target="../media/image64.emf"/><Relationship Id="rId82" Type="http://schemas.openxmlformats.org/officeDocument/2006/relationships/customXml" Target="../ink/ink70.xml"/><Relationship Id="rId152" Type="http://schemas.openxmlformats.org/officeDocument/2006/relationships/customXml" Target="../ink/ink105.xml"/><Relationship Id="rId19" Type="http://schemas.openxmlformats.org/officeDocument/2006/relationships/image" Target="../media/image43.emf"/><Relationship Id="rId14" Type="http://schemas.openxmlformats.org/officeDocument/2006/relationships/customXml" Target="../ink/ink36.xml"/><Relationship Id="rId30" Type="http://schemas.openxmlformats.org/officeDocument/2006/relationships/customXml" Target="../ink/ink44.xml"/><Relationship Id="rId35" Type="http://schemas.openxmlformats.org/officeDocument/2006/relationships/image" Target="../media/image51.emf"/><Relationship Id="rId56" Type="http://schemas.openxmlformats.org/officeDocument/2006/relationships/customXml" Target="../ink/ink57.xml"/><Relationship Id="rId77" Type="http://schemas.openxmlformats.org/officeDocument/2006/relationships/image" Target="../media/image72.emf"/><Relationship Id="rId100" Type="http://schemas.openxmlformats.org/officeDocument/2006/relationships/customXml" Target="../ink/ink79.xml"/><Relationship Id="rId105" Type="http://schemas.openxmlformats.org/officeDocument/2006/relationships/image" Target="../media/image86.emf"/><Relationship Id="rId126" Type="http://schemas.openxmlformats.org/officeDocument/2006/relationships/customXml" Target="../ink/ink92.xml"/><Relationship Id="rId147" Type="http://schemas.openxmlformats.org/officeDocument/2006/relationships/image" Target="../media/image107.emf"/><Relationship Id="rId8" Type="http://schemas.openxmlformats.org/officeDocument/2006/relationships/customXml" Target="../ink/ink33.xml"/><Relationship Id="rId51" Type="http://schemas.openxmlformats.org/officeDocument/2006/relationships/image" Target="../media/image59.emf"/><Relationship Id="rId72" Type="http://schemas.openxmlformats.org/officeDocument/2006/relationships/customXml" Target="../ink/ink65.xml"/><Relationship Id="rId93" Type="http://schemas.openxmlformats.org/officeDocument/2006/relationships/image" Target="../media/image80.emf"/><Relationship Id="rId98" Type="http://schemas.openxmlformats.org/officeDocument/2006/relationships/customXml" Target="../ink/ink78.xml"/><Relationship Id="rId121" Type="http://schemas.openxmlformats.org/officeDocument/2006/relationships/image" Target="../media/image94.emf"/><Relationship Id="rId142" Type="http://schemas.openxmlformats.org/officeDocument/2006/relationships/customXml" Target="../ink/ink100.xml"/><Relationship Id="rId3" Type="http://schemas.openxmlformats.org/officeDocument/2006/relationships/image" Target="../media/image35.png"/><Relationship Id="rId25" Type="http://schemas.openxmlformats.org/officeDocument/2006/relationships/image" Target="../media/image46.emf"/><Relationship Id="rId46" Type="http://schemas.openxmlformats.org/officeDocument/2006/relationships/customXml" Target="../ink/ink52.xml"/><Relationship Id="rId67" Type="http://schemas.openxmlformats.org/officeDocument/2006/relationships/image" Target="../media/image67.emf"/><Relationship Id="rId116" Type="http://schemas.openxmlformats.org/officeDocument/2006/relationships/customXml" Target="../ink/ink87.xml"/><Relationship Id="rId137" Type="http://schemas.openxmlformats.org/officeDocument/2006/relationships/image" Target="../media/image102.emf"/><Relationship Id="rId20" Type="http://schemas.openxmlformats.org/officeDocument/2006/relationships/customXml" Target="../ink/ink39.xml"/><Relationship Id="rId41" Type="http://schemas.openxmlformats.org/officeDocument/2006/relationships/image" Target="../media/image54.emf"/><Relationship Id="rId62" Type="http://schemas.openxmlformats.org/officeDocument/2006/relationships/customXml" Target="../ink/ink60.xml"/><Relationship Id="rId83" Type="http://schemas.openxmlformats.org/officeDocument/2006/relationships/image" Target="../media/image75.emf"/><Relationship Id="rId88" Type="http://schemas.openxmlformats.org/officeDocument/2006/relationships/customXml" Target="../ink/ink73.xml"/><Relationship Id="rId111" Type="http://schemas.openxmlformats.org/officeDocument/2006/relationships/image" Target="../media/image89.emf"/><Relationship Id="rId132" Type="http://schemas.openxmlformats.org/officeDocument/2006/relationships/customXml" Target="../ink/ink95.xml"/><Relationship Id="rId153" Type="http://schemas.openxmlformats.org/officeDocument/2006/relationships/image" Target="../media/image110.emf"/><Relationship Id="rId15" Type="http://schemas.openxmlformats.org/officeDocument/2006/relationships/image" Target="../media/image41.emf"/><Relationship Id="rId36" Type="http://schemas.openxmlformats.org/officeDocument/2006/relationships/customXml" Target="../ink/ink47.xml"/><Relationship Id="rId57" Type="http://schemas.openxmlformats.org/officeDocument/2006/relationships/image" Target="../media/image62.emf"/><Relationship Id="rId106" Type="http://schemas.openxmlformats.org/officeDocument/2006/relationships/customXml" Target="../ink/ink82.xml"/><Relationship Id="rId127" Type="http://schemas.openxmlformats.org/officeDocument/2006/relationships/image" Target="../media/image97.emf"/><Relationship Id="rId10" Type="http://schemas.openxmlformats.org/officeDocument/2006/relationships/customXml" Target="../ink/ink34.xml"/><Relationship Id="rId31" Type="http://schemas.openxmlformats.org/officeDocument/2006/relationships/image" Target="../media/image49.emf"/><Relationship Id="rId52" Type="http://schemas.openxmlformats.org/officeDocument/2006/relationships/customXml" Target="../ink/ink55.xml"/><Relationship Id="rId73" Type="http://schemas.openxmlformats.org/officeDocument/2006/relationships/image" Target="../media/image70.emf"/><Relationship Id="rId78" Type="http://schemas.openxmlformats.org/officeDocument/2006/relationships/customXml" Target="../ink/ink68.xml"/><Relationship Id="rId94" Type="http://schemas.openxmlformats.org/officeDocument/2006/relationships/customXml" Target="../ink/ink76.xml"/><Relationship Id="rId99" Type="http://schemas.openxmlformats.org/officeDocument/2006/relationships/image" Target="../media/image83.emf"/><Relationship Id="rId101" Type="http://schemas.openxmlformats.org/officeDocument/2006/relationships/image" Target="../media/image84.emf"/><Relationship Id="rId122" Type="http://schemas.openxmlformats.org/officeDocument/2006/relationships/customXml" Target="../ink/ink90.xml"/><Relationship Id="rId143" Type="http://schemas.openxmlformats.org/officeDocument/2006/relationships/image" Target="../media/image105.emf"/><Relationship Id="rId148" Type="http://schemas.openxmlformats.org/officeDocument/2006/relationships/customXml" Target="../ink/ink103.xml"/><Relationship Id="rId4" Type="http://schemas.openxmlformats.org/officeDocument/2006/relationships/customXml" Target="../ink/ink31.xml"/><Relationship Id="rId9" Type="http://schemas.openxmlformats.org/officeDocument/2006/relationships/image" Target="../media/image38.emf"/><Relationship Id="rId26" Type="http://schemas.openxmlformats.org/officeDocument/2006/relationships/customXml" Target="../ink/ink42.xml"/><Relationship Id="rId47" Type="http://schemas.openxmlformats.org/officeDocument/2006/relationships/image" Target="../media/image57.emf"/><Relationship Id="rId68" Type="http://schemas.openxmlformats.org/officeDocument/2006/relationships/customXml" Target="../ink/ink63.xml"/><Relationship Id="rId89" Type="http://schemas.openxmlformats.org/officeDocument/2006/relationships/image" Target="../media/image78.emf"/><Relationship Id="rId112" Type="http://schemas.openxmlformats.org/officeDocument/2006/relationships/customXml" Target="../ink/ink85.xml"/><Relationship Id="rId133" Type="http://schemas.openxmlformats.org/officeDocument/2006/relationships/image" Target="../media/image100.emf"/><Relationship Id="rId154" Type="http://schemas.openxmlformats.org/officeDocument/2006/relationships/customXml" Target="../ink/ink106.xml"/><Relationship Id="rId16" Type="http://schemas.openxmlformats.org/officeDocument/2006/relationships/customXml" Target="../ink/ink37.xml"/><Relationship Id="rId37" Type="http://schemas.openxmlformats.org/officeDocument/2006/relationships/image" Target="../media/image52.emf"/><Relationship Id="rId58" Type="http://schemas.openxmlformats.org/officeDocument/2006/relationships/customXml" Target="../ink/ink58.xml"/><Relationship Id="rId79" Type="http://schemas.openxmlformats.org/officeDocument/2006/relationships/image" Target="../media/image73.emf"/><Relationship Id="rId102" Type="http://schemas.openxmlformats.org/officeDocument/2006/relationships/customXml" Target="../ink/ink80.xml"/><Relationship Id="rId123" Type="http://schemas.openxmlformats.org/officeDocument/2006/relationships/image" Target="../media/image95.emf"/><Relationship Id="rId144" Type="http://schemas.openxmlformats.org/officeDocument/2006/relationships/customXml" Target="../ink/ink101.xml"/><Relationship Id="rId90" Type="http://schemas.openxmlformats.org/officeDocument/2006/relationships/customXml" Target="../ink/ink74.xml"/></Relationships>
</file>

<file path=ppt/slides/_rels/slide5.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117.emf"/><Relationship Id="rId18" Type="http://schemas.openxmlformats.org/officeDocument/2006/relationships/customXml" Target="../ink/ink114.xml"/><Relationship Id="rId3" Type="http://schemas.openxmlformats.org/officeDocument/2006/relationships/image" Target="../media/image112.png"/><Relationship Id="rId7" Type="http://schemas.openxmlformats.org/officeDocument/2006/relationships/image" Target="../media/image114.emf"/><Relationship Id="rId12" Type="http://schemas.openxmlformats.org/officeDocument/2006/relationships/customXml" Target="../ink/ink111.xml"/><Relationship Id="rId17" Type="http://schemas.openxmlformats.org/officeDocument/2006/relationships/image" Target="../media/image119.emf"/><Relationship Id="rId2" Type="http://schemas.openxmlformats.org/officeDocument/2006/relationships/notesSlide" Target="../notesSlides/notesSlide5.xml"/><Relationship Id="rId16" Type="http://schemas.openxmlformats.org/officeDocument/2006/relationships/customXml" Target="../ink/ink113.xml"/><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116.emf"/><Relationship Id="rId5" Type="http://schemas.openxmlformats.org/officeDocument/2006/relationships/image" Target="../media/image113.emf"/><Relationship Id="rId15" Type="http://schemas.openxmlformats.org/officeDocument/2006/relationships/image" Target="../media/image118.emf"/><Relationship Id="rId10" Type="http://schemas.openxmlformats.org/officeDocument/2006/relationships/customXml" Target="../ink/ink110.xml"/><Relationship Id="rId19" Type="http://schemas.openxmlformats.org/officeDocument/2006/relationships/image" Target="../media/image120.emf"/><Relationship Id="rId4" Type="http://schemas.openxmlformats.org/officeDocument/2006/relationships/customXml" Target="../ink/ink107.xml"/><Relationship Id="rId9" Type="http://schemas.openxmlformats.org/officeDocument/2006/relationships/image" Target="../media/image115.emf"/><Relationship Id="rId14" Type="http://schemas.openxmlformats.org/officeDocument/2006/relationships/customXml" Target="../ink/ink112.xml"/></Relationships>
</file>

<file path=ppt/slides/_rels/slide6.xml.rels><?xml version="1.0" encoding="UTF-8" standalone="yes"?>
<Relationships xmlns="http://schemas.openxmlformats.org/package/2006/relationships"><Relationship Id="rId26" Type="http://schemas.openxmlformats.org/officeDocument/2006/relationships/image" Target="../media/image132.emf"/><Relationship Id="rId21" Type="http://schemas.openxmlformats.org/officeDocument/2006/relationships/customXml" Target="../ink/ink124.xml"/><Relationship Id="rId42" Type="http://schemas.openxmlformats.org/officeDocument/2006/relationships/image" Target="../media/image140.emf"/><Relationship Id="rId47" Type="http://schemas.openxmlformats.org/officeDocument/2006/relationships/customXml" Target="../ink/ink137.xml"/><Relationship Id="rId63" Type="http://schemas.openxmlformats.org/officeDocument/2006/relationships/customXml" Target="../ink/ink145.xml"/><Relationship Id="rId68" Type="http://schemas.openxmlformats.org/officeDocument/2006/relationships/image" Target="../media/image153.emf"/><Relationship Id="rId16" Type="http://schemas.openxmlformats.org/officeDocument/2006/relationships/image" Target="../media/image127.emf"/><Relationship Id="rId11" Type="http://schemas.openxmlformats.org/officeDocument/2006/relationships/customXml" Target="../ink/ink119.xml"/><Relationship Id="rId32" Type="http://schemas.openxmlformats.org/officeDocument/2006/relationships/image" Target="../media/image135.emf"/><Relationship Id="rId37" Type="http://schemas.openxmlformats.org/officeDocument/2006/relationships/customXml" Target="../ink/ink132.xml"/><Relationship Id="rId53" Type="http://schemas.openxmlformats.org/officeDocument/2006/relationships/customXml" Target="../ink/ink140.xml"/><Relationship Id="rId58" Type="http://schemas.openxmlformats.org/officeDocument/2006/relationships/image" Target="../media/image148.emf"/><Relationship Id="rId74" Type="http://schemas.openxmlformats.org/officeDocument/2006/relationships/image" Target="../media/image156.emf"/><Relationship Id="rId79" Type="http://schemas.openxmlformats.org/officeDocument/2006/relationships/customXml" Target="../ink/ink153.xml"/><Relationship Id="rId5" Type="http://schemas.openxmlformats.org/officeDocument/2006/relationships/customXml" Target="../ink/ink116.xml"/><Relationship Id="rId61" Type="http://schemas.openxmlformats.org/officeDocument/2006/relationships/customXml" Target="../ink/ink144.xml"/><Relationship Id="rId82" Type="http://schemas.openxmlformats.org/officeDocument/2006/relationships/image" Target="../media/image160.emf"/><Relationship Id="rId19" Type="http://schemas.openxmlformats.org/officeDocument/2006/relationships/customXml" Target="../ink/ink123.xml"/><Relationship Id="rId14" Type="http://schemas.openxmlformats.org/officeDocument/2006/relationships/image" Target="../media/image126.emf"/><Relationship Id="rId22" Type="http://schemas.openxmlformats.org/officeDocument/2006/relationships/image" Target="../media/image130.emf"/><Relationship Id="rId27" Type="http://schemas.openxmlformats.org/officeDocument/2006/relationships/customXml" Target="../ink/ink127.xml"/><Relationship Id="rId30" Type="http://schemas.openxmlformats.org/officeDocument/2006/relationships/image" Target="../media/image134.emf"/><Relationship Id="rId35" Type="http://schemas.openxmlformats.org/officeDocument/2006/relationships/customXml" Target="../ink/ink131.xml"/><Relationship Id="rId43" Type="http://schemas.openxmlformats.org/officeDocument/2006/relationships/customXml" Target="../ink/ink135.xml"/><Relationship Id="rId48" Type="http://schemas.openxmlformats.org/officeDocument/2006/relationships/image" Target="../media/image143.emf"/><Relationship Id="rId56" Type="http://schemas.openxmlformats.org/officeDocument/2006/relationships/image" Target="../media/image147.emf"/><Relationship Id="rId64" Type="http://schemas.openxmlformats.org/officeDocument/2006/relationships/image" Target="../media/image151.emf"/><Relationship Id="rId69" Type="http://schemas.openxmlformats.org/officeDocument/2006/relationships/customXml" Target="../ink/ink148.xml"/><Relationship Id="rId77" Type="http://schemas.openxmlformats.org/officeDocument/2006/relationships/customXml" Target="../ink/ink152.xml"/><Relationship Id="rId8" Type="http://schemas.openxmlformats.org/officeDocument/2006/relationships/image" Target="../media/image123.emf"/><Relationship Id="rId51" Type="http://schemas.openxmlformats.org/officeDocument/2006/relationships/customXml" Target="../ink/ink139.xml"/><Relationship Id="rId72" Type="http://schemas.openxmlformats.org/officeDocument/2006/relationships/image" Target="../media/image155.emf"/><Relationship Id="rId80" Type="http://schemas.openxmlformats.org/officeDocument/2006/relationships/image" Target="../media/image159.emf"/><Relationship Id="rId3" Type="http://schemas.openxmlformats.org/officeDocument/2006/relationships/customXml" Target="../ink/ink115.xml"/><Relationship Id="rId12" Type="http://schemas.openxmlformats.org/officeDocument/2006/relationships/image" Target="../media/image125.emf"/><Relationship Id="rId17" Type="http://schemas.openxmlformats.org/officeDocument/2006/relationships/customXml" Target="../ink/ink122.xml"/><Relationship Id="rId25" Type="http://schemas.openxmlformats.org/officeDocument/2006/relationships/customXml" Target="../ink/ink126.xml"/><Relationship Id="rId33" Type="http://schemas.openxmlformats.org/officeDocument/2006/relationships/customXml" Target="../ink/ink130.xml"/><Relationship Id="rId38" Type="http://schemas.openxmlformats.org/officeDocument/2006/relationships/image" Target="../media/image138.emf"/><Relationship Id="rId46" Type="http://schemas.openxmlformats.org/officeDocument/2006/relationships/image" Target="../media/image142.emf"/><Relationship Id="rId59" Type="http://schemas.openxmlformats.org/officeDocument/2006/relationships/customXml" Target="../ink/ink143.xml"/><Relationship Id="rId67" Type="http://schemas.openxmlformats.org/officeDocument/2006/relationships/customXml" Target="../ink/ink147.xml"/><Relationship Id="rId20" Type="http://schemas.openxmlformats.org/officeDocument/2006/relationships/image" Target="../media/image129.emf"/><Relationship Id="rId41" Type="http://schemas.openxmlformats.org/officeDocument/2006/relationships/customXml" Target="../ink/ink134.xml"/><Relationship Id="rId54" Type="http://schemas.openxmlformats.org/officeDocument/2006/relationships/image" Target="../media/image146.emf"/><Relationship Id="rId62" Type="http://schemas.openxmlformats.org/officeDocument/2006/relationships/image" Target="../media/image150.emf"/><Relationship Id="rId70" Type="http://schemas.openxmlformats.org/officeDocument/2006/relationships/image" Target="../media/image154.emf"/><Relationship Id="rId75"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image" Target="../media/image122.emf"/><Relationship Id="rId15" Type="http://schemas.openxmlformats.org/officeDocument/2006/relationships/customXml" Target="../ink/ink121.xml"/><Relationship Id="rId23" Type="http://schemas.openxmlformats.org/officeDocument/2006/relationships/customXml" Target="../ink/ink125.xml"/><Relationship Id="rId28" Type="http://schemas.openxmlformats.org/officeDocument/2006/relationships/image" Target="../media/image133.emf"/><Relationship Id="rId36" Type="http://schemas.openxmlformats.org/officeDocument/2006/relationships/image" Target="../media/image137.emf"/><Relationship Id="rId49" Type="http://schemas.openxmlformats.org/officeDocument/2006/relationships/customXml" Target="../ink/ink138.xml"/><Relationship Id="rId57" Type="http://schemas.openxmlformats.org/officeDocument/2006/relationships/customXml" Target="../ink/ink142.xml"/><Relationship Id="rId10" Type="http://schemas.openxmlformats.org/officeDocument/2006/relationships/image" Target="../media/image124.emf"/><Relationship Id="rId31" Type="http://schemas.openxmlformats.org/officeDocument/2006/relationships/customXml" Target="../ink/ink129.xml"/><Relationship Id="rId44" Type="http://schemas.openxmlformats.org/officeDocument/2006/relationships/image" Target="../media/image141.emf"/><Relationship Id="rId52" Type="http://schemas.openxmlformats.org/officeDocument/2006/relationships/image" Target="../media/image145.emf"/><Relationship Id="rId60" Type="http://schemas.openxmlformats.org/officeDocument/2006/relationships/image" Target="../media/image149.emf"/><Relationship Id="rId65" Type="http://schemas.openxmlformats.org/officeDocument/2006/relationships/customXml" Target="../ink/ink146.xml"/><Relationship Id="rId73" Type="http://schemas.openxmlformats.org/officeDocument/2006/relationships/customXml" Target="../ink/ink150.xml"/><Relationship Id="rId78" Type="http://schemas.openxmlformats.org/officeDocument/2006/relationships/image" Target="../media/image158.emf"/><Relationship Id="rId81" Type="http://schemas.openxmlformats.org/officeDocument/2006/relationships/customXml" Target="../ink/ink154.xml"/><Relationship Id="rId4" Type="http://schemas.openxmlformats.org/officeDocument/2006/relationships/image" Target="../media/image121.emf"/><Relationship Id="rId9" Type="http://schemas.openxmlformats.org/officeDocument/2006/relationships/customXml" Target="../ink/ink118.xml"/><Relationship Id="rId13" Type="http://schemas.openxmlformats.org/officeDocument/2006/relationships/customXml" Target="../ink/ink120.xml"/><Relationship Id="rId18" Type="http://schemas.openxmlformats.org/officeDocument/2006/relationships/image" Target="../media/image128.emf"/><Relationship Id="rId39" Type="http://schemas.openxmlformats.org/officeDocument/2006/relationships/customXml" Target="../ink/ink133.xml"/><Relationship Id="rId34" Type="http://schemas.openxmlformats.org/officeDocument/2006/relationships/image" Target="../media/image136.emf"/><Relationship Id="rId50" Type="http://schemas.openxmlformats.org/officeDocument/2006/relationships/image" Target="../media/image144.emf"/><Relationship Id="rId55" Type="http://schemas.openxmlformats.org/officeDocument/2006/relationships/customXml" Target="../ink/ink141.xml"/><Relationship Id="rId76" Type="http://schemas.openxmlformats.org/officeDocument/2006/relationships/image" Target="../media/image157.emf"/><Relationship Id="rId7" Type="http://schemas.openxmlformats.org/officeDocument/2006/relationships/customXml" Target="../ink/ink117.xml"/><Relationship Id="rId71" Type="http://schemas.openxmlformats.org/officeDocument/2006/relationships/customXml" Target="../ink/ink149.xml"/><Relationship Id="rId2" Type="http://schemas.openxmlformats.org/officeDocument/2006/relationships/notesSlide" Target="../notesSlides/notesSlide6.xml"/><Relationship Id="rId29" Type="http://schemas.openxmlformats.org/officeDocument/2006/relationships/customXml" Target="../ink/ink128.xml"/><Relationship Id="rId24" Type="http://schemas.openxmlformats.org/officeDocument/2006/relationships/image" Target="../media/image131.emf"/><Relationship Id="rId40" Type="http://schemas.openxmlformats.org/officeDocument/2006/relationships/image" Target="../media/image139.emf"/><Relationship Id="rId45" Type="http://schemas.openxmlformats.org/officeDocument/2006/relationships/customXml" Target="../ink/ink136.xml"/><Relationship Id="rId66" Type="http://schemas.openxmlformats.org/officeDocument/2006/relationships/image" Target="../media/image152.emf"/></Relationships>
</file>

<file path=ppt/slides/_rels/slide7.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customXml" Target="../ink/ink160.xml"/><Relationship Id="rId18" Type="http://schemas.openxmlformats.org/officeDocument/2006/relationships/image" Target="../media/image169.emf"/><Relationship Id="rId3" Type="http://schemas.openxmlformats.org/officeDocument/2006/relationships/customXml" Target="../ink/ink155.xml"/><Relationship Id="rId7" Type="http://schemas.openxmlformats.org/officeDocument/2006/relationships/customXml" Target="../ink/ink157.xml"/><Relationship Id="rId12" Type="http://schemas.openxmlformats.org/officeDocument/2006/relationships/image" Target="../media/image166.emf"/><Relationship Id="rId17" Type="http://schemas.openxmlformats.org/officeDocument/2006/relationships/customXml" Target="../ink/ink162.xml"/><Relationship Id="rId2" Type="http://schemas.openxmlformats.org/officeDocument/2006/relationships/image" Target="../media/image161.png"/><Relationship Id="rId16" Type="http://schemas.openxmlformats.org/officeDocument/2006/relationships/image" Target="../media/image168.emf"/><Relationship Id="rId1" Type="http://schemas.openxmlformats.org/officeDocument/2006/relationships/slideLayout" Target="../slideLayouts/slideLayout2.xml"/><Relationship Id="rId6" Type="http://schemas.openxmlformats.org/officeDocument/2006/relationships/image" Target="../media/image163.emf"/><Relationship Id="rId11" Type="http://schemas.openxmlformats.org/officeDocument/2006/relationships/customXml" Target="../ink/ink159.xml"/><Relationship Id="rId5" Type="http://schemas.openxmlformats.org/officeDocument/2006/relationships/customXml" Target="../ink/ink156.xml"/><Relationship Id="rId15" Type="http://schemas.openxmlformats.org/officeDocument/2006/relationships/customXml" Target="../ink/ink161.xml"/><Relationship Id="rId10" Type="http://schemas.openxmlformats.org/officeDocument/2006/relationships/image" Target="../media/image165.emf"/><Relationship Id="rId4" Type="http://schemas.openxmlformats.org/officeDocument/2006/relationships/image" Target="../media/image162.emf"/><Relationship Id="rId9" Type="http://schemas.openxmlformats.org/officeDocument/2006/relationships/customXml" Target="../ink/ink158.xml"/><Relationship Id="rId14" Type="http://schemas.openxmlformats.org/officeDocument/2006/relationships/image" Target="../media/image167.emf"/></Relationships>
</file>

<file path=ppt/slides/_rels/slide8.xml.rels><?xml version="1.0" encoding="UTF-8" standalone="yes"?>
<Relationships xmlns="http://schemas.openxmlformats.org/package/2006/relationships"><Relationship Id="rId13" Type="http://schemas.openxmlformats.org/officeDocument/2006/relationships/customXml" Target="../ink/ink168.xml"/><Relationship Id="rId18" Type="http://schemas.openxmlformats.org/officeDocument/2006/relationships/image" Target="../media/image177.emf"/><Relationship Id="rId26" Type="http://schemas.openxmlformats.org/officeDocument/2006/relationships/image" Target="../media/image181.emf"/><Relationship Id="rId39" Type="http://schemas.openxmlformats.org/officeDocument/2006/relationships/customXml" Target="../ink/ink181.xml"/><Relationship Id="rId21" Type="http://schemas.openxmlformats.org/officeDocument/2006/relationships/customXml" Target="../ink/ink172.xml"/><Relationship Id="rId34" Type="http://schemas.openxmlformats.org/officeDocument/2006/relationships/image" Target="../media/image185.emf"/><Relationship Id="rId42" Type="http://schemas.openxmlformats.org/officeDocument/2006/relationships/image" Target="../media/image189.emf"/><Relationship Id="rId47" Type="http://schemas.openxmlformats.org/officeDocument/2006/relationships/customXml" Target="../ink/ink185.xml"/><Relationship Id="rId50" Type="http://schemas.openxmlformats.org/officeDocument/2006/relationships/image" Target="../media/image193.emf"/><Relationship Id="rId55" Type="http://schemas.openxmlformats.org/officeDocument/2006/relationships/customXml" Target="../ink/ink189.xml"/><Relationship Id="rId7" Type="http://schemas.openxmlformats.org/officeDocument/2006/relationships/customXml" Target="../ink/ink165.xml"/><Relationship Id="rId2" Type="http://schemas.openxmlformats.org/officeDocument/2006/relationships/notesSlide" Target="../notesSlides/notesSlide7.xml"/><Relationship Id="rId16" Type="http://schemas.openxmlformats.org/officeDocument/2006/relationships/image" Target="../media/image176.emf"/><Relationship Id="rId29" Type="http://schemas.openxmlformats.org/officeDocument/2006/relationships/customXml" Target="../ink/ink176.xml"/><Relationship Id="rId11" Type="http://schemas.openxmlformats.org/officeDocument/2006/relationships/customXml" Target="../ink/ink167.xml"/><Relationship Id="rId24" Type="http://schemas.openxmlformats.org/officeDocument/2006/relationships/image" Target="../media/image180.emf"/><Relationship Id="rId32" Type="http://schemas.openxmlformats.org/officeDocument/2006/relationships/image" Target="../media/image184.emf"/><Relationship Id="rId37" Type="http://schemas.openxmlformats.org/officeDocument/2006/relationships/customXml" Target="../ink/ink180.xml"/><Relationship Id="rId40" Type="http://schemas.openxmlformats.org/officeDocument/2006/relationships/image" Target="../media/image188.emf"/><Relationship Id="rId45" Type="http://schemas.openxmlformats.org/officeDocument/2006/relationships/customXml" Target="../ink/ink184.xml"/><Relationship Id="rId53" Type="http://schemas.openxmlformats.org/officeDocument/2006/relationships/customXml" Target="../ink/ink188.xml"/><Relationship Id="rId58" Type="http://schemas.openxmlformats.org/officeDocument/2006/relationships/image" Target="../media/image197.emf"/><Relationship Id="rId5" Type="http://schemas.openxmlformats.org/officeDocument/2006/relationships/customXml" Target="../ink/ink164.xml"/><Relationship Id="rId19" Type="http://schemas.openxmlformats.org/officeDocument/2006/relationships/customXml" Target="../ink/ink171.xml"/><Relationship Id="rId4" Type="http://schemas.openxmlformats.org/officeDocument/2006/relationships/image" Target="../media/image170.emf"/><Relationship Id="rId9" Type="http://schemas.openxmlformats.org/officeDocument/2006/relationships/customXml" Target="../ink/ink166.xml"/><Relationship Id="rId14" Type="http://schemas.openxmlformats.org/officeDocument/2006/relationships/image" Target="../media/image175.emf"/><Relationship Id="rId22" Type="http://schemas.openxmlformats.org/officeDocument/2006/relationships/image" Target="../media/image179.emf"/><Relationship Id="rId27" Type="http://schemas.openxmlformats.org/officeDocument/2006/relationships/customXml" Target="../ink/ink175.xml"/><Relationship Id="rId30" Type="http://schemas.openxmlformats.org/officeDocument/2006/relationships/image" Target="../media/image183.emf"/><Relationship Id="rId35" Type="http://schemas.openxmlformats.org/officeDocument/2006/relationships/customXml" Target="../ink/ink179.xml"/><Relationship Id="rId43" Type="http://schemas.openxmlformats.org/officeDocument/2006/relationships/customXml" Target="../ink/ink183.xml"/><Relationship Id="rId48" Type="http://schemas.openxmlformats.org/officeDocument/2006/relationships/image" Target="../media/image192.emf"/><Relationship Id="rId56" Type="http://schemas.openxmlformats.org/officeDocument/2006/relationships/image" Target="../media/image196.emf"/><Relationship Id="rId8" Type="http://schemas.openxmlformats.org/officeDocument/2006/relationships/image" Target="../media/image172.emf"/><Relationship Id="rId51" Type="http://schemas.openxmlformats.org/officeDocument/2006/relationships/customXml" Target="../ink/ink187.xml"/><Relationship Id="rId3" Type="http://schemas.openxmlformats.org/officeDocument/2006/relationships/customXml" Target="../ink/ink163.xml"/><Relationship Id="rId12" Type="http://schemas.openxmlformats.org/officeDocument/2006/relationships/image" Target="../media/image174.emf"/><Relationship Id="rId17" Type="http://schemas.openxmlformats.org/officeDocument/2006/relationships/customXml" Target="../ink/ink170.xml"/><Relationship Id="rId25" Type="http://schemas.openxmlformats.org/officeDocument/2006/relationships/customXml" Target="../ink/ink174.xml"/><Relationship Id="rId33" Type="http://schemas.openxmlformats.org/officeDocument/2006/relationships/customXml" Target="../ink/ink178.xml"/><Relationship Id="rId38" Type="http://schemas.openxmlformats.org/officeDocument/2006/relationships/image" Target="../media/image187.emf"/><Relationship Id="rId46" Type="http://schemas.openxmlformats.org/officeDocument/2006/relationships/image" Target="../media/image191.emf"/><Relationship Id="rId20" Type="http://schemas.openxmlformats.org/officeDocument/2006/relationships/image" Target="../media/image178.emf"/><Relationship Id="rId41" Type="http://schemas.openxmlformats.org/officeDocument/2006/relationships/customXml" Target="../ink/ink182.xml"/><Relationship Id="rId54" Type="http://schemas.openxmlformats.org/officeDocument/2006/relationships/image" Target="../media/image195.emf"/><Relationship Id="rId1" Type="http://schemas.openxmlformats.org/officeDocument/2006/relationships/slideLayout" Target="../slideLayouts/slideLayout2.xml"/><Relationship Id="rId6" Type="http://schemas.openxmlformats.org/officeDocument/2006/relationships/image" Target="../media/image171.emf"/><Relationship Id="rId15" Type="http://schemas.openxmlformats.org/officeDocument/2006/relationships/customXml" Target="../ink/ink169.xml"/><Relationship Id="rId23" Type="http://schemas.openxmlformats.org/officeDocument/2006/relationships/customXml" Target="../ink/ink173.xml"/><Relationship Id="rId28" Type="http://schemas.openxmlformats.org/officeDocument/2006/relationships/image" Target="../media/image182.emf"/><Relationship Id="rId36" Type="http://schemas.openxmlformats.org/officeDocument/2006/relationships/image" Target="../media/image186.emf"/><Relationship Id="rId49" Type="http://schemas.openxmlformats.org/officeDocument/2006/relationships/customXml" Target="../ink/ink186.xml"/><Relationship Id="rId57" Type="http://schemas.openxmlformats.org/officeDocument/2006/relationships/customXml" Target="../ink/ink190.xml"/><Relationship Id="rId10" Type="http://schemas.openxmlformats.org/officeDocument/2006/relationships/image" Target="../media/image173.emf"/><Relationship Id="rId31" Type="http://schemas.openxmlformats.org/officeDocument/2006/relationships/customXml" Target="../ink/ink177.xml"/><Relationship Id="rId44" Type="http://schemas.openxmlformats.org/officeDocument/2006/relationships/image" Target="../media/image190.emf"/><Relationship Id="rId52" Type="http://schemas.openxmlformats.org/officeDocument/2006/relationships/image" Target="../media/image194.emf"/></Relationships>
</file>

<file path=ppt/slides/_rels/slide9.xml.rels><?xml version="1.0" encoding="UTF-8" standalone="yes"?>
<Relationships xmlns="http://schemas.openxmlformats.org/package/2006/relationships"><Relationship Id="rId8" Type="http://schemas.openxmlformats.org/officeDocument/2006/relationships/customXml" Target="../ink/ink193.xml"/><Relationship Id="rId13" Type="http://schemas.openxmlformats.org/officeDocument/2006/relationships/image" Target="../media/image202.emf"/><Relationship Id="rId3" Type="http://schemas.openxmlformats.org/officeDocument/2006/relationships/image" Target="../media/image33.png"/><Relationship Id="rId7" Type="http://schemas.openxmlformats.org/officeDocument/2006/relationships/image" Target="../media/image199.emf"/><Relationship Id="rId12" Type="http://schemas.openxmlformats.org/officeDocument/2006/relationships/customXml" Target="../ink/ink19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92.xml"/><Relationship Id="rId11" Type="http://schemas.openxmlformats.org/officeDocument/2006/relationships/image" Target="../media/image201.emf"/><Relationship Id="rId5" Type="http://schemas.openxmlformats.org/officeDocument/2006/relationships/image" Target="../media/image198.emf"/><Relationship Id="rId15" Type="http://schemas.openxmlformats.org/officeDocument/2006/relationships/image" Target="../media/image203.emf"/><Relationship Id="rId10" Type="http://schemas.openxmlformats.org/officeDocument/2006/relationships/customXml" Target="../ink/ink194.xml"/><Relationship Id="rId4" Type="http://schemas.openxmlformats.org/officeDocument/2006/relationships/customXml" Target="../ink/ink191.xml"/><Relationship Id="rId9" Type="http://schemas.openxmlformats.org/officeDocument/2006/relationships/image" Target="../media/image200.emf"/><Relationship Id="rId14" Type="http://schemas.openxmlformats.org/officeDocument/2006/relationships/customXml" Target="../ink/ink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kumimoji="1" lang="en-US" b="1" dirty="0" smtClean="0">
                <a:effectLst>
                  <a:outerShdw blurRad="38100" dist="38100" dir="2700000" algn="tl">
                    <a:srgbClr val="000000"/>
                  </a:outerShdw>
                </a:effectLst>
                <a:latin typeface="Arial" charset="0"/>
              </a:rPr>
              <a:t>Multiplexing</a:t>
            </a:r>
            <a:r>
              <a:rPr kumimoji="1" lang="en-US" sz="3200" dirty="0" smtClean="0">
                <a:effectLst>
                  <a:outerShdw blurRad="38100" dist="38100" dir="2700000" algn="tl">
                    <a:srgbClr val="000000"/>
                  </a:outerShdw>
                </a:effectLst>
                <a:latin typeface="Arial" charset="0"/>
              </a:rPr>
              <a:t/>
            </a:r>
            <a:br>
              <a:rPr kumimoji="1" lang="en-US" sz="3200" dirty="0" smtClean="0">
                <a:effectLst>
                  <a:outerShdw blurRad="38100" dist="38100" dir="2700000" algn="tl">
                    <a:srgbClr val="000000"/>
                  </a:outerShdw>
                </a:effectLst>
                <a:latin typeface="Arial" charset="0"/>
              </a:rPr>
            </a:br>
            <a:r>
              <a:rPr lang="en-US" b="1" dirty="0" smtClean="0">
                <a:effectLst>
                  <a:outerShdw blurRad="38100" dist="38100" dir="2700000" algn="tl">
                    <a:srgbClr val="000000"/>
                  </a:outerShdw>
                </a:effectLst>
                <a:latin typeface="Arial" charset="0"/>
              </a:rPr>
              <a:t>Chapter 8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1752600"/>
            <a:ext cx="3352800" cy="2541588"/>
          </a:xfrm>
        </p:spPr>
        <p:txBody>
          <a:bodyPr/>
          <a:lstStyle/>
          <a:p>
            <a:r>
              <a:rPr kumimoji="1" lang="en-US"/>
              <a:t>TDM System</a:t>
            </a:r>
            <a:br>
              <a:rPr kumimoji="1" lang="en-US"/>
            </a:br>
            <a:r>
              <a:rPr kumimoji="1" lang="en-US"/>
              <a:t>Overview</a:t>
            </a:r>
          </a:p>
        </p:txBody>
      </p:sp>
      <p:pic>
        <p:nvPicPr>
          <p:cNvPr id="13317" name="Picture 5" descr="TDM                                                            0028286D  Mnementh                      BEAE7A2F:"/>
          <p:cNvPicPr>
            <a:picLocks noChangeAspect="1" noChangeArrowheads="1"/>
          </p:cNvPicPr>
          <p:nvPr/>
        </p:nvPicPr>
        <p:blipFill>
          <a:blip r:embed="rId3"/>
          <a:srcRect l="4633" t="3580" r="4633" b="10739"/>
          <a:stretch>
            <a:fillRect/>
          </a:stretch>
        </p:blipFill>
        <p:spPr bwMode="auto">
          <a:xfrm>
            <a:off x="3048000" y="0"/>
            <a:ext cx="5867400" cy="685800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13" name="Ink 12"/>
              <p14:cNvContentPartPr/>
              <p14:nvPr/>
            </p14:nvContentPartPr>
            <p14:xfrm>
              <a:off x="3124751" y="1642710"/>
              <a:ext cx="553320" cy="578520"/>
            </p14:xfrm>
          </p:contentPart>
        </mc:Choice>
        <mc:Fallback>
          <p:pic>
            <p:nvPicPr>
              <p:cNvPr id="13" name="Ink 12"/>
              <p:cNvPicPr/>
              <p:nvPr/>
            </p:nvPicPr>
            <p:blipFill>
              <a:blip r:embed="rId5"/>
              <a:stretch>
                <a:fillRect/>
              </a:stretch>
            </p:blipFill>
            <p:spPr>
              <a:xfrm>
                <a:off x="3110711" y="1628670"/>
                <a:ext cx="58212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320" name="Ink 13319"/>
              <p14:cNvContentPartPr/>
              <p14:nvPr/>
            </p14:nvContentPartPr>
            <p14:xfrm>
              <a:off x="6536471" y="518430"/>
              <a:ext cx="1109160" cy="526320"/>
            </p14:xfrm>
          </p:contentPart>
        </mc:Choice>
        <mc:Fallback>
          <p:pic>
            <p:nvPicPr>
              <p:cNvPr id="13320" name="Ink 13319"/>
              <p:cNvPicPr/>
              <p:nvPr/>
            </p:nvPicPr>
            <p:blipFill>
              <a:blip r:embed="rId7"/>
              <a:stretch>
                <a:fillRect/>
              </a:stretch>
            </p:blipFill>
            <p:spPr>
              <a:xfrm>
                <a:off x="6524951" y="506910"/>
                <a:ext cx="113184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346" name="Ink 13345"/>
              <p14:cNvContentPartPr/>
              <p14:nvPr/>
            </p14:nvContentPartPr>
            <p14:xfrm>
              <a:off x="4101071" y="833070"/>
              <a:ext cx="900360" cy="512280"/>
            </p14:xfrm>
          </p:contentPart>
        </mc:Choice>
        <mc:Fallback>
          <p:pic>
            <p:nvPicPr>
              <p:cNvPr id="13346" name="Ink 13345"/>
              <p:cNvPicPr/>
              <p:nvPr/>
            </p:nvPicPr>
            <p:blipFill>
              <a:blip r:embed="rId9"/>
              <a:stretch>
                <a:fillRect/>
              </a:stretch>
            </p:blipFill>
            <p:spPr>
              <a:xfrm>
                <a:off x="4086671" y="818310"/>
                <a:ext cx="91764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347" name="Ink 13346"/>
              <p14:cNvContentPartPr/>
              <p14:nvPr/>
            </p14:nvContentPartPr>
            <p14:xfrm>
              <a:off x="8131991" y="512310"/>
              <a:ext cx="543960" cy="908280"/>
            </p14:xfrm>
          </p:contentPart>
        </mc:Choice>
        <mc:Fallback>
          <p:pic>
            <p:nvPicPr>
              <p:cNvPr id="13347" name="Ink 13346"/>
              <p:cNvPicPr/>
              <p:nvPr/>
            </p:nvPicPr>
            <p:blipFill>
              <a:blip r:embed="rId11"/>
              <a:stretch>
                <a:fillRect/>
              </a:stretch>
            </p:blipFill>
            <p:spPr>
              <a:xfrm>
                <a:off x="8117591" y="498270"/>
                <a:ext cx="572760" cy="936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353" name="Ink 13352"/>
              <p14:cNvContentPartPr/>
              <p14:nvPr/>
            </p14:nvContentPartPr>
            <p14:xfrm>
              <a:off x="6770831" y="1289910"/>
              <a:ext cx="64800" cy="4320"/>
            </p14:xfrm>
          </p:contentPart>
        </mc:Choice>
        <mc:Fallback>
          <p:pic>
            <p:nvPicPr>
              <p:cNvPr id="13353" name="Ink 13352"/>
              <p:cNvPicPr/>
              <p:nvPr/>
            </p:nvPicPr>
            <p:blipFill>
              <a:blip r:embed="rId13"/>
              <a:stretch>
                <a:fillRect/>
              </a:stretch>
            </p:blipFill>
            <p:spPr>
              <a:xfrm>
                <a:off x="6765791" y="1284870"/>
                <a:ext cx="7272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354" name="Ink 13353"/>
              <p14:cNvContentPartPr/>
              <p14:nvPr/>
            </p14:nvContentPartPr>
            <p14:xfrm>
              <a:off x="8399471" y="2547030"/>
              <a:ext cx="350280" cy="1240560"/>
            </p14:xfrm>
          </p:contentPart>
        </mc:Choice>
        <mc:Fallback>
          <p:pic>
            <p:nvPicPr>
              <p:cNvPr id="13354" name="Ink 13353"/>
              <p:cNvPicPr/>
              <p:nvPr/>
            </p:nvPicPr>
            <p:blipFill>
              <a:blip r:embed="rId15"/>
              <a:stretch>
                <a:fillRect/>
              </a:stretch>
            </p:blipFill>
            <p:spPr>
              <a:xfrm>
                <a:off x="8391551" y="2532990"/>
                <a:ext cx="373320" cy="1271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363" name="Ink 13362"/>
              <p14:cNvContentPartPr/>
              <p14:nvPr/>
            </p14:nvContentPartPr>
            <p14:xfrm>
              <a:off x="3018191" y="112350"/>
              <a:ext cx="795240" cy="554400"/>
            </p14:xfrm>
          </p:contentPart>
        </mc:Choice>
        <mc:Fallback>
          <p:pic>
            <p:nvPicPr>
              <p:cNvPr id="13363" name="Ink 13362"/>
              <p:cNvPicPr/>
              <p:nvPr/>
            </p:nvPicPr>
            <p:blipFill>
              <a:blip r:embed="rId17"/>
              <a:stretch>
                <a:fillRect/>
              </a:stretch>
            </p:blipFill>
            <p:spPr>
              <a:xfrm>
                <a:off x="3004511" y="97950"/>
                <a:ext cx="82260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369" name="Ink 13368"/>
              <p14:cNvContentPartPr/>
              <p14:nvPr/>
            </p14:nvContentPartPr>
            <p14:xfrm>
              <a:off x="6757871" y="1398990"/>
              <a:ext cx="1227240" cy="730800"/>
            </p14:xfrm>
          </p:contentPart>
        </mc:Choice>
        <mc:Fallback>
          <p:pic>
            <p:nvPicPr>
              <p:cNvPr id="13369" name="Ink 13368"/>
              <p:cNvPicPr/>
              <p:nvPr/>
            </p:nvPicPr>
            <p:blipFill>
              <a:blip r:embed="rId19"/>
              <a:stretch>
                <a:fillRect/>
              </a:stretch>
            </p:blipFill>
            <p:spPr>
              <a:xfrm>
                <a:off x="6745991" y="1385670"/>
                <a:ext cx="125064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370" name="Ink 13369"/>
              <p14:cNvContentPartPr/>
              <p14:nvPr/>
            </p14:nvContentPartPr>
            <p14:xfrm>
              <a:off x="4194671" y="21630"/>
              <a:ext cx="3831120" cy="742320"/>
            </p14:xfrm>
          </p:contentPart>
        </mc:Choice>
        <mc:Fallback>
          <p:pic>
            <p:nvPicPr>
              <p:cNvPr id="13370" name="Ink 13369"/>
              <p:cNvPicPr/>
              <p:nvPr/>
            </p:nvPicPr>
            <p:blipFill>
              <a:blip r:embed="rId21"/>
              <a:stretch>
                <a:fillRect/>
              </a:stretch>
            </p:blipFill>
            <p:spPr>
              <a:xfrm>
                <a:off x="4182071" y="11550"/>
                <a:ext cx="385776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377" name="Ink 13376"/>
              <p14:cNvContentPartPr/>
              <p14:nvPr/>
            </p14:nvContentPartPr>
            <p14:xfrm>
              <a:off x="5317151" y="881670"/>
              <a:ext cx="167040" cy="240120"/>
            </p14:xfrm>
          </p:contentPart>
        </mc:Choice>
        <mc:Fallback>
          <p:pic>
            <p:nvPicPr>
              <p:cNvPr id="13377" name="Ink 13376"/>
              <p:cNvPicPr/>
              <p:nvPr/>
            </p:nvPicPr>
            <p:blipFill>
              <a:blip r:embed="rId23"/>
              <a:stretch>
                <a:fillRect/>
              </a:stretch>
            </p:blipFill>
            <p:spPr>
              <a:xfrm>
                <a:off x="5311751" y="877350"/>
                <a:ext cx="1771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378" name="Ink 13377"/>
              <p14:cNvContentPartPr/>
              <p14:nvPr/>
            </p14:nvContentPartPr>
            <p14:xfrm>
              <a:off x="3067511" y="768270"/>
              <a:ext cx="590040" cy="477360"/>
            </p14:xfrm>
          </p:contentPart>
        </mc:Choice>
        <mc:Fallback>
          <p:pic>
            <p:nvPicPr>
              <p:cNvPr id="13378" name="Ink 13377"/>
              <p:cNvPicPr/>
              <p:nvPr/>
            </p:nvPicPr>
            <p:blipFill>
              <a:blip r:embed="rId25"/>
              <a:stretch>
                <a:fillRect/>
              </a:stretch>
            </p:blipFill>
            <p:spPr>
              <a:xfrm>
                <a:off x="3057791" y="762150"/>
                <a:ext cx="61164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380" name="Ink 13379"/>
              <p14:cNvContentPartPr/>
              <p14:nvPr/>
            </p14:nvContentPartPr>
            <p14:xfrm>
              <a:off x="5196911" y="703830"/>
              <a:ext cx="643320" cy="738000"/>
            </p14:xfrm>
          </p:contentPart>
        </mc:Choice>
        <mc:Fallback>
          <p:pic>
            <p:nvPicPr>
              <p:cNvPr id="13380" name="Ink 13379"/>
              <p:cNvPicPr/>
              <p:nvPr/>
            </p:nvPicPr>
            <p:blipFill>
              <a:blip r:embed="rId27"/>
              <a:stretch>
                <a:fillRect/>
              </a:stretch>
            </p:blipFill>
            <p:spPr>
              <a:xfrm>
                <a:off x="5189711" y="691224"/>
                <a:ext cx="664920" cy="75492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382" name="Ink 13381"/>
              <p14:cNvContentPartPr/>
              <p14:nvPr/>
            </p14:nvContentPartPr>
            <p14:xfrm>
              <a:off x="7275911" y="977070"/>
              <a:ext cx="740160" cy="660240"/>
            </p14:xfrm>
          </p:contentPart>
        </mc:Choice>
        <mc:Fallback>
          <p:pic>
            <p:nvPicPr>
              <p:cNvPr id="13382" name="Ink 13381"/>
              <p:cNvPicPr/>
              <p:nvPr/>
            </p:nvPicPr>
            <p:blipFill>
              <a:blip r:embed="rId29"/>
              <a:stretch>
                <a:fillRect/>
              </a:stretch>
            </p:blipFill>
            <p:spPr>
              <a:xfrm>
                <a:off x="7263311" y="964470"/>
                <a:ext cx="76680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383" name="Ink 13382"/>
              <p14:cNvContentPartPr/>
              <p14:nvPr/>
            </p14:nvContentPartPr>
            <p14:xfrm>
              <a:off x="7690631" y="1407630"/>
              <a:ext cx="222480" cy="572040"/>
            </p14:xfrm>
          </p:contentPart>
        </mc:Choice>
        <mc:Fallback>
          <p:pic>
            <p:nvPicPr>
              <p:cNvPr id="13383" name="Ink 13382"/>
              <p:cNvPicPr/>
              <p:nvPr/>
            </p:nvPicPr>
            <p:blipFill>
              <a:blip r:embed="rId31"/>
              <a:stretch>
                <a:fillRect/>
              </a:stretch>
            </p:blipFill>
            <p:spPr>
              <a:xfrm>
                <a:off x="7679111" y="1399350"/>
                <a:ext cx="245880" cy="592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393" name="Ink 13392"/>
              <p14:cNvContentPartPr/>
              <p14:nvPr/>
            </p14:nvContentPartPr>
            <p14:xfrm>
              <a:off x="3778511" y="2982990"/>
              <a:ext cx="1999080" cy="690840"/>
            </p14:xfrm>
          </p:contentPart>
        </mc:Choice>
        <mc:Fallback>
          <p:pic>
            <p:nvPicPr>
              <p:cNvPr id="13393" name="Ink 13392"/>
              <p:cNvPicPr/>
              <p:nvPr/>
            </p:nvPicPr>
            <p:blipFill>
              <a:blip r:embed="rId33"/>
              <a:stretch>
                <a:fillRect/>
              </a:stretch>
            </p:blipFill>
            <p:spPr>
              <a:xfrm>
                <a:off x="3767711" y="2978670"/>
                <a:ext cx="202320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401" name="Ink 13400"/>
              <p14:cNvContentPartPr/>
              <p14:nvPr/>
            </p14:nvContentPartPr>
            <p14:xfrm>
              <a:off x="5650871" y="2545950"/>
              <a:ext cx="53640" cy="588600"/>
            </p14:xfrm>
          </p:contentPart>
        </mc:Choice>
        <mc:Fallback>
          <p:pic>
            <p:nvPicPr>
              <p:cNvPr id="13401" name="Ink 13400"/>
              <p:cNvPicPr/>
              <p:nvPr/>
            </p:nvPicPr>
            <p:blipFill>
              <a:blip r:embed="rId35"/>
              <a:stretch>
                <a:fillRect/>
              </a:stretch>
            </p:blipFill>
            <p:spPr>
              <a:xfrm>
                <a:off x="5637911" y="2533350"/>
                <a:ext cx="8172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404" name="Ink 13403"/>
              <p14:cNvContentPartPr/>
              <p14:nvPr/>
            </p14:nvContentPartPr>
            <p14:xfrm>
              <a:off x="5818631" y="1766190"/>
              <a:ext cx="4680" cy="4680"/>
            </p14:xfrm>
          </p:contentPart>
        </mc:Choice>
        <mc:Fallback>
          <p:pic>
            <p:nvPicPr>
              <p:cNvPr id="13404" name="Ink 13403"/>
              <p:cNvPicPr/>
              <p:nvPr/>
            </p:nvPicPr>
            <p:blipFill>
              <a:blip r:embed="rId37"/>
              <a:stretch>
                <a:fillRect/>
              </a:stretch>
            </p:blipFill>
            <p:spPr>
              <a:xfrm>
                <a:off x="-280080" y="1528560"/>
                <a:ext cx="4680" cy="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411" name="Ink 13410"/>
              <p14:cNvContentPartPr/>
              <p14:nvPr/>
            </p14:nvContentPartPr>
            <p14:xfrm>
              <a:off x="5434871" y="780510"/>
              <a:ext cx="1253160" cy="965160"/>
            </p14:xfrm>
          </p:contentPart>
        </mc:Choice>
        <mc:Fallback>
          <p:pic>
            <p:nvPicPr>
              <p:cNvPr id="13411" name="Ink 13410"/>
              <p:cNvPicPr/>
              <p:nvPr/>
            </p:nvPicPr>
            <p:blipFill>
              <a:blip r:embed="rId39"/>
              <a:stretch>
                <a:fillRect/>
              </a:stretch>
            </p:blipFill>
            <p:spPr>
              <a:xfrm>
                <a:off x="5430191" y="765030"/>
                <a:ext cx="1273320" cy="995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412" name="Ink 13411"/>
              <p14:cNvContentPartPr/>
              <p14:nvPr/>
            </p14:nvContentPartPr>
            <p14:xfrm>
              <a:off x="6473471" y="3466110"/>
              <a:ext cx="1945440" cy="184680"/>
            </p14:xfrm>
          </p:contentPart>
        </mc:Choice>
        <mc:Fallback>
          <p:pic>
            <p:nvPicPr>
              <p:cNvPr id="13412" name="Ink 13411"/>
              <p:cNvPicPr/>
              <p:nvPr/>
            </p:nvPicPr>
            <p:blipFill>
              <a:blip r:embed="rId41"/>
              <a:stretch>
                <a:fillRect/>
              </a:stretch>
            </p:blipFill>
            <p:spPr>
              <a:xfrm>
                <a:off x="6462311" y="3461070"/>
                <a:ext cx="19713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414" name="Ink 13413"/>
              <p14:cNvContentPartPr/>
              <p14:nvPr/>
            </p14:nvContentPartPr>
            <p14:xfrm>
              <a:off x="2758631" y="4171350"/>
              <a:ext cx="486720" cy="2680560"/>
            </p14:xfrm>
          </p:contentPart>
        </mc:Choice>
        <mc:Fallback>
          <p:pic>
            <p:nvPicPr>
              <p:cNvPr id="13414" name="Ink 13413"/>
              <p:cNvPicPr/>
              <p:nvPr/>
            </p:nvPicPr>
            <p:blipFill>
              <a:blip r:embed="rId43"/>
              <a:stretch>
                <a:fillRect/>
              </a:stretch>
            </p:blipFill>
            <p:spPr>
              <a:xfrm>
                <a:off x="2745671" y="4161270"/>
                <a:ext cx="509400" cy="2703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421" name="Ink 13420"/>
              <p14:cNvContentPartPr/>
              <p14:nvPr/>
            </p14:nvContentPartPr>
            <p14:xfrm>
              <a:off x="4666271" y="5015190"/>
              <a:ext cx="1400040" cy="642240"/>
            </p14:xfrm>
          </p:contentPart>
        </mc:Choice>
        <mc:Fallback>
          <p:pic>
            <p:nvPicPr>
              <p:cNvPr id="13421" name="Ink 13420"/>
              <p:cNvPicPr/>
              <p:nvPr/>
            </p:nvPicPr>
            <p:blipFill>
              <a:blip r:embed="rId45"/>
              <a:stretch>
                <a:fillRect/>
              </a:stretch>
            </p:blipFill>
            <p:spPr>
              <a:xfrm>
                <a:off x="4652591" y="5001150"/>
                <a:ext cx="141876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424" name="Ink 13423"/>
              <p14:cNvContentPartPr/>
              <p14:nvPr/>
            </p14:nvContentPartPr>
            <p14:xfrm>
              <a:off x="8210111" y="6239190"/>
              <a:ext cx="448920" cy="270720"/>
            </p14:xfrm>
          </p:contentPart>
        </mc:Choice>
        <mc:Fallback>
          <p:pic>
            <p:nvPicPr>
              <p:cNvPr id="13424" name="Ink 13423"/>
              <p:cNvPicPr/>
              <p:nvPr/>
            </p:nvPicPr>
            <p:blipFill>
              <a:blip r:embed="rId47"/>
              <a:stretch>
                <a:fillRect/>
              </a:stretch>
            </p:blipFill>
            <p:spPr>
              <a:xfrm>
                <a:off x="8198231" y="6227670"/>
                <a:ext cx="4723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3427" name="Ink 13426"/>
              <p14:cNvContentPartPr/>
              <p14:nvPr/>
            </p14:nvContentPartPr>
            <p14:xfrm>
              <a:off x="384431" y="1659270"/>
              <a:ext cx="5520600" cy="3345840"/>
            </p14:xfrm>
          </p:contentPart>
        </mc:Choice>
        <mc:Fallback>
          <p:pic>
            <p:nvPicPr>
              <p:cNvPr id="13427" name="Ink 13426"/>
              <p:cNvPicPr/>
              <p:nvPr/>
            </p:nvPicPr>
            <p:blipFill>
              <a:blip r:embed="rId49"/>
              <a:stretch>
                <a:fillRect/>
              </a:stretch>
            </p:blipFill>
            <p:spPr>
              <a:xfrm>
                <a:off x="371474" y="1645230"/>
                <a:ext cx="5547595" cy="337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432" name="Ink 13431"/>
              <p14:cNvContentPartPr/>
              <p14:nvPr/>
            </p14:nvContentPartPr>
            <p14:xfrm>
              <a:off x="3260111" y="4993950"/>
              <a:ext cx="318600" cy="515160"/>
            </p14:xfrm>
          </p:contentPart>
        </mc:Choice>
        <mc:Fallback>
          <p:pic>
            <p:nvPicPr>
              <p:cNvPr id="13432" name="Ink 13431"/>
              <p:cNvPicPr/>
              <p:nvPr/>
            </p:nvPicPr>
            <p:blipFill>
              <a:blip r:embed="rId51"/>
              <a:stretch>
                <a:fillRect/>
              </a:stretch>
            </p:blipFill>
            <p:spPr>
              <a:xfrm>
                <a:off x="3248231" y="4982430"/>
                <a:ext cx="3423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437" name="Ink 13436"/>
              <p14:cNvContentPartPr/>
              <p14:nvPr/>
            </p14:nvContentPartPr>
            <p14:xfrm>
              <a:off x="1290551" y="4116270"/>
              <a:ext cx="894240" cy="784800"/>
            </p14:xfrm>
          </p:contentPart>
        </mc:Choice>
        <mc:Fallback>
          <p:pic>
            <p:nvPicPr>
              <p:cNvPr id="13437" name="Ink 13436"/>
              <p:cNvPicPr/>
              <p:nvPr/>
            </p:nvPicPr>
            <p:blipFill>
              <a:blip r:embed="rId53"/>
              <a:stretch>
                <a:fillRect/>
              </a:stretch>
            </p:blipFill>
            <p:spPr>
              <a:xfrm>
                <a:off x="1278671" y="4103310"/>
                <a:ext cx="919080" cy="80784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kumimoji="1" lang="en-US"/>
              <a:t>TDM Link Control</a:t>
            </a:r>
          </a:p>
        </p:txBody>
      </p:sp>
      <p:sp>
        <p:nvSpPr>
          <p:cNvPr id="15363" name="Rectangle 3"/>
          <p:cNvSpPr>
            <a:spLocks noGrp="1" noChangeArrowheads="1"/>
          </p:cNvSpPr>
          <p:nvPr>
            <p:ph idx="1"/>
          </p:nvPr>
        </p:nvSpPr>
        <p:spPr>
          <a:xfrm>
            <a:off x="457200" y="1676400"/>
            <a:ext cx="8229600" cy="4800600"/>
          </a:xfrm>
        </p:spPr>
        <p:txBody>
          <a:bodyPr/>
          <a:lstStyle/>
          <a:p>
            <a:pPr algn="just"/>
            <a:r>
              <a:rPr kumimoji="1" lang="en-US" sz="2800" dirty="0">
                <a:latin typeface="Times New Roman" pitchFamily="18" charset="0"/>
                <a:cs typeface="Times New Roman" pitchFamily="18" charset="0"/>
              </a:rPr>
              <a:t>no headers and trailers</a:t>
            </a:r>
          </a:p>
          <a:p>
            <a:pPr algn="just"/>
            <a:r>
              <a:rPr kumimoji="1" lang="en-US" sz="2800" dirty="0">
                <a:latin typeface="Times New Roman" pitchFamily="18" charset="0"/>
                <a:cs typeface="Times New Roman" pitchFamily="18" charset="0"/>
              </a:rPr>
              <a:t>data link control protocols not needed</a:t>
            </a:r>
          </a:p>
          <a:p>
            <a:pPr algn="just"/>
            <a:r>
              <a:rPr kumimoji="1" lang="en-US" sz="2800" dirty="0">
                <a:latin typeface="Times New Roman" pitchFamily="18" charset="0"/>
                <a:cs typeface="Times New Roman" pitchFamily="18" charset="0"/>
              </a:rPr>
              <a:t>flow control</a:t>
            </a:r>
          </a:p>
          <a:p>
            <a:pPr lvl="1" algn="just"/>
            <a:r>
              <a:rPr kumimoji="1" lang="en-US" sz="2400" dirty="0">
                <a:latin typeface="Times New Roman" pitchFamily="18" charset="0"/>
                <a:cs typeface="Times New Roman" pitchFamily="18" charset="0"/>
              </a:rPr>
              <a:t>data rate of multiplexed line is fixed</a:t>
            </a:r>
          </a:p>
          <a:p>
            <a:pPr lvl="1" algn="just"/>
            <a:r>
              <a:rPr kumimoji="1" lang="en-US" sz="2400" dirty="0">
                <a:latin typeface="Times New Roman" pitchFamily="18" charset="0"/>
                <a:cs typeface="Times New Roman" pitchFamily="18" charset="0"/>
              </a:rPr>
              <a:t>if one channel receiver can not receive data, the others must carry </a:t>
            </a:r>
            <a:r>
              <a:rPr kumimoji="1" lang="en-US" sz="2400" dirty="0" smtClean="0">
                <a:latin typeface="Times New Roman" pitchFamily="18" charset="0"/>
                <a:cs typeface="Times New Roman" pitchFamily="18" charset="0"/>
              </a:rPr>
              <a:t>on</a:t>
            </a:r>
            <a:endParaRPr kumimoji="1" lang="en-US" sz="2400" dirty="0">
              <a:latin typeface="Times New Roman" pitchFamily="18" charset="0"/>
              <a:cs typeface="Times New Roman" pitchFamily="18" charset="0"/>
            </a:endParaRPr>
          </a:p>
          <a:p>
            <a:pPr lvl="1" algn="just"/>
            <a:r>
              <a:rPr kumimoji="1" lang="en-US" sz="2400" dirty="0">
                <a:latin typeface="Times New Roman" pitchFamily="18" charset="0"/>
                <a:cs typeface="Times New Roman" pitchFamily="18" charset="0"/>
              </a:rPr>
              <a:t>leaving empty slots</a:t>
            </a:r>
          </a:p>
          <a:p>
            <a:pPr algn="just"/>
            <a:r>
              <a:rPr kumimoji="1" lang="en-US" sz="2800" dirty="0">
                <a:latin typeface="Times New Roman" pitchFamily="18" charset="0"/>
                <a:cs typeface="Times New Roman" pitchFamily="18" charset="0"/>
              </a:rPr>
              <a:t>error control</a:t>
            </a:r>
          </a:p>
          <a:p>
            <a:pPr lvl="1" algn="just"/>
            <a:r>
              <a:rPr kumimoji="1" lang="en-US" sz="2400" dirty="0">
                <a:latin typeface="Times New Roman" pitchFamily="18" charset="0"/>
                <a:cs typeface="Times New Roman" pitchFamily="18" charset="0"/>
              </a:rPr>
              <a:t>errors detected &amp; handled on individual channel</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89951" y="-1050"/>
              <a:ext cx="1601280" cy="727560"/>
            </p14:xfrm>
          </p:contentPart>
        </mc:Choice>
        <mc:Fallback>
          <p:pic>
            <p:nvPicPr>
              <p:cNvPr id="5" name="Ink 4"/>
              <p:cNvPicPr/>
              <p:nvPr/>
            </p:nvPicPr>
            <p:blipFill>
              <a:blip r:embed="rId4"/>
              <a:stretch>
                <a:fillRect/>
              </a:stretch>
            </p:blipFill>
            <p:spPr>
              <a:xfrm>
                <a:off x="75911" y="-13650"/>
                <a:ext cx="162720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p14:cNvContentPartPr/>
              <p14:nvPr/>
            </p14:nvContentPartPr>
            <p14:xfrm>
              <a:off x="562271" y="1199190"/>
              <a:ext cx="844920" cy="363240"/>
            </p14:xfrm>
          </p:contentPart>
        </mc:Choice>
        <mc:Fallback>
          <p:pic>
            <p:nvPicPr>
              <p:cNvPr id="12" name="Ink 11"/>
              <p:cNvPicPr/>
              <p:nvPr/>
            </p:nvPicPr>
            <p:blipFill>
              <a:blip r:embed="rId6"/>
              <a:stretch>
                <a:fillRect/>
              </a:stretch>
            </p:blipFill>
            <p:spPr>
              <a:xfrm>
                <a:off x="548591" y="1185150"/>
                <a:ext cx="8719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p14:cNvContentPartPr/>
              <p14:nvPr/>
            </p14:nvContentPartPr>
            <p14:xfrm>
              <a:off x="1664951" y="2035830"/>
              <a:ext cx="2589120" cy="187920"/>
            </p14:xfrm>
          </p:contentPart>
        </mc:Choice>
        <mc:Fallback>
          <p:pic>
            <p:nvPicPr>
              <p:cNvPr id="14" name="Ink 13"/>
              <p:cNvPicPr/>
              <p:nvPr/>
            </p:nvPicPr>
            <p:blipFill>
              <a:blip r:embed="rId8"/>
              <a:stretch>
                <a:fillRect/>
              </a:stretch>
            </p:blipFill>
            <p:spPr>
              <a:xfrm>
                <a:off x="1655591" y="2024670"/>
                <a:ext cx="26110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p14:cNvContentPartPr/>
              <p14:nvPr/>
            </p14:nvContentPartPr>
            <p14:xfrm>
              <a:off x="1942871" y="2137350"/>
              <a:ext cx="2248920" cy="149040"/>
            </p14:xfrm>
          </p:contentPart>
        </mc:Choice>
        <mc:Fallback>
          <p:pic>
            <p:nvPicPr>
              <p:cNvPr id="16" name="Ink 15"/>
              <p:cNvPicPr/>
              <p:nvPr/>
            </p:nvPicPr>
            <p:blipFill>
              <a:blip r:embed="rId10"/>
              <a:stretch>
                <a:fillRect/>
              </a:stretch>
            </p:blipFill>
            <p:spPr>
              <a:xfrm>
                <a:off x="1936391" y="2128350"/>
                <a:ext cx="22665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p14:cNvContentPartPr/>
              <p14:nvPr/>
            </p14:nvContentPartPr>
            <p14:xfrm>
              <a:off x="1145831" y="258870"/>
              <a:ext cx="552600" cy="250920"/>
            </p14:xfrm>
          </p:contentPart>
        </mc:Choice>
        <mc:Fallback>
          <p:pic>
            <p:nvPicPr>
              <p:cNvPr id="24" name="Ink 23"/>
              <p:cNvPicPr/>
              <p:nvPr/>
            </p:nvPicPr>
            <p:blipFill>
              <a:blip r:embed="rId12"/>
              <a:stretch>
                <a:fillRect/>
              </a:stretch>
            </p:blipFill>
            <p:spPr>
              <a:xfrm>
                <a:off x="1138631" y="250590"/>
                <a:ext cx="5670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p14:cNvContentPartPr/>
              <p14:nvPr/>
            </p14:nvContentPartPr>
            <p14:xfrm>
              <a:off x="2316911" y="3153270"/>
              <a:ext cx="581040" cy="45360"/>
            </p14:xfrm>
          </p:contentPart>
        </mc:Choice>
        <mc:Fallback>
          <p:pic>
            <p:nvPicPr>
              <p:cNvPr id="36" name="Ink 35"/>
              <p:cNvPicPr/>
              <p:nvPr/>
            </p:nvPicPr>
            <p:blipFill>
              <a:blip r:embed="rId14"/>
              <a:stretch>
                <a:fillRect/>
              </a:stretch>
            </p:blipFill>
            <p:spPr>
              <a:xfrm>
                <a:off x="2307551" y="3148950"/>
                <a:ext cx="597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p14:cNvContentPartPr/>
              <p14:nvPr/>
            </p14:nvContentPartPr>
            <p14:xfrm>
              <a:off x="1998671" y="5171790"/>
              <a:ext cx="806760" cy="208080"/>
            </p14:xfrm>
          </p:contentPart>
        </mc:Choice>
        <mc:Fallback>
          <p:pic>
            <p:nvPicPr>
              <p:cNvPr id="38" name="Ink 37"/>
              <p:cNvPicPr/>
              <p:nvPr/>
            </p:nvPicPr>
            <p:blipFill>
              <a:blip r:embed="rId16"/>
              <a:stretch>
                <a:fillRect/>
              </a:stretch>
            </p:blipFill>
            <p:spPr>
              <a:xfrm>
                <a:off x="1988231" y="5168550"/>
                <a:ext cx="8276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0" name="Ink 39"/>
              <p14:cNvContentPartPr/>
              <p14:nvPr/>
            </p14:nvContentPartPr>
            <p14:xfrm>
              <a:off x="2101991" y="3586710"/>
              <a:ext cx="3532680" cy="105480"/>
            </p14:xfrm>
          </p:contentPart>
        </mc:Choice>
        <mc:Fallback>
          <p:pic>
            <p:nvPicPr>
              <p:cNvPr id="40" name="Ink 39"/>
              <p:cNvPicPr/>
              <p:nvPr/>
            </p:nvPicPr>
            <p:blipFill>
              <a:blip r:embed="rId18"/>
              <a:stretch>
                <a:fillRect/>
              </a:stretch>
            </p:blipFill>
            <p:spPr>
              <a:xfrm>
                <a:off x="2093351" y="3575190"/>
                <a:ext cx="35542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 name="Ink 52"/>
              <p14:cNvContentPartPr/>
              <p14:nvPr/>
            </p14:nvContentPartPr>
            <p14:xfrm>
              <a:off x="5524871" y="3593550"/>
              <a:ext cx="315360" cy="47520"/>
            </p14:xfrm>
          </p:contentPart>
        </mc:Choice>
        <mc:Fallback>
          <p:pic>
            <p:nvPicPr>
              <p:cNvPr id="53" name="Ink 52"/>
              <p:cNvPicPr/>
              <p:nvPr/>
            </p:nvPicPr>
            <p:blipFill>
              <a:blip r:embed="rId20"/>
              <a:stretch>
                <a:fillRect/>
              </a:stretch>
            </p:blipFill>
            <p:spPr>
              <a:xfrm>
                <a:off x="5515151" y="3580590"/>
                <a:ext cx="334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4" name="Ink 53"/>
              <p14:cNvContentPartPr/>
              <p14:nvPr/>
            </p14:nvContentPartPr>
            <p14:xfrm>
              <a:off x="4762391" y="4003590"/>
              <a:ext cx="1643040" cy="158400"/>
            </p14:xfrm>
          </p:contentPart>
        </mc:Choice>
        <mc:Fallback>
          <p:pic>
            <p:nvPicPr>
              <p:cNvPr id="54" name="Ink 53"/>
              <p:cNvPicPr/>
              <p:nvPr/>
            </p:nvPicPr>
            <p:blipFill>
              <a:blip r:embed="rId22"/>
              <a:stretch>
                <a:fillRect/>
              </a:stretch>
            </p:blipFill>
            <p:spPr>
              <a:xfrm>
                <a:off x="4752671" y="3992790"/>
                <a:ext cx="16657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7" name="Ink 56"/>
              <p14:cNvContentPartPr/>
              <p14:nvPr/>
            </p14:nvContentPartPr>
            <p14:xfrm>
              <a:off x="1754231" y="4442430"/>
              <a:ext cx="622440" cy="27720"/>
            </p14:xfrm>
          </p:contentPart>
        </mc:Choice>
        <mc:Fallback>
          <p:pic>
            <p:nvPicPr>
              <p:cNvPr id="57" name="Ink 56"/>
              <p:cNvPicPr/>
              <p:nvPr/>
            </p:nvPicPr>
            <p:blipFill>
              <a:blip r:embed="rId24"/>
              <a:stretch>
                <a:fillRect/>
              </a:stretch>
            </p:blipFill>
            <p:spPr>
              <a:xfrm>
                <a:off x="1743791" y="4436310"/>
                <a:ext cx="639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384" name="Ink 15383"/>
              <p14:cNvContentPartPr/>
              <p14:nvPr/>
            </p14:nvContentPartPr>
            <p14:xfrm>
              <a:off x="8031911" y="1777350"/>
              <a:ext cx="1350360" cy="1311120"/>
            </p14:xfrm>
          </p:contentPart>
        </mc:Choice>
        <mc:Fallback>
          <p:pic>
            <p:nvPicPr>
              <p:cNvPr id="15384" name="Ink 15383"/>
              <p:cNvPicPr/>
              <p:nvPr/>
            </p:nvPicPr>
            <p:blipFill>
              <a:blip r:embed="rId26"/>
              <a:stretch>
                <a:fillRect/>
              </a:stretch>
            </p:blipFill>
            <p:spPr>
              <a:xfrm>
                <a:off x="8021111" y="1765110"/>
                <a:ext cx="1372680" cy="1329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385" name="Ink 15384"/>
              <p14:cNvContentPartPr/>
              <p14:nvPr/>
            </p14:nvContentPartPr>
            <p14:xfrm>
              <a:off x="7275191" y="3908190"/>
              <a:ext cx="654840" cy="29520"/>
            </p14:xfrm>
          </p:contentPart>
        </mc:Choice>
        <mc:Fallback>
          <p:pic>
            <p:nvPicPr>
              <p:cNvPr id="15385" name="Ink 15384"/>
              <p:cNvPicPr/>
              <p:nvPr/>
            </p:nvPicPr>
            <p:blipFill>
              <a:blip r:embed="rId28"/>
              <a:stretch>
                <a:fillRect/>
              </a:stretch>
            </p:blipFill>
            <p:spPr>
              <a:xfrm>
                <a:off x="7263671" y="3903510"/>
                <a:ext cx="6793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388" name="Ink 15387"/>
              <p14:cNvContentPartPr/>
              <p14:nvPr/>
            </p14:nvContentPartPr>
            <p14:xfrm>
              <a:off x="7042271" y="2168670"/>
              <a:ext cx="617040" cy="1338840"/>
            </p14:xfrm>
          </p:contentPart>
        </mc:Choice>
        <mc:Fallback>
          <p:pic>
            <p:nvPicPr>
              <p:cNvPr id="15388" name="Ink 15387"/>
              <p:cNvPicPr/>
              <p:nvPr/>
            </p:nvPicPr>
            <p:blipFill>
              <a:blip r:embed="rId30"/>
              <a:stretch>
                <a:fillRect/>
              </a:stretch>
            </p:blipFill>
            <p:spPr>
              <a:xfrm>
                <a:off x="7032551" y="2164350"/>
                <a:ext cx="636840" cy="1351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391" name="Ink 15390"/>
              <p14:cNvContentPartPr/>
              <p14:nvPr/>
            </p14:nvContentPartPr>
            <p14:xfrm>
              <a:off x="6640511" y="320430"/>
              <a:ext cx="6840" cy="35640"/>
            </p14:xfrm>
          </p:contentPart>
        </mc:Choice>
        <mc:Fallback>
          <p:pic>
            <p:nvPicPr>
              <p:cNvPr id="15391" name="Ink 15390"/>
              <p:cNvPicPr/>
              <p:nvPr/>
            </p:nvPicPr>
            <p:blipFill>
              <a:blip r:embed="rId32"/>
              <a:stretch>
                <a:fillRect/>
              </a:stretch>
            </p:blipFill>
            <p:spPr>
              <a:xfrm>
                <a:off x="6634751" y="314310"/>
                <a:ext cx="180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5392" name="Ink 15391"/>
              <p14:cNvContentPartPr/>
              <p14:nvPr/>
            </p14:nvContentPartPr>
            <p14:xfrm>
              <a:off x="6604511" y="417630"/>
              <a:ext cx="709920" cy="249840"/>
            </p14:xfrm>
          </p:contentPart>
        </mc:Choice>
        <mc:Fallback>
          <p:pic>
            <p:nvPicPr>
              <p:cNvPr id="15392" name="Ink 15391"/>
              <p:cNvPicPr/>
              <p:nvPr/>
            </p:nvPicPr>
            <p:blipFill>
              <a:blip r:embed="rId34"/>
              <a:stretch>
                <a:fillRect/>
              </a:stretch>
            </p:blipFill>
            <p:spPr>
              <a:xfrm>
                <a:off x="6597311" y="409350"/>
                <a:ext cx="7275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5393" name="Ink 15392"/>
              <p14:cNvContentPartPr/>
              <p14:nvPr/>
            </p14:nvContentPartPr>
            <p14:xfrm>
              <a:off x="6654911" y="381630"/>
              <a:ext cx="657720" cy="275040"/>
            </p14:xfrm>
          </p:contentPart>
        </mc:Choice>
        <mc:Fallback>
          <p:pic>
            <p:nvPicPr>
              <p:cNvPr id="15393" name="Ink 15392"/>
              <p:cNvPicPr/>
              <p:nvPr/>
            </p:nvPicPr>
            <p:blipFill>
              <a:blip r:embed="rId36"/>
              <a:stretch>
                <a:fillRect/>
              </a:stretch>
            </p:blipFill>
            <p:spPr>
              <a:xfrm>
                <a:off x="6646631" y="372990"/>
                <a:ext cx="6768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394" name="Ink 15393"/>
              <p14:cNvContentPartPr/>
              <p14:nvPr/>
            </p14:nvContentPartPr>
            <p14:xfrm>
              <a:off x="6734471" y="749910"/>
              <a:ext cx="538200" cy="65160"/>
            </p14:xfrm>
          </p:contentPart>
        </mc:Choice>
        <mc:Fallback>
          <p:pic>
            <p:nvPicPr>
              <p:cNvPr id="15394" name="Ink 15393"/>
              <p:cNvPicPr/>
              <p:nvPr/>
            </p:nvPicPr>
            <p:blipFill>
              <a:blip r:embed="rId38"/>
              <a:stretch>
                <a:fillRect/>
              </a:stretch>
            </p:blipFill>
            <p:spPr>
              <a:xfrm>
                <a:off x="6727631" y="743070"/>
                <a:ext cx="5544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5395" name="Ink 15394"/>
              <p14:cNvContentPartPr/>
              <p14:nvPr/>
            </p14:nvContentPartPr>
            <p14:xfrm>
              <a:off x="6784511" y="774390"/>
              <a:ext cx="520200" cy="55800"/>
            </p14:xfrm>
          </p:contentPart>
        </mc:Choice>
        <mc:Fallback>
          <p:pic>
            <p:nvPicPr>
              <p:cNvPr id="15395" name="Ink 15394"/>
              <p:cNvPicPr/>
              <p:nvPr/>
            </p:nvPicPr>
            <p:blipFill>
              <a:blip r:embed="rId40"/>
              <a:stretch>
                <a:fillRect/>
              </a:stretch>
            </p:blipFill>
            <p:spPr>
              <a:xfrm>
                <a:off x="6779471" y="769350"/>
                <a:ext cx="533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396" name="Ink 15395"/>
              <p14:cNvContentPartPr/>
              <p14:nvPr/>
            </p14:nvContentPartPr>
            <p14:xfrm>
              <a:off x="6763991" y="995790"/>
              <a:ext cx="573480" cy="161640"/>
            </p14:xfrm>
          </p:contentPart>
        </mc:Choice>
        <mc:Fallback>
          <p:pic>
            <p:nvPicPr>
              <p:cNvPr id="15396" name="Ink 15395"/>
              <p:cNvPicPr/>
              <p:nvPr/>
            </p:nvPicPr>
            <p:blipFill>
              <a:blip r:embed="rId42"/>
              <a:stretch>
                <a:fillRect/>
              </a:stretch>
            </p:blipFill>
            <p:spPr>
              <a:xfrm>
                <a:off x="6755351" y="984630"/>
                <a:ext cx="5932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5397" name="Ink 15396"/>
              <p14:cNvContentPartPr/>
              <p14:nvPr/>
            </p14:nvContentPartPr>
            <p14:xfrm>
              <a:off x="6861191" y="976710"/>
              <a:ext cx="513720" cy="187200"/>
            </p14:xfrm>
          </p:contentPart>
        </mc:Choice>
        <mc:Fallback>
          <p:pic>
            <p:nvPicPr>
              <p:cNvPr id="15397" name="Ink 15396"/>
              <p:cNvPicPr/>
              <p:nvPr/>
            </p:nvPicPr>
            <p:blipFill>
              <a:blip r:embed="rId44"/>
              <a:stretch>
                <a:fillRect/>
              </a:stretch>
            </p:blipFill>
            <p:spPr>
              <a:xfrm>
                <a:off x="6855431" y="967350"/>
                <a:ext cx="5284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415" name="Ink 15414"/>
              <p14:cNvContentPartPr/>
              <p14:nvPr/>
            </p14:nvContentPartPr>
            <p14:xfrm>
              <a:off x="8606471" y="2038710"/>
              <a:ext cx="365040" cy="666000"/>
            </p14:xfrm>
          </p:contentPart>
        </mc:Choice>
        <mc:Fallback>
          <p:pic>
            <p:nvPicPr>
              <p:cNvPr id="15415" name="Ink 15414"/>
              <p:cNvPicPr/>
              <p:nvPr/>
            </p:nvPicPr>
            <p:blipFill>
              <a:blip r:embed="rId46"/>
              <a:stretch>
                <a:fillRect/>
              </a:stretch>
            </p:blipFill>
            <p:spPr>
              <a:xfrm>
                <a:off x="8597831" y="2028630"/>
                <a:ext cx="38520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5436" name="Ink 15435"/>
              <p14:cNvContentPartPr/>
              <p14:nvPr/>
            </p14:nvContentPartPr>
            <p14:xfrm>
              <a:off x="7482551" y="4081350"/>
              <a:ext cx="923760" cy="19440"/>
            </p14:xfrm>
          </p:contentPart>
        </mc:Choice>
        <mc:Fallback>
          <p:pic>
            <p:nvPicPr>
              <p:cNvPr id="15436" name="Ink 15435"/>
              <p:cNvPicPr/>
              <p:nvPr/>
            </p:nvPicPr>
            <p:blipFill>
              <a:blip r:embed="rId48"/>
              <a:stretch>
                <a:fillRect/>
              </a:stretch>
            </p:blipFill>
            <p:spPr>
              <a:xfrm>
                <a:off x="7471031" y="4068750"/>
                <a:ext cx="948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5438" name="Ink 15437"/>
              <p14:cNvContentPartPr/>
              <p14:nvPr/>
            </p14:nvContentPartPr>
            <p14:xfrm>
              <a:off x="1464431" y="4378710"/>
              <a:ext cx="796320" cy="82800"/>
            </p14:xfrm>
          </p:contentPart>
        </mc:Choice>
        <mc:Fallback>
          <p:pic>
            <p:nvPicPr>
              <p:cNvPr id="15438" name="Ink 15437"/>
              <p:cNvPicPr/>
              <p:nvPr/>
            </p:nvPicPr>
            <p:blipFill>
              <a:blip r:embed="rId50"/>
              <a:stretch>
                <a:fillRect/>
              </a:stretch>
            </p:blipFill>
            <p:spPr>
              <a:xfrm>
                <a:off x="1455791" y="4366470"/>
                <a:ext cx="8172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5440" name="Ink 15439"/>
              <p14:cNvContentPartPr/>
              <p14:nvPr/>
            </p14:nvContentPartPr>
            <p14:xfrm>
              <a:off x="1547951" y="4879830"/>
              <a:ext cx="2051640" cy="40680"/>
            </p14:xfrm>
          </p:contentPart>
        </mc:Choice>
        <mc:Fallback>
          <p:pic>
            <p:nvPicPr>
              <p:cNvPr id="15440" name="Ink 15439"/>
              <p:cNvPicPr/>
              <p:nvPr/>
            </p:nvPicPr>
            <p:blipFill>
              <a:blip r:embed="rId52"/>
              <a:stretch>
                <a:fillRect/>
              </a:stretch>
            </p:blipFill>
            <p:spPr>
              <a:xfrm>
                <a:off x="1538591" y="4868670"/>
                <a:ext cx="2073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5442" name="Ink 15441"/>
              <p14:cNvContentPartPr/>
              <p14:nvPr/>
            </p14:nvContentPartPr>
            <p14:xfrm>
              <a:off x="1865831" y="4894950"/>
              <a:ext cx="1630800" cy="70200"/>
            </p14:xfrm>
          </p:contentPart>
        </mc:Choice>
        <mc:Fallback>
          <p:pic>
            <p:nvPicPr>
              <p:cNvPr id="15442" name="Ink 15441"/>
              <p:cNvPicPr/>
              <p:nvPr/>
            </p:nvPicPr>
            <p:blipFill>
              <a:blip r:embed="rId54"/>
              <a:stretch>
                <a:fillRect/>
              </a:stretch>
            </p:blipFill>
            <p:spPr>
              <a:xfrm>
                <a:off x="1859711" y="4884150"/>
                <a:ext cx="16488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5444" name="Ink 15443"/>
              <p14:cNvContentPartPr/>
              <p14:nvPr/>
            </p14:nvContentPartPr>
            <p14:xfrm>
              <a:off x="1339151" y="5334150"/>
              <a:ext cx="1449000" cy="34920"/>
            </p14:xfrm>
          </p:contentPart>
        </mc:Choice>
        <mc:Fallback>
          <p:pic>
            <p:nvPicPr>
              <p:cNvPr id="15444" name="Ink 15443"/>
              <p:cNvPicPr/>
              <p:nvPr/>
            </p:nvPicPr>
            <p:blipFill>
              <a:blip r:embed="rId56"/>
              <a:stretch>
                <a:fillRect/>
              </a:stretch>
            </p:blipFill>
            <p:spPr>
              <a:xfrm>
                <a:off x="1329071" y="5323710"/>
                <a:ext cx="14720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5446" name="Ink 15445"/>
              <p14:cNvContentPartPr/>
              <p14:nvPr/>
            </p14:nvContentPartPr>
            <p14:xfrm>
              <a:off x="2059871" y="5865150"/>
              <a:ext cx="5081040" cy="134280"/>
            </p14:xfrm>
          </p:contentPart>
        </mc:Choice>
        <mc:Fallback>
          <p:pic>
            <p:nvPicPr>
              <p:cNvPr id="15446" name="Ink 15445"/>
              <p:cNvPicPr/>
              <p:nvPr/>
            </p:nvPicPr>
            <p:blipFill>
              <a:blip r:embed="rId58"/>
              <a:stretch>
                <a:fillRect/>
              </a:stretch>
            </p:blipFill>
            <p:spPr>
              <a:xfrm>
                <a:off x="2052311" y="5853630"/>
                <a:ext cx="5103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459" name="Ink 15458"/>
              <p14:cNvContentPartPr/>
              <p14:nvPr/>
            </p14:nvContentPartPr>
            <p14:xfrm>
              <a:off x="2799311" y="5371950"/>
              <a:ext cx="3960" cy="360"/>
            </p14:xfrm>
          </p:contentPart>
        </mc:Choice>
        <mc:Fallback>
          <p:pic>
            <p:nvPicPr>
              <p:cNvPr id="15459" name="Ink 15458"/>
              <p:cNvPicPr/>
              <p:nvPr/>
            </p:nvPicPr>
            <p:blipFill>
              <a:blip r:embed="rId60"/>
              <a:stretch>
                <a:fillRect/>
              </a:stretch>
            </p:blipFill>
            <p:spPr>
              <a:xfrm>
                <a:off x="2795351" y="5365470"/>
                <a:ext cx="144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5466" name="Ink 15465"/>
              <p14:cNvContentPartPr/>
              <p14:nvPr/>
            </p14:nvContentPartPr>
            <p14:xfrm>
              <a:off x="2950511" y="5142990"/>
              <a:ext cx="528120" cy="281880"/>
            </p14:xfrm>
          </p:contentPart>
        </mc:Choice>
        <mc:Fallback>
          <p:pic>
            <p:nvPicPr>
              <p:cNvPr id="15466" name="Ink 15465"/>
              <p:cNvPicPr/>
              <p:nvPr/>
            </p:nvPicPr>
            <p:blipFill>
              <a:blip r:embed="rId62"/>
              <a:stretch>
                <a:fillRect/>
              </a:stretch>
            </p:blipFill>
            <p:spPr>
              <a:xfrm>
                <a:off x="2938991" y="5129310"/>
                <a:ext cx="5533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5471" name="Ink 15470"/>
              <p14:cNvContentPartPr/>
              <p14:nvPr/>
            </p14:nvContentPartPr>
            <p14:xfrm>
              <a:off x="5074151" y="5890710"/>
              <a:ext cx="360" cy="360"/>
            </p14:xfrm>
          </p:contentPart>
        </mc:Choice>
        <mc:Fallback>
          <p:pic>
            <p:nvPicPr>
              <p:cNvPr id="15471" name="Ink 15470"/>
              <p:cNvPicPr/>
              <p:nvPr/>
            </p:nvPicPr>
            <p:blipFill>
              <a:blip r:embed="rId64"/>
              <a:stretch>
                <a:fillRect/>
              </a:stretch>
            </p:blipFill>
            <p:spPr>
              <a:xfrm>
                <a:off x="5070191" y="5886750"/>
                <a:ext cx="8280" cy="8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5472" name="Ink 15471"/>
              <p14:cNvContentPartPr/>
              <p14:nvPr/>
            </p14:nvContentPartPr>
            <p14:xfrm>
              <a:off x="5192231" y="5898990"/>
              <a:ext cx="149400" cy="18720"/>
            </p14:xfrm>
          </p:contentPart>
        </mc:Choice>
        <mc:Fallback>
          <p:pic>
            <p:nvPicPr>
              <p:cNvPr id="15472" name="Ink 15471"/>
              <p:cNvPicPr/>
              <p:nvPr/>
            </p:nvPicPr>
            <p:blipFill>
              <a:blip r:embed="rId66"/>
              <a:stretch>
                <a:fillRect/>
              </a:stretch>
            </p:blipFill>
            <p:spPr>
              <a:xfrm>
                <a:off x="5187911" y="5894670"/>
                <a:ext cx="1584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5473" name="Ink 15472"/>
              <p14:cNvContentPartPr/>
              <p14:nvPr/>
            </p14:nvContentPartPr>
            <p14:xfrm>
              <a:off x="5076311" y="5937150"/>
              <a:ext cx="18720" cy="7560"/>
            </p14:xfrm>
          </p:contentPart>
        </mc:Choice>
        <mc:Fallback>
          <p:pic>
            <p:nvPicPr>
              <p:cNvPr id="15473" name="Ink 15472"/>
              <p:cNvPicPr/>
              <p:nvPr/>
            </p:nvPicPr>
            <p:blipFill>
              <a:blip r:embed="rId68"/>
              <a:stretch>
                <a:fillRect/>
              </a:stretch>
            </p:blipFill>
            <p:spPr>
              <a:xfrm>
                <a:off x="5072711" y="5933910"/>
                <a:ext cx="2772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474" name="Ink 15473"/>
              <p14:cNvContentPartPr/>
              <p14:nvPr/>
            </p14:nvContentPartPr>
            <p14:xfrm>
              <a:off x="5094671" y="5944350"/>
              <a:ext cx="360" cy="360"/>
            </p14:xfrm>
          </p:contentPart>
        </mc:Choice>
        <mc:Fallback>
          <p:pic>
            <p:nvPicPr>
              <p:cNvPr id="15474" name="Ink 15473"/>
              <p:cNvPicPr/>
              <p:nvPr/>
            </p:nvPicPr>
            <p:blipFill>
              <a:blip r:embed="rId70"/>
              <a:stretch>
                <a:fillRect/>
              </a:stretch>
            </p:blipFill>
            <p:spPr>
              <a:xfrm>
                <a:off x="5087831" y="5937510"/>
                <a:ext cx="14040" cy="14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475" name="Ink 15474"/>
              <p14:cNvContentPartPr/>
              <p14:nvPr/>
            </p14:nvContentPartPr>
            <p14:xfrm>
              <a:off x="2288831" y="5967390"/>
              <a:ext cx="1841040" cy="42840"/>
            </p14:xfrm>
          </p:contentPart>
        </mc:Choice>
        <mc:Fallback>
          <p:pic>
            <p:nvPicPr>
              <p:cNvPr id="15475" name="Ink 15474"/>
              <p:cNvPicPr/>
              <p:nvPr/>
            </p:nvPicPr>
            <p:blipFill>
              <a:blip r:embed="rId72"/>
              <a:stretch>
                <a:fillRect/>
              </a:stretch>
            </p:blipFill>
            <p:spPr>
              <a:xfrm>
                <a:off x="2282711" y="5959830"/>
                <a:ext cx="18514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478" name="Ink 15477"/>
              <p14:cNvContentPartPr/>
              <p14:nvPr/>
            </p14:nvContentPartPr>
            <p14:xfrm>
              <a:off x="4796951" y="5155950"/>
              <a:ext cx="2548440" cy="862200"/>
            </p14:xfrm>
          </p:contentPart>
        </mc:Choice>
        <mc:Fallback>
          <p:pic>
            <p:nvPicPr>
              <p:cNvPr id="15478" name="Ink 15477"/>
              <p:cNvPicPr/>
              <p:nvPr/>
            </p:nvPicPr>
            <p:blipFill>
              <a:blip r:embed="rId74"/>
              <a:stretch>
                <a:fillRect/>
              </a:stretch>
            </p:blipFill>
            <p:spPr>
              <a:xfrm>
                <a:off x="4784711" y="5142630"/>
                <a:ext cx="2574720" cy="879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482" name="Ink 15481"/>
              <p14:cNvContentPartPr/>
              <p14:nvPr/>
            </p14:nvContentPartPr>
            <p14:xfrm>
              <a:off x="7042271" y="1952310"/>
              <a:ext cx="435960" cy="653400"/>
            </p14:xfrm>
          </p:contentPart>
        </mc:Choice>
        <mc:Fallback>
          <p:pic>
            <p:nvPicPr>
              <p:cNvPr id="15482" name="Ink 15481"/>
              <p:cNvPicPr/>
              <p:nvPr/>
            </p:nvPicPr>
            <p:blipFill>
              <a:blip r:embed="rId76"/>
              <a:stretch>
                <a:fillRect/>
              </a:stretch>
            </p:blipFill>
            <p:spPr>
              <a:xfrm>
                <a:off x="7028591" y="1937910"/>
                <a:ext cx="46404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483" name="Ink 15482"/>
              <p14:cNvContentPartPr/>
              <p14:nvPr/>
            </p14:nvContentPartPr>
            <p14:xfrm>
              <a:off x="7278071" y="2219430"/>
              <a:ext cx="23040" cy="189360"/>
            </p14:xfrm>
          </p:contentPart>
        </mc:Choice>
        <mc:Fallback>
          <p:pic>
            <p:nvPicPr>
              <p:cNvPr id="15483" name="Ink 15482"/>
              <p:cNvPicPr/>
              <p:nvPr/>
            </p:nvPicPr>
            <p:blipFill>
              <a:blip r:embed="rId78"/>
              <a:stretch>
                <a:fillRect/>
              </a:stretch>
            </p:blipFill>
            <p:spPr>
              <a:xfrm>
                <a:off x="7266551" y="2207550"/>
                <a:ext cx="464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487" name="Ink 15486"/>
              <p14:cNvContentPartPr/>
              <p14:nvPr/>
            </p14:nvContentPartPr>
            <p14:xfrm>
              <a:off x="7402271" y="3559350"/>
              <a:ext cx="45360" cy="8280"/>
            </p14:xfrm>
          </p:contentPart>
        </mc:Choice>
        <mc:Fallback>
          <p:pic>
            <p:nvPicPr>
              <p:cNvPr id="15487" name="Ink 15486"/>
              <p:cNvPicPr/>
              <p:nvPr/>
            </p:nvPicPr>
            <p:blipFill>
              <a:blip r:embed="rId80"/>
              <a:stretch>
                <a:fillRect/>
              </a:stretch>
            </p:blipFill>
            <p:spPr>
              <a:xfrm>
                <a:off x="7397951" y="3555030"/>
                <a:ext cx="540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492" name="Ink 15491"/>
              <p14:cNvContentPartPr/>
              <p14:nvPr/>
            </p14:nvContentPartPr>
            <p14:xfrm>
              <a:off x="8372111" y="2453070"/>
              <a:ext cx="271440" cy="38520"/>
            </p14:xfrm>
          </p:contentPart>
        </mc:Choice>
        <mc:Fallback>
          <p:pic>
            <p:nvPicPr>
              <p:cNvPr id="15492" name="Ink 15491"/>
              <p:cNvPicPr/>
              <p:nvPr/>
            </p:nvPicPr>
            <p:blipFill>
              <a:blip r:embed="rId82"/>
              <a:stretch>
                <a:fillRect/>
              </a:stretch>
            </p:blipFill>
            <p:spPr>
              <a:xfrm>
                <a:off x="8360231" y="2441190"/>
                <a:ext cx="2937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493" name="Ink 15492"/>
              <p14:cNvContentPartPr/>
              <p14:nvPr/>
            </p14:nvContentPartPr>
            <p14:xfrm>
              <a:off x="7581911" y="2671590"/>
              <a:ext cx="473400" cy="408600"/>
            </p14:xfrm>
          </p:contentPart>
        </mc:Choice>
        <mc:Fallback>
          <p:pic>
            <p:nvPicPr>
              <p:cNvPr id="15493" name="Ink 15492"/>
              <p:cNvPicPr/>
              <p:nvPr/>
            </p:nvPicPr>
            <p:blipFill>
              <a:blip r:embed="rId84"/>
              <a:stretch>
                <a:fillRect/>
              </a:stretch>
            </p:blipFill>
            <p:spPr>
              <a:xfrm>
                <a:off x="7571111" y="2664390"/>
                <a:ext cx="49140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494" name="Ink 15493"/>
              <p14:cNvContentPartPr/>
              <p14:nvPr/>
            </p14:nvContentPartPr>
            <p14:xfrm>
              <a:off x="7566791" y="2131230"/>
              <a:ext cx="827640" cy="806040"/>
            </p14:xfrm>
          </p:contentPart>
        </mc:Choice>
        <mc:Fallback>
          <p:pic>
            <p:nvPicPr>
              <p:cNvPr id="15494" name="Ink 15493"/>
              <p:cNvPicPr/>
              <p:nvPr/>
            </p:nvPicPr>
            <p:blipFill>
              <a:blip r:embed="rId86"/>
              <a:stretch>
                <a:fillRect/>
              </a:stretch>
            </p:blipFill>
            <p:spPr>
              <a:xfrm>
                <a:off x="7556711" y="2121150"/>
                <a:ext cx="84924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495" name="Ink 15494"/>
              <p14:cNvContentPartPr/>
              <p14:nvPr/>
            </p14:nvContentPartPr>
            <p14:xfrm>
              <a:off x="6023471" y="809670"/>
              <a:ext cx="2548800" cy="1961280"/>
            </p14:xfrm>
          </p:contentPart>
        </mc:Choice>
        <mc:Fallback>
          <p:pic>
            <p:nvPicPr>
              <p:cNvPr id="15495" name="Ink 15494"/>
              <p:cNvPicPr/>
              <p:nvPr/>
            </p:nvPicPr>
            <p:blipFill>
              <a:blip r:embed="rId88"/>
              <a:stretch>
                <a:fillRect/>
              </a:stretch>
            </p:blipFill>
            <p:spPr>
              <a:xfrm>
                <a:off x="6012311" y="801030"/>
                <a:ext cx="2570760" cy="198108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spect="1" noChangeArrowheads="1"/>
          </p:cNvSpPr>
          <p:nvPr>
            <p:ph type="title"/>
          </p:nvPr>
        </p:nvSpPr>
        <p:spPr>
          <a:xfrm>
            <a:off x="228600" y="0"/>
            <a:ext cx="8686800" cy="838200"/>
          </a:xfrm>
        </p:spPr>
        <p:txBody>
          <a:bodyPr/>
          <a:lstStyle/>
          <a:p>
            <a:r>
              <a:rPr kumimoji="1" lang="en-US" dirty="0"/>
              <a:t>Data Link Control on TDM</a:t>
            </a:r>
          </a:p>
        </p:txBody>
      </p:sp>
      <p:pic>
        <p:nvPicPr>
          <p:cNvPr id="16389" name="Picture 5" descr="&#10;Data Link-TDM                                                  0028286D  Mnementh                      BEAE7A2F:"/>
          <p:cNvPicPr>
            <a:picLocks noChangeAspect="1" noChangeArrowheads="1"/>
          </p:cNvPicPr>
          <p:nvPr/>
        </p:nvPicPr>
        <p:blipFill>
          <a:blip r:embed="rId3"/>
          <a:srcRect l="3580" t="4633" r="3580" b="18529"/>
          <a:stretch>
            <a:fillRect/>
          </a:stretch>
        </p:blipFill>
        <p:spPr bwMode="auto">
          <a:xfrm>
            <a:off x="0" y="609600"/>
            <a:ext cx="9144000" cy="624840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28" name="Ink 27"/>
              <p14:cNvContentPartPr/>
              <p14:nvPr/>
            </p14:nvContentPartPr>
            <p14:xfrm>
              <a:off x="7479671" y="1011270"/>
              <a:ext cx="750600" cy="800640"/>
            </p14:xfrm>
          </p:contentPart>
        </mc:Choice>
        <mc:Fallback>
          <p:pic>
            <p:nvPicPr>
              <p:cNvPr id="28" name="Ink 27"/>
              <p:cNvPicPr/>
              <p:nvPr/>
            </p:nvPicPr>
            <p:blipFill>
              <a:blip r:embed="rId5"/>
              <a:stretch>
                <a:fillRect/>
              </a:stretch>
            </p:blipFill>
            <p:spPr>
              <a:xfrm>
                <a:off x="7464911" y="997590"/>
                <a:ext cx="777600" cy="82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402" name="Ink 16401"/>
              <p14:cNvContentPartPr/>
              <p14:nvPr/>
            </p14:nvContentPartPr>
            <p14:xfrm>
              <a:off x="312071" y="2904510"/>
              <a:ext cx="811440" cy="1087200"/>
            </p14:xfrm>
          </p:contentPart>
        </mc:Choice>
        <mc:Fallback>
          <p:pic>
            <p:nvPicPr>
              <p:cNvPr id="16402" name="Ink 16401"/>
              <p:cNvPicPr/>
              <p:nvPr/>
            </p:nvPicPr>
            <p:blipFill>
              <a:blip r:embed="rId7"/>
              <a:stretch>
                <a:fillRect/>
              </a:stretch>
            </p:blipFill>
            <p:spPr>
              <a:xfrm>
                <a:off x="297311" y="2891190"/>
                <a:ext cx="840600" cy="1115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407" name="Ink 16406"/>
              <p14:cNvContentPartPr/>
              <p14:nvPr/>
            </p14:nvContentPartPr>
            <p14:xfrm>
              <a:off x="6433511" y="974190"/>
              <a:ext cx="862200" cy="1084320"/>
            </p14:xfrm>
          </p:contentPart>
        </mc:Choice>
        <mc:Fallback>
          <p:pic>
            <p:nvPicPr>
              <p:cNvPr id="16407" name="Ink 16406"/>
              <p:cNvPicPr/>
              <p:nvPr/>
            </p:nvPicPr>
            <p:blipFill>
              <a:blip r:embed="rId9"/>
              <a:stretch>
                <a:fillRect/>
              </a:stretch>
            </p:blipFill>
            <p:spPr>
              <a:xfrm>
                <a:off x="6419471" y="959790"/>
                <a:ext cx="887040" cy="111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409" name="Ink 16408"/>
              <p14:cNvContentPartPr/>
              <p14:nvPr/>
            </p14:nvContentPartPr>
            <p14:xfrm>
              <a:off x="1950071" y="2572950"/>
              <a:ext cx="2841120" cy="559080"/>
            </p14:xfrm>
          </p:contentPart>
        </mc:Choice>
        <mc:Fallback>
          <p:pic>
            <p:nvPicPr>
              <p:cNvPr id="16409" name="Ink 16408"/>
              <p:cNvPicPr/>
              <p:nvPr/>
            </p:nvPicPr>
            <p:blipFill>
              <a:blip r:embed="rId11"/>
              <a:stretch>
                <a:fillRect/>
              </a:stretch>
            </p:blipFill>
            <p:spPr>
              <a:xfrm>
                <a:off x="1941071" y="2560350"/>
                <a:ext cx="286308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412" name="Ink 16411"/>
              <p14:cNvContentPartPr/>
              <p14:nvPr/>
            </p14:nvContentPartPr>
            <p14:xfrm>
              <a:off x="1304591" y="4043550"/>
              <a:ext cx="290880" cy="254880"/>
            </p14:xfrm>
          </p:contentPart>
        </mc:Choice>
        <mc:Fallback>
          <p:pic>
            <p:nvPicPr>
              <p:cNvPr id="16412" name="Ink 16411"/>
              <p:cNvPicPr/>
              <p:nvPr/>
            </p:nvPicPr>
            <p:blipFill>
              <a:blip r:embed="rId13"/>
              <a:stretch>
                <a:fillRect/>
              </a:stretch>
            </p:blipFill>
            <p:spPr>
              <a:xfrm>
                <a:off x="1291271" y="4031670"/>
                <a:ext cx="3096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413" name="Ink 16412"/>
              <p14:cNvContentPartPr/>
              <p14:nvPr/>
            </p14:nvContentPartPr>
            <p14:xfrm>
              <a:off x="1324751" y="3798390"/>
              <a:ext cx="6523560" cy="348480"/>
            </p14:xfrm>
          </p:contentPart>
        </mc:Choice>
        <mc:Fallback>
          <p:pic>
            <p:nvPicPr>
              <p:cNvPr id="16413" name="Ink 16412"/>
              <p:cNvPicPr/>
              <p:nvPr/>
            </p:nvPicPr>
            <p:blipFill>
              <a:blip r:embed="rId15"/>
              <a:stretch>
                <a:fillRect/>
              </a:stretch>
            </p:blipFill>
            <p:spPr>
              <a:xfrm>
                <a:off x="1310351" y="3784350"/>
                <a:ext cx="65498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420" name="Ink 16419"/>
              <p14:cNvContentPartPr/>
              <p14:nvPr/>
            </p14:nvContentPartPr>
            <p14:xfrm>
              <a:off x="4731791" y="2566470"/>
              <a:ext cx="3197160" cy="485280"/>
            </p14:xfrm>
          </p:contentPart>
        </mc:Choice>
        <mc:Fallback>
          <p:pic>
            <p:nvPicPr>
              <p:cNvPr id="16420" name="Ink 16419"/>
              <p:cNvPicPr/>
              <p:nvPr/>
            </p:nvPicPr>
            <p:blipFill>
              <a:blip r:embed="rId17"/>
              <a:stretch>
                <a:fillRect/>
              </a:stretch>
            </p:blipFill>
            <p:spPr>
              <a:xfrm>
                <a:off x="4718831" y="2553150"/>
                <a:ext cx="322380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445" name="Ink 16444"/>
              <p14:cNvContentPartPr/>
              <p14:nvPr/>
            </p14:nvContentPartPr>
            <p14:xfrm>
              <a:off x="859271" y="1018830"/>
              <a:ext cx="893520" cy="928800"/>
            </p14:xfrm>
          </p:contentPart>
        </mc:Choice>
        <mc:Fallback>
          <p:pic>
            <p:nvPicPr>
              <p:cNvPr id="16445" name="Ink 16444"/>
              <p:cNvPicPr/>
              <p:nvPr/>
            </p:nvPicPr>
            <p:blipFill>
              <a:blip r:embed="rId19"/>
              <a:stretch>
                <a:fillRect/>
              </a:stretch>
            </p:blipFill>
            <p:spPr>
              <a:xfrm>
                <a:off x="847751" y="1006590"/>
                <a:ext cx="914040" cy="954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470" name="Ink 16469"/>
              <p14:cNvContentPartPr/>
              <p14:nvPr/>
            </p14:nvContentPartPr>
            <p14:xfrm>
              <a:off x="2018471" y="1500150"/>
              <a:ext cx="653760" cy="623520"/>
            </p14:xfrm>
          </p:contentPart>
        </mc:Choice>
        <mc:Fallback>
          <p:pic>
            <p:nvPicPr>
              <p:cNvPr id="16470" name="Ink 16469"/>
              <p:cNvPicPr/>
              <p:nvPr/>
            </p:nvPicPr>
            <p:blipFill>
              <a:blip r:embed="rId21"/>
              <a:stretch>
                <a:fillRect/>
              </a:stretch>
            </p:blipFill>
            <p:spPr>
              <a:xfrm>
                <a:off x="2003351" y="1484670"/>
                <a:ext cx="68400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473" name="Ink 16472"/>
              <p14:cNvContentPartPr/>
              <p14:nvPr/>
            </p14:nvContentPartPr>
            <p14:xfrm>
              <a:off x="1993991" y="935310"/>
              <a:ext cx="732960" cy="549000"/>
            </p14:xfrm>
          </p:contentPart>
        </mc:Choice>
        <mc:Fallback>
          <p:pic>
            <p:nvPicPr>
              <p:cNvPr id="16473" name="Ink 16472"/>
              <p:cNvPicPr/>
              <p:nvPr/>
            </p:nvPicPr>
            <p:blipFill>
              <a:blip r:embed="rId23"/>
              <a:stretch>
                <a:fillRect/>
              </a:stretch>
            </p:blipFill>
            <p:spPr>
              <a:xfrm>
                <a:off x="1979591" y="920190"/>
                <a:ext cx="76212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474" name="Ink 16473"/>
              <p14:cNvContentPartPr/>
              <p14:nvPr/>
            </p14:nvContentPartPr>
            <p14:xfrm>
              <a:off x="2815151" y="2166150"/>
              <a:ext cx="1086120" cy="483480"/>
            </p14:xfrm>
          </p:contentPart>
        </mc:Choice>
        <mc:Fallback>
          <p:pic>
            <p:nvPicPr>
              <p:cNvPr id="16474" name="Ink 16473"/>
              <p:cNvPicPr/>
              <p:nvPr/>
            </p:nvPicPr>
            <p:blipFill>
              <a:blip r:embed="rId25"/>
              <a:stretch>
                <a:fillRect/>
              </a:stretch>
            </p:blipFill>
            <p:spPr>
              <a:xfrm>
                <a:off x="2803271" y="2154990"/>
                <a:ext cx="110376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484" name="Ink 16483"/>
              <p14:cNvContentPartPr/>
              <p14:nvPr/>
            </p14:nvContentPartPr>
            <p14:xfrm>
              <a:off x="4726391" y="2928630"/>
              <a:ext cx="435600" cy="582480"/>
            </p14:xfrm>
          </p:contentPart>
        </mc:Choice>
        <mc:Fallback>
          <p:pic>
            <p:nvPicPr>
              <p:cNvPr id="16484" name="Ink 16483"/>
              <p:cNvPicPr/>
              <p:nvPr/>
            </p:nvPicPr>
            <p:blipFill>
              <a:blip r:embed="rId27"/>
              <a:stretch>
                <a:fillRect/>
              </a:stretch>
            </p:blipFill>
            <p:spPr>
              <a:xfrm>
                <a:off x="4711991" y="2914590"/>
                <a:ext cx="46476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504" name="Ink 16503"/>
              <p14:cNvContentPartPr/>
              <p14:nvPr/>
            </p14:nvContentPartPr>
            <p14:xfrm>
              <a:off x="1942511" y="3306990"/>
              <a:ext cx="5605200" cy="213120"/>
            </p14:xfrm>
          </p:contentPart>
        </mc:Choice>
        <mc:Fallback>
          <p:pic>
            <p:nvPicPr>
              <p:cNvPr id="16504" name="Ink 16503"/>
              <p:cNvPicPr/>
              <p:nvPr/>
            </p:nvPicPr>
            <p:blipFill>
              <a:blip r:embed="rId29"/>
              <a:stretch>
                <a:fillRect/>
              </a:stretch>
            </p:blipFill>
            <p:spPr>
              <a:xfrm>
                <a:off x="1931351" y="3294750"/>
                <a:ext cx="56286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511" name="Ink 16510"/>
              <p14:cNvContentPartPr/>
              <p14:nvPr/>
            </p14:nvContentPartPr>
            <p14:xfrm>
              <a:off x="4924391" y="818670"/>
              <a:ext cx="1175040" cy="59040"/>
            </p14:xfrm>
          </p:contentPart>
        </mc:Choice>
        <mc:Fallback>
          <p:pic>
            <p:nvPicPr>
              <p:cNvPr id="16511" name="Ink 16510"/>
              <p:cNvPicPr/>
              <p:nvPr/>
            </p:nvPicPr>
            <p:blipFill>
              <a:blip r:embed="rId31"/>
              <a:stretch>
                <a:fillRect/>
              </a:stretch>
            </p:blipFill>
            <p:spPr>
              <a:xfrm>
                <a:off x="4913951" y="815070"/>
                <a:ext cx="11973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515" name="Ink 16514"/>
              <p14:cNvContentPartPr/>
              <p14:nvPr/>
            </p14:nvContentPartPr>
            <p14:xfrm>
              <a:off x="5070551" y="-31650"/>
              <a:ext cx="1595160" cy="317520"/>
            </p14:xfrm>
          </p:contentPart>
        </mc:Choice>
        <mc:Fallback>
          <p:pic>
            <p:nvPicPr>
              <p:cNvPr id="16515" name="Ink 16514"/>
              <p:cNvPicPr/>
              <p:nvPr/>
            </p:nvPicPr>
            <p:blipFill>
              <a:blip r:embed="rId33"/>
              <a:stretch>
                <a:fillRect/>
              </a:stretch>
            </p:blipFill>
            <p:spPr>
              <a:xfrm>
                <a:off x="5060471" y="-41370"/>
                <a:ext cx="16135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523" name="Ink 16522"/>
              <p14:cNvContentPartPr/>
              <p14:nvPr/>
            </p14:nvContentPartPr>
            <p14:xfrm>
              <a:off x="4678871" y="2739630"/>
              <a:ext cx="509760" cy="173880"/>
            </p14:xfrm>
          </p:contentPart>
        </mc:Choice>
        <mc:Fallback>
          <p:pic>
            <p:nvPicPr>
              <p:cNvPr id="16523" name="Ink 16522"/>
              <p:cNvPicPr/>
              <p:nvPr/>
            </p:nvPicPr>
            <p:blipFill>
              <a:blip r:embed="rId35"/>
              <a:stretch>
                <a:fillRect/>
              </a:stretch>
            </p:blipFill>
            <p:spPr>
              <a:xfrm>
                <a:off x="4670231" y="2730990"/>
                <a:ext cx="523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524" name="Ink 16523"/>
              <p14:cNvContentPartPr/>
              <p14:nvPr/>
            </p14:nvContentPartPr>
            <p14:xfrm>
              <a:off x="3832151" y="3440550"/>
              <a:ext cx="548640" cy="23040"/>
            </p14:xfrm>
          </p:contentPart>
        </mc:Choice>
        <mc:Fallback>
          <p:pic>
            <p:nvPicPr>
              <p:cNvPr id="16524" name="Ink 16523"/>
              <p:cNvPicPr/>
              <p:nvPr/>
            </p:nvPicPr>
            <p:blipFill>
              <a:blip r:embed="rId37"/>
              <a:stretch>
                <a:fillRect/>
              </a:stretch>
            </p:blipFill>
            <p:spPr>
              <a:xfrm>
                <a:off x="3828551" y="3435150"/>
                <a:ext cx="5576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527" name="Ink 16526"/>
              <p14:cNvContentPartPr/>
              <p14:nvPr/>
            </p14:nvContentPartPr>
            <p14:xfrm>
              <a:off x="2155991" y="2861310"/>
              <a:ext cx="6788160" cy="1802520"/>
            </p14:xfrm>
          </p:contentPart>
        </mc:Choice>
        <mc:Fallback>
          <p:pic>
            <p:nvPicPr>
              <p:cNvPr id="16527" name="Ink 16526"/>
              <p:cNvPicPr/>
              <p:nvPr/>
            </p:nvPicPr>
            <p:blipFill>
              <a:blip r:embed="rId39"/>
              <a:stretch>
                <a:fillRect/>
              </a:stretch>
            </p:blipFill>
            <p:spPr>
              <a:xfrm>
                <a:off x="2141591" y="2852670"/>
                <a:ext cx="6813720" cy="1822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540" name="Ink 16539"/>
              <p14:cNvContentPartPr/>
              <p14:nvPr/>
            </p14:nvContentPartPr>
            <p14:xfrm>
              <a:off x="3989831" y="5736990"/>
              <a:ext cx="1461960" cy="90000"/>
            </p14:xfrm>
          </p:contentPart>
        </mc:Choice>
        <mc:Fallback>
          <p:pic>
            <p:nvPicPr>
              <p:cNvPr id="16540" name="Ink 16539"/>
              <p:cNvPicPr/>
              <p:nvPr/>
            </p:nvPicPr>
            <p:blipFill>
              <a:blip r:embed="rId41"/>
              <a:stretch>
                <a:fillRect/>
              </a:stretch>
            </p:blipFill>
            <p:spPr>
              <a:xfrm>
                <a:off x="3981191" y="5722950"/>
                <a:ext cx="1481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559" name="Ink 16558"/>
              <p14:cNvContentPartPr/>
              <p14:nvPr/>
            </p14:nvContentPartPr>
            <p14:xfrm>
              <a:off x="5359271" y="3900630"/>
              <a:ext cx="2520" cy="3600"/>
            </p14:xfrm>
          </p:contentPart>
        </mc:Choice>
        <mc:Fallback>
          <p:pic>
            <p:nvPicPr>
              <p:cNvPr id="16559" name="Ink 16558"/>
              <p:cNvPicPr/>
              <p:nvPr/>
            </p:nvPicPr>
            <p:blipFill>
              <a:blip r:embed="rId43"/>
              <a:stretch>
                <a:fillRect/>
              </a:stretch>
            </p:blipFill>
            <p:spPr>
              <a:xfrm>
                <a:off x="5354951" y="3896310"/>
                <a:ext cx="10080" cy="11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6573" name="Ink 16572"/>
              <p14:cNvContentPartPr/>
              <p14:nvPr/>
            </p14:nvContentPartPr>
            <p14:xfrm>
              <a:off x="4565831" y="3832590"/>
              <a:ext cx="360" cy="360"/>
            </p14:xfrm>
          </p:contentPart>
        </mc:Choice>
        <mc:Fallback>
          <p:pic>
            <p:nvPicPr>
              <p:cNvPr id="16573" name="Ink 16572"/>
              <p:cNvPicPr/>
              <p:nvPr/>
            </p:nvPicPr>
            <p:blipFill>
              <a:blip r:embed="rId45"/>
              <a:stretch>
                <a:fillRect/>
              </a:stretch>
            </p:blipFill>
            <p:spPr>
              <a:xfrm>
                <a:off x="4562231" y="3828990"/>
                <a:ext cx="7560" cy="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6579" name="Ink 16578"/>
              <p14:cNvContentPartPr/>
              <p14:nvPr/>
            </p14:nvContentPartPr>
            <p14:xfrm>
              <a:off x="5361431" y="3902430"/>
              <a:ext cx="360" cy="360"/>
            </p14:xfrm>
          </p:contentPart>
        </mc:Choice>
        <mc:Fallback>
          <p:pic>
            <p:nvPicPr>
              <p:cNvPr id="16579" name="Ink 16578"/>
              <p:cNvPicPr/>
              <p:nvPr/>
            </p:nvPicPr>
            <p:blipFill>
              <a:blip r:embed="rId47"/>
              <a:stretch>
                <a:fillRect/>
              </a:stretch>
            </p:blipFill>
            <p:spPr>
              <a:xfrm>
                <a:off x="5357111" y="389811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6580" name="Ink 16579"/>
              <p14:cNvContentPartPr/>
              <p14:nvPr/>
            </p14:nvContentPartPr>
            <p14:xfrm>
              <a:off x="5361431" y="3902430"/>
              <a:ext cx="360" cy="360"/>
            </p14:xfrm>
          </p:contentPart>
        </mc:Choice>
        <mc:Fallback>
          <p:pic>
            <p:nvPicPr>
              <p:cNvPr id="16580" name="Ink 16579"/>
              <p:cNvPicPr/>
              <p:nvPr/>
            </p:nvPicPr>
            <p:blipFill>
              <a:blip r:embed="rId49"/>
              <a:stretch>
                <a:fillRect/>
              </a:stretch>
            </p:blipFill>
            <p:spPr>
              <a:xfrm>
                <a:off x="5358191" y="3899190"/>
                <a:ext cx="6840" cy="6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6584" name="Ink 16583"/>
              <p14:cNvContentPartPr/>
              <p14:nvPr/>
            </p14:nvContentPartPr>
            <p14:xfrm>
              <a:off x="5578151" y="3796950"/>
              <a:ext cx="1618920" cy="637920"/>
            </p14:xfrm>
          </p:contentPart>
        </mc:Choice>
        <mc:Fallback>
          <p:pic>
            <p:nvPicPr>
              <p:cNvPr id="16584" name="Ink 16583"/>
              <p:cNvPicPr/>
              <p:nvPr/>
            </p:nvPicPr>
            <p:blipFill>
              <a:blip r:embed="rId51"/>
              <a:stretch>
                <a:fillRect/>
              </a:stretch>
            </p:blipFill>
            <p:spPr>
              <a:xfrm>
                <a:off x="5574191" y="3790470"/>
                <a:ext cx="1634040" cy="657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6621" name="Ink 16620"/>
              <p14:cNvContentPartPr/>
              <p14:nvPr/>
            </p14:nvContentPartPr>
            <p14:xfrm>
              <a:off x="5904671" y="2223030"/>
              <a:ext cx="2388240" cy="923760"/>
            </p14:xfrm>
          </p:contentPart>
        </mc:Choice>
        <mc:Fallback>
          <p:pic>
            <p:nvPicPr>
              <p:cNvPr id="16621" name="Ink 16620"/>
              <p:cNvPicPr/>
              <p:nvPr/>
            </p:nvPicPr>
            <p:blipFill>
              <a:blip r:embed="rId53"/>
              <a:stretch>
                <a:fillRect/>
              </a:stretch>
            </p:blipFill>
            <p:spPr>
              <a:xfrm>
                <a:off x="5893871" y="2210790"/>
                <a:ext cx="241020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6622" name="Ink 16621"/>
              <p14:cNvContentPartPr/>
              <p14:nvPr/>
            </p14:nvContentPartPr>
            <p14:xfrm>
              <a:off x="7653191" y="2747550"/>
              <a:ext cx="970920" cy="1233720"/>
            </p14:xfrm>
          </p:contentPart>
        </mc:Choice>
        <mc:Fallback>
          <p:pic>
            <p:nvPicPr>
              <p:cNvPr id="16622" name="Ink 16621"/>
              <p:cNvPicPr/>
              <p:nvPr/>
            </p:nvPicPr>
            <p:blipFill>
              <a:blip r:embed="rId55"/>
              <a:stretch>
                <a:fillRect/>
              </a:stretch>
            </p:blipFill>
            <p:spPr>
              <a:xfrm>
                <a:off x="7638791" y="2737470"/>
                <a:ext cx="991080" cy="1250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6630" name="Ink 16629"/>
              <p14:cNvContentPartPr/>
              <p14:nvPr/>
            </p14:nvContentPartPr>
            <p14:xfrm>
              <a:off x="2344271" y="5112750"/>
              <a:ext cx="4341240" cy="343080"/>
            </p14:xfrm>
          </p:contentPart>
        </mc:Choice>
        <mc:Fallback>
          <p:pic>
            <p:nvPicPr>
              <p:cNvPr id="16630" name="Ink 16629"/>
              <p:cNvPicPr/>
              <p:nvPr/>
            </p:nvPicPr>
            <p:blipFill>
              <a:blip r:embed="rId57"/>
              <a:stretch>
                <a:fillRect/>
              </a:stretch>
            </p:blipFill>
            <p:spPr>
              <a:xfrm>
                <a:off x="2334911" y="5100150"/>
                <a:ext cx="43642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631" name="Ink 16630"/>
              <p14:cNvContentPartPr/>
              <p14:nvPr/>
            </p14:nvContentPartPr>
            <p14:xfrm>
              <a:off x="2991191" y="5295270"/>
              <a:ext cx="2763360" cy="163440"/>
            </p14:xfrm>
          </p:contentPart>
        </mc:Choice>
        <mc:Fallback>
          <p:pic>
            <p:nvPicPr>
              <p:cNvPr id="16631" name="Ink 16630"/>
              <p:cNvPicPr/>
              <p:nvPr/>
            </p:nvPicPr>
            <p:blipFill>
              <a:blip r:embed="rId59"/>
              <a:stretch>
                <a:fillRect/>
              </a:stretch>
            </p:blipFill>
            <p:spPr>
              <a:xfrm>
                <a:off x="2982191" y="5284110"/>
                <a:ext cx="27853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6632" name="Ink 16631"/>
              <p14:cNvContentPartPr/>
              <p14:nvPr/>
            </p14:nvContentPartPr>
            <p14:xfrm>
              <a:off x="5505071" y="5785590"/>
              <a:ext cx="8640" cy="7200"/>
            </p14:xfrm>
          </p:contentPart>
        </mc:Choice>
        <mc:Fallback>
          <p:pic>
            <p:nvPicPr>
              <p:cNvPr id="16632" name="Ink 16631"/>
              <p:cNvPicPr/>
              <p:nvPr/>
            </p:nvPicPr>
            <p:blipFill>
              <a:blip r:embed="rId61"/>
              <a:stretch>
                <a:fillRect/>
              </a:stretch>
            </p:blipFill>
            <p:spPr>
              <a:xfrm>
                <a:off x="5493551" y="5776230"/>
                <a:ext cx="316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637" name="Ink 16636"/>
              <p14:cNvContentPartPr/>
              <p14:nvPr/>
            </p14:nvContentPartPr>
            <p14:xfrm>
              <a:off x="7576511" y="2864910"/>
              <a:ext cx="76320" cy="118800"/>
            </p14:xfrm>
          </p:contentPart>
        </mc:Choice>
        <mc:Fallback>
          <p:pic>
            <p:nvPicPr>
              <p:cNvPr id="16637" name="Ink 16636"/>
              <p:cNvPicPr/>
              <p:nvPr/>
            </p:nvPicPr>
            <p:blipFill>
              <a:blip r:embed="rId63"/>
              <a:stretch>
                <a:fillRect/>
              </a:stretch>
            </p:blipFill>
            <p:spPr>
              <a:xfrm>
                <a:off x="7566791" y="2856990"/>
                <a:ext cx="986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638" name="Ink 16637"/>
              <p14:cNvContentPartPr/>
              <p14:nvPr/>
            </p14:nvContentPartPr>
            <p14:xfrm>
              <a:off x="8045231" y="3845550"/>
              <a:ext cx="570600" cy="857880"/>
            </p14:xfrm>
          </p:contentPart>
        </mc:Choice>
        <mc:Fallback>
          <p:pic>
            <p:nvPicPr>
              <p:cNvPr id="16638" name="Ink 16637"/>
              <p:cNvPicPr/>
              <p:nvPr/>
            </p:nvPicPr>
            <p:blipFill>
              <a:blip r:embed="rId65"/>
              <a:stretch>
                <a:fillRect/>
              </a:stretch>
            </p:blipFill>
            <p:spPr>
              <a:xfrm>
                <a:off x="8030111" y="3831510"/>
                <a:ext cx="600840" cy="887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640" name="Ink 16639"/>
              <p14:cNvContentPartPr/>
              <p14:nvPr/>
            </p14:nvContentPartPr>
            <p14:xfrm>
              <a:off x="7483631" y="4844550"/>
              <a:ext cx="916920" cy="363600"/>
            </p14:xfrm>
          </p:contentPart>
        </mc:Choice>
        <mc:Fallback>
          <p:pic>
            <p:nvPicPr>
              <p:cNvPr id="16640" name="Ink 16639"/>
              <p:cNvPicPr/>
              <p:nvPr/>
            </p:nvPicPr>
            <p:blipFill>
              <a:blip r:embed="rId67"/>
              <a:stretch>
                <a:fillRect/>
              </a:stretch>
            </p:blipFill>
            <p:spPr>
              <a:xfrm>
                <a:off x="7471391" y="4839870"/>
                <a:ext cx="9428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644" name="Ink 16643"/>
              <p14:cNvContentPartPr/>
              <p14:nvPr/>
            </p14:nvContentPartPr>
            <p14:xfrm>
              <a:off x="8125511" y="4537830"/>
              <a:ext cx="174960" cy="170280"/>
            </p14:xfrm>
          </p:contentPart>
        </mc:Choice>
        <mc:Fallback>
          <p:pic>
            <p:nvPicPr>
              <p:cNvPr id="16644" name="Ink 16643"/>
              <p:cNvPicPr/>
              <p:nvPr/>
            </p:nvPicPr>
            <p:blipFill>
              <a:blip r:embed="rId69"/>
              <a:stretch>
                <a:fillRect/>
              </a:stretch>
            </p:blipFill>
            <p:spPr>
              <a:xfrm>
                <a:off x="8114351" y="4532070"/>
                <a:ext cx="199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6645" name="Ink 16644"/>
              <p14:cNvContentPartPr/>
              <p14:nvPr/>
            </p14:nvContentPartPr>
            <p14:xfrm>
              <a:off x="8156111" y="4661310"/>
              <a:ext cx="519840" cy="510480"/>
            </p14:xfrm>
          </p:contentPart>
        </mc:Choice>
        <mc:Fallback>
          <p:pic>
            <p:nvPicPr>
              <p:cNvPr id="16645" name="Ink 16644"/>
              <p:cNvPicPr/>
              <p:nvPr/>
            </p:nvPicPr>
            <p:blipFill>
              <a:blip r:embed="rId71"/>
              <a:stretch>
                <a:fillRect/>
              </a:stretch>
            </p:blipFill>
            <p:spPr>
              <a:xfrm>
                <a:off x="8147111" y="4654110"/>
                <a:ext cx="54288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6646" name="Ink 16645"/>
              <p14:cNvContentPartPr/>
              <p14:nvPr/>
            </p14:nvContentPartPr>
            <p14:xfrm>
              <a:off x="8428631" y="4768590"/>
              <a:ext cx="583200" cy="483480"/>
            </p14:xfrm>
          </p:contentPart>
        </mc:Choice>
        <mc:Fallback>
          <p:pic>
            <p:nvPicPr>
              <p:cNvPr id="16646" name="Ink 16645"/>
              <p:cNvPicPr/>
              <p:nvPr/>
            </p:nvPicPr>
            <p:blipFill>
              <a:blip r:embed="rId73"/>
              <a:stretch>
                <a:fillRect/>
              </a:stretch>
            </p:blipFill>
            <p:spPr>
              <a:xfrm>
                <a:off x="8421071" y="4763910"/>
                <a:ext cx="59976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6649" name="Ink 16648"/>
              <p14:cNvContentPartPr/>
              <p14:nvPr/>
            </p14:nvContentPartPr>
            <p14:xfrm>
              <a:off x="7263311" y="3048870"/>
              <a:ext cx="401040" cy="451080"/>
            </p14:xfrm>
          </p:contentPart>
        </mc:Choice>
        <mc:Fallback>
          <p:pic>
            <p:nvPicPr>
              <p:cNvPr id="16649" name="Ink 16648"/>
              <p:cNvPicPr/>
              <p:nvPr/>
            </p:nvPicPr>
            <p:blipFill>
              <a:blip r:embed="rId75"/>
              <a:stretch>
                <a:fillRect/>
              </a:stretch>
            </p:blipFill>
            <p:spPr>
              <a:xfrm>
                <a:off x="7249271" y="3034470"/>
                <a:ext cx="4298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652" name="Ink 16651"/>
              <p14:cNvContentPartPr/>
              <p14:nvPr/>
            </p14:nvContentPartPr>
            <p14:xfrm>
              <a:off x="7461311" y="3413910"/>
              <a:ext cx="786600" cy="1409400"/>
            </p14:xfrm>
          </p:contentPart>
        </mc:Choice>
        <mc:Fallback>
          <p:pic>
            <p:nvPicPr>
              <p:cNvPr id="16652" name="Ink 16651"/>
              <p:cNvPicPr/>
              <p:nvPr/>
            </p:nvPicPr>
            <p:blipFill>
              <a:blip r:embed="rId77"/>
              <a:stretch>
                <a:fillRect/>
              </a:stretch>
            </p:blipFill>
            <p:spPr>
              <a:xfrm>
                <a:off x="7448711" y="3402030"/>
                <a:ext cx="813600" cy="1434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655" name="Ink 16654"/>
              <p14:cNvContentPartPr/>
              <p14:nvPr/>
            </p14:nvContentPartPr>
            <p14:xfrm>
              <a:off x="7160711" y="3410310"/>
              <a:ext cx="597240" cy="1414440"/>
            </p14:xfrm>
          </p:contentPart>
        </mc:Choice>
        <mc:Fallback>
          <p:pic>
            <p:nvPicPr>
              <p:cNvPr id="16655" name="Ink 16654"/>
              <p:cNvPicPr/>
              <p:nvPr/>
            </p:nvPicPr>
            <p:blipFill>
              <a:blip r:embed="rId79"/>
              <a:stretch>
                <a:fillRect/>
              </a:stretch>
            </p:blipFill>
            <p:spPr>
              <a:xfrm>
                <a:off x="7150631" y="3398070"/>
                <a:ext cx="621360" cy="1440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656" name="Ink 16655"/>
              <p14:cNvContentPartPr/>
              <p14:nvPr/>
            </p14:nvContentPartPr>
            <p14:xfrm>
              <a:off x="7676231" y="4602630"/>
              <a:ext cx="318600" cy="222840"/>
            </p14:xfrm>
          </p:contentPart>
        </mc:Choice>
        <mc:Fallback>
          <p:pic>
            <p:nvPicPr>
              <p:cNvPr id="16656" name="Ink 16655"/>
              <p:cNvPicPr/>
              <p:nvPr/>
            </p:nvPicPr>
            <p:blipFill>
              <a:blip r:embed="rId81"/>
              <a:stretch>
                <a:fillRect/>
              </a:stretch>
            </p:blipFill>
            <p:spPr>
              <a:xfrm>
                <a:off x="7663271" y="4594350"/>
                <a:ext cx="3452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659" name="Ink 16658"/>
              <p14:cNvContentPartPr/>
              <p14:nvPr/>
            </p14:nvContentPartPr>
            <p14:xfrm>
              <a:off x="7338911" y="3895230"/>
              <a:ext cx="203760" cy="66240"/>
            </p14:xfrm>
          </p:contentPart>
        </mc:Choice>
        <mc:Fallback>
          <p:pic>
            <p:nvPicPr>
              <p:cNvPr id="16659" name="Ink 16658"/>
              <p:cNvPicPr/>
              <p:nvPr/>
            </p:nvPicPr>
            <p:blipFill>
              <a:blip r:embed="rId83"/>
              <a:stretch>
                <a:fillRect/>
              </a:stretch>
            </p:blipFill>
            <p:spPr>
              <a:xfrm>
                <a:off x="7325591" y="3882630"/>
                <a:ext cx="2293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660" name="Ink 16659"/>
              <p14:cNvContentPartPr/>
              <p14:nvPr/>
            </p14:nvContentPartPr>
            <p14:xfrm>
              <a:off x="7175471" y="3876870"/>
              <a:ext cx="314280" cy="956520"/>
            </p14:xfrm>
          </p:contentPart>
        </mc:Choice>
        <mc:Fallback>
          <p:pic>
            <p:nvPicPr>
              <p:cNvPr id="16660" name="Ink 16659"/>
              <p:cNvPicPr/>
              <p:nvPr/>
            </p:nvPicPr>
            <p:blipFill>
              <a:blip r:embed="rId85"/>
              <a:stretch>
                <a:fillRect/>
              </a:stretch>
            </p:blipFill>
            <p:spPr>
              <a:xfrm>
                <a:off x="7165391" y="3866070"/>
                <a:ext cx="337680" cy="98136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kumimoji="1" lang="en-US"/>
              <a:t>Framing</a:t>
            </a:r>
          </a:p>
        </p:txBody>
      </p:sp>
      <p:sp>
        <p:nvSpPr>
          <p:cNvPr id="17411" name="Rectangle 3"/>
          <p:cNvSpPr>
            <a:spLocks noGrp="1" noChangeArrowheads="1"/>
          </p:cNvSpPr>
          <p:nvPr>
            <p:ph idx="1"/>
          </p:nvPr>
        </p:nvSpPr>
        <p:spPr>
          <a:xfrm>
            <a:off x="457200" y="1676400"/>
            <a:ext cx="8229600" cy="4800600"/>
          </a:xfrm>
        </p:spPr>
        <p:txBody>
          <a:bodyPr/>
          <a:lstStyle/>
          <a:p>
            <a:r>
              <a:rPr kumimoji="1" lang="en-US" sz="2800" dirty="0"/>
              <a:t>no flag or SYNC </a:t>
            </a:r>
            <a:r>
              <a:rPr kumimoji="1" lang="en-US" sz="2800" dirty="0" smtClean="0"/>
              <a:t>characters bracketing </a:t>
            </a:r>
            <a:r>
              <a:rPr kumimoji="1" lang="en-US" sz="2800" dirty="0"/>
              <a:t>TDM frames</a:t>
            </a:r>
          </a:p>
          <a:p>
            <a:r>
              <a:rPr kumimoji="1" lang="en-US" sz="2800" dirty="0"/>
              <a:t>must still provide synchronizing mechanism between </a:t>
            </a:r>
            <a:r>
              <a:rPr kumimoji="1" lang="en-US" sz="2800" dirty="0" smtClean="0"/>
              <a:t>source </a:t>
            </a:r>
            <a:r>
              <a:rPr kumimoji="1" lang="en-US" sz="2800" dirty="0"/>
              <a:t>and </a:t>
            </a:r>
            <a:r>
              <a:rPr kumimoji="1" lang="en-US" sz="2800" dirty="0" smtClean="0"/>
              <a:t>destination</a:t>
            </a:r>
            <a:endParaRPr kumimoji="1" lang="en-US" sz="2800" dirty="0"/>
          </a:p>
          <a:p>
            <a:r>
              <a:rPr kumimoji="1" lang="en-US" sz="2800" dirty="0" smtClean="0"/>
              <a:t>Added- </a:t>
            </a:r>
            <a:r>
              <a:rPr kumimoji="1" lang="en-US" sz="2800" dirty="0"/>
              <a:t>digit framing</a:t>
            </a:r>
          </a:p>
          <a:p>
            <a:pPr lvl="1"/>
            <a:r>
              <a:rPr kumimoji="1" lang="en-US" sz="2400" dirty="0"/>
              <a:t>one control bit added to each TDM frame</a:t>
            </a:r>
          </a:p>
          <a:p>
            <a:pPr lvl="1"/>
            <a:r>
              <a:rPr kumimoji="1" lang="en-US" sz="2400" dirty="0"/>
              <a:t>identifiable bit pattern used on control channel</a:t>
            </a:r>
          </a:p>
          <a:p>
            <a:pPr lvl="1"/>
            <a:r>
              <a:rPr kumimoji="1" lang="en-US" sz="2400" dirty="0"/>
              <a:t>eg. alternating </a:t>
            </a:r>
            <a:r>
              <a:rPr kumimoji="1" lang="en-US" sz="2400" dirty="0" smtClean="0"/>
              <a:t>01010101…</a:t>
            </a:r>
            <a:endParaRPr kumimoji="1" lang="en-US" sz="2400" dirty="0"/>
          </a:p>
          <a:p>
            <a:pPr lvl="1"/>
            <a:r>
              <a:rPr kumimoji="1" lang="en-US" sz="2400" dirty="0"/>
              <a:t>compare incoming bit patterns on each channel with known sync pattern</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24391" y="1297470"/>
              <a:ext cx="1960560" cy="234720"/>
            </p14:xfrm>
          </p:contentPart>
        </mc:Choice>
        <mc:Fallback>
          <p:pic>
            <p:nvPicPr>
              <p:cNvPr id="3" name="Ink 2"/>
              <p:cNvPicPr/>
              <p:nvPr/>
            </p:nvPicPr>
            <p:blipFill>
              <a:blip r:embed="rId4"/>
              <a:stretch>
                <a:fillRect/>
              </a:stretch>
            </p:blipFill>
            <p:spPr>
              <a:xfrm>
                <a:off x="412151" y="1285230"/>
                <a:ext cx="19882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p14:cNvContentPartPr/>
              <p14:nvPr/>
            </p14:nvContentPartPr>
            <p14:xfrm>
              <a:off x="5158031" y="-21570"/>
              <a:ext cx="3616200" cy="447480"/>
            </p14:xfrm>
          </p:contentPart>
        </mc:Choice>
        <mc:Fallback>
          <p:pic>
            <p:nvPicPr>
              <p:cNvPr id="16" name="Ink 15"/>
              <p:cNvPicPr/>
              <p:nvPr/>
            </p:nvPicPr>
            <p:blipFill>
              <a:blip r:embed="rId6"/>
              <a:stretch>
                <a:fillRect/>
              </a:stretch>
            </p:blipFill>
            <p:spPr>
              <a:xfrm>
                <a:off x="5146871" y="-30930"/>
                <a:ext cx="363600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p14:cNvContentPartPr/>
              <p14:nvPr/>
            </p14:nvContentPartPr>
            <p14:xfrm>
              <a:off x="6414431" y="651270"/>
              <a:ext cx="1361880" cy="125640"/>
            </p14:xfrm>
          </p:contentPart>
        </mc:Choice>
        <mc:Fallback>
          <p:pic>
            <p:nvPicPr>
              <p:cNvPr id="18" name="Ink 17"/>
              <p:cNvPicPr/>
              <p:nvPr/>
            </p:nvPicPr>
            <p:blipFill>
              <a:blip r:embed="rId8"/>
              <a:stretch>
                <a:fillRect/>
              </a:stretch>
            </p:blipFill>
            <p:spPr>
              <a:xfrm>
                <a:off x="6410471" y="636870"/>
                <a:ext cx="1380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p14:cNvContentPartPr/>
              <p14:nvPr/>
            </p14:nvContentPartPr>
            <p14:xfrm>
              <a:off x="7708631" y="101190"/>
              <a:ext cx="705600" cy="918000"/>
            </p14:xfrm>
          </p:contentPart>
        </mc:Choice>
        <mc:Fallback>
          <p:pic>
            <p:nvPicPr>
              <p:cNvPr id="19" name="Ink 18"/>
              <p:cNvPicPr/>
              <p:nvPr/>
            </p:nvPicPr>
            <p:blipFill>
              <a:blip r:embed="rId10"/>
              <a:stretch>
                <a:fillRect/>
              </a:stretch>
            </p:blipFill>
            <p:spPr>
              <a:xfrm>
                <a:off x="7694951" y="88590"/>
                <a:ext cx="73296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p14:cNvContentPartPr/>
              <p14:nvPr/>
            </p14:nvContentPartPr>
            <p14:xfrm>
              <a:off x="1524551" y="2133750"/>
              <a:ext cx="2032200" cy="84600"/>
            </p14:xfrm>
          </p:contentPart>
        </mc:Choice>
        <mc:Fallback>
          <p:pic>
            <p:nvPicPr>
              <p:cNvPr id="29" name="Ink 28"/>
              <p:cNvPicPr/>
              <p:nvPr/>
            </p:nvPicPr>
            <p:blipFill>
              <a:blip r:embed="rId12"/>
              <a:stretch>
                <a:fillRect/>
              </a:stretch>
            </p:blipFill>
            <p:spPr>
              <a:xfrm>
                <a:off x="1517351" y="2122230"/>
                <a:ext cx="20440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p14:cNvContentPartPr/>
              <p14:nvPr/>
            </p14:nvContentPartPr>
            <p14:xfrm>
              <a:off x="3448751" y="2160750"/>
              <a:ext cx="1535760" cy="199800"/>
            </p14:xfrm>
          </p:contentPart>
        </mc:Choice>
        <mc:Fallback>
          <p:pic>
            <p:nvPicPr>
              <p:cNvPr id="32" name="Ink 31"/>
              <p:cNvPicPr/>
              <p:nvPr/>
            </p:nvPicPr>
            <p:blipFill>
              <a:blip r:embed="rId14"/>
              <a:stretch>
                <a:fillRect/>
              </a:stretch>
            </p:blipFill>
            <p:spPr>
              <a:xfrm>
                <a:off x="3440831" y="2151030"/>
                <a:ext cx="15476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p14:cNvContentPartPr/>
              <p14:nvPr/>
            </p14:nvContentPartPr>
            <p14:xfrm>
              <a:off x="6041831" y="2152470"/>
              <a:ext cx="13680" cy="3600"/>
            </p14:xfrm>
          </p:contentPart>
        </mc:Choice>
        <mc:Fallback>
          <p:pic>
            <p:nvPicPr>
              <p:cNvPr id="34" name="Ink 33"/>
              <p:cNvPicPr/>
              <p:nvPr/>
            </p:nvPicPr>
            <p:blipFill>
              <a:blip r:embed="rId16"/>
              <a:stretch>
                <a:fillRect/>
              </a:stretch>
            </p:blipFill>
            <p:spPr>
              <a:xfrm>
                <a:off x="6037871" y="2144550"/>
                <a:ext cx="2556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6" name="Ink 35"/>
              <p14:cNvContentPartPr/>
              <p14:nvPr/>
            </p14:nvContentPartPr>
            <p14:xfrm>
              <a:off x="3429311" y="2739630"/>
              <a:ext cx="33840" cy="11520"/>
            </p14:xfrm>
          </p:contentPart>
        </mc:Choice>
        <mc:Fallback>
          <p:pic>
            <p:nvPicPr>
              <p:cNvPr id="36" name="Ink 35"/>
              <p:cNvPicPr/>
              <p:nvPr/>
            </p:nvPicPr>
            <p:blipFill>
              <a:blip r:embed="rId18"/>
              <a:stretch>
                <a:fillRect/>
              </a:stretch>
            </p:blipFill>
            <p:spPr>
              <a:xfrm>
                <a:off x="3424271" y="2734590"/>
                <a:ext cx="460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8" name="Ink 37"/>
              <p14:cNvContentPartPr/>
              <p14:nvPr/>
            </p14:nvContentPartPr>
            <p14:xfrm>
              <a:off x="2947991" y="2685990"/>
              <a:ext cx="1941480" cy="37080"/>
            </p14:xfrm>
          </p:contentPart>
        </mc:Choice>
        <mc:Fallback>
          <p:pic>
            <p:nvPicPr>
              <p:cNvPr id="38" name="Ink 37"/>
              <p:cNvPicPr/>
              <p:nvPr/>
            </p:nvPicPr>
            <p:blipFill>
              <a:blip r:embed="rId20"/>
              <a:stretch>
                <a:fillRect/>
              </a:stretch>
            </p:blipFill>
            <p:spPr>
              <a:xfrm>
                <a:off x="2941151" y="2675910"/>
                <a:ext cx="19594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0" name="Ink 39"/>
              <p14:cNvContentPartPr/>
              <p14:nvPr/>
            </p14:nvContentPartPr>
            <p14:xfrm>
              <a:off x="2729111" y="3114750"/>
              <a:ext cx="2423520" cy="65880"/>
            </p14:xfrm>
          </p:contentPart>
        </mc:Choice>
        <mc:Fallback>
          <p:pic>
            <p:nvPicPr>
              <p:cNvPr id="40" name="Ink 39"/>
              <p:cNvPicPr/>
              <p:nvPr/>
            </p:nvPicPr>
            <p:blipFill>
              <a:blip r:embed="rId22"/>
              <a:stretch>
                <a:fillRect/>
              </a:stretch>
            </p:blipFill>
            <p:spPr>
              <a:xfrm>
                <a:off x="2719391" y="3102870"/>
                <a:ext cx="2445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2" name="Ink 41"/>
              <p14:cNvContentPartPr/>
              <p14:nvPr/>
            </p14:nvContentPartPr>
            <p14:xfrm>
              <a:off x="1406831" y="3563670"/>
              <a:ext cx="2246040" cy="132480"/>
            </p14:xfrm>
          </p:contentPart>
        </mc:Choice>
        <mc:Fallback>
          <p:pic>
            <p:nvPicPr>
              <p:cNvPr id="42" name="Ink 41"/>
              <p:cNvPicPr/>
              <p:nvPr/>
            </p:nvPicPr>
            <p:blipFill>
              <a:blip r:embed="rId24"/>
              <a:stretch>
                <a:fillRect/>
              </a:stretch>
            </p:blipFill>
            <p:spPr>
              <a:xfrm>
                <a:off x="1398191" y="3551790"/>
                <a:ext cx="2264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4" name="Ink 43"/>
              <p14:cNvContentPartPr/>
              <p14:nvPr/>
            </p14:nvContentPartPr>
            <p14:xfrm>
              <a:off x="2197031" y="3971550"/>
              <a:ext cx="4020120" cy="136440"/>
            </p14:xfrm>
          </p:contentPart>
        </mc:Choice>
        <mc:Fallback>
          <p:pic>
            <p:nvPicPr>
              <p:cNvPr id="44" name="Ink 43"/>
              <p:cNvPicPr/>
              <p:nvPr/>
            </p:nvPicPr>
            <p:blipFill>
              <a:blip r:embed="rId26"/>
              <a:stretch>
                <a:fillRect/>
              </a:stretch>
            </p:blipFill>
            <p:spPr>
              <a:xfrm>
                <a:off x="2188751" y="3959310"/>
                <a:ext cx="40428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7" name="Ink 46"/>
              <p14:cNvContentPartPr/>
              <p14:nvPr/>
            </p14:nvContentPartPr>
            <p14:xfrm>
              <a:off x="5830511" y="266430"/>
              <a:ext cx="623160" cy="967680"/>
            </p14:xfrm>
          </p:contentPart>
        </mc:Choice>
        <mc:Fallback>
          <p:pic>
            <p:nvPicPr>
              <p:cNvPr id="47" name="Ink 46"/>
              <p:cNvPicPr/>
              <p:nvPr/>
            </p:nvPicPr>
            <p:blipFill>
              <a:blip r:embed="rId28"/>
              <a:stretch>
                <a:fillRect/>
              </a:stretch>
            </p:blipFill>
            <p:spPr>
              <a:xfrm>
                <a:off x="5821151" y="254910"/>
                <a:ext cx="646200" cy="994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8" name="Ink 47"/>
              <p14:cNvContentPartPr/>
              <p14:nvPr/>
            </p14:nvContentPartPr>
            <p14:xfrm>
              <a:off x="4634591" y="1238790"/>
              <a:ext cx="2288520" cy="512280"/>
            </p14:xfrm>
          </p:contentPart>
        </mc:Choice>
        <mc:Fallback>
          <p:pic>
            <p:nvPicPr>
              <p:cNvPr id="48" name="Ink 47"/>
              <p:cNvPicPr/>
              <p:nvPr/>
            </p:nvPicPr>
            <p:blipFill>
              <a:blip r:embed="rId30"/>
              <a:stretch>
                <a:fillRect/>
              </a:stretch>
            </p:blipFill>
            <p:spPr>
              <a:xfrm>
                <a:off x="4626311" y="1227990"/>
                <a:ext cx="230976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p14:cNvContentPartPr/>
              <p14:nvPr/>
            </p14:nvContentPartPr>
            <p14:xfrm>
              <a:off x="7828151" y="696270"/>
              <a:ext cx="15840" cy="21240"/>
            </p14:xfrm>
          </p:contentPart>
        </mc:Choice>
        <mc:Fallback>
          <p:pic>
            <p:nvPicPr>
              <p:cNvPr id="54" name="Ink 53"/>
              <p:cNvPicPr/>
              <p:nvPr/>
            </p:nvPicPr>
            <p:blipFill>
              <a:blip r:embed="rId32"/>
              <a:stretch>
                <a:fillRect/>
              </a:stretch>
            </p:blipFill>
            <p:spPr>
              <a:xfrm>
                <a:off x="7820591" y="691230"/>
                <a:ext cx="30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p14:cNvContentPartPr/>
              <p14:nvPr/>
            </p14:nvContentPartPr>
            <p14:xfrm>
              <a:off x="3595271" y="708510"/>
              <a:ext cx="1000440" cy="307440"/>
            </p14:xfrm>
          </p:contentPart>
        </mc:Choice>
        <mc:Fallback>
          <p:pic>
            <p:nvPicPr>
              <p:cNvPr id="61" name="Ink 60"/>
              <p:cNvPicPr/>
              <p:nvPr/>
            </p:nvPicPr>
            <p:blipFill>
              <a:blip r:embed="rId34"/>
              <a:stretch>
                <a:fillRect/>
              </a:stretch>
            </p:blipFill>
            <p:spPr>
              <a:xfrm>
                <a:off x="3585911" y="699521"/>
                <a:ext cx="1019880" cy="328296"/>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413" name="Ink 17412"/>
              <p14:cNvContentPartPr/>
              <p14:nvPr/>
            </p14:nvContentPartPr>
            <p14:xfrm>
              <a:off x="4200071" y="1329510"/>
              <a:ext cx="637560" cy="453960"/>
            </p14:xfrm>
          </p:contentPart>
        </mc:Choice>
        <mc:Fallback>
          <p:pic>
            <p:nvPicPr>
              <p:cNvPr id="17413" name="Ink 17412"/>
              <p:cNvPicPr/>
              <p:nvPr/>
            </p:nvPicPr>
            <p:blipFill>
              <a:blip r:embed="rId36"/>
              <a:stretch>
                <a:fillRect/>
              </a:stretch>
            </p:blipFill>
            <p:spPr>
              <a:xfrm>
                <a:off x="4186391" y="1316560"/>
                <a:ext cx="664560" cy="48021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7422" name="Ink 17421"/>
              <p14:cNvContentPartPr/>
              <p14:nvPr/>
            </p14:nvContentPartPr>
            <p14:xfrm>
              <a:off x="6310751" y="1419510"/>
              <a:ext cx="1635840" cy="1889280"/>
            </p14:xfrm>
          </p:contentPart>
        </mc:Choice>
        <mc:Fallback>
          <p:pic>
            <p:nvPicPr>
              <p:cNvPr id="17422" name="Ink 17421"/>
              <p:cNvPicPr/>
              <p:nvPr/>
            </p:nvPicPr>
            <p:blipFill>
              <a:blip r:embed="rId38"/>
              <a:stretch>
                <a:fillRect/>
              </a:stretch>
            </p:blipFill>
            <p:spPr>
              <a:xfrm>
                <a:off x="6300311" y="1411230"/>
                <a:ext cx="1654920" cy="1908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7424" name="Ink 17423"/>
              <p14:cNvContentPartPr/>
              <p14:nvPr/>
            </p14:nvContentPartPr>
            <p14:xfrm>
              <a:off x="5221751" y="1434270"/>
              <a:ext cx="1002240" cy="229680"/>
            </p14:xfrm>
          </p:contentPart>
        </mc:Choice>
        <mc:Fallback>
          <p:pic>
            <p:nvPicPr>
              <p:cNvPr id="17424" name="Ink 17423"/>
              <p:cNvPicPr/>
              <p:nvPr/>
            </p:nvPicPr>
            <p:blipFill>
              <a:blip r:embed="rId40"/>
              <a:stretch>
                <a:fillRect/>
              </a:stretch>
            </p:blipFill>
            <p:spPr>
              <a:xfrm>
                <a:off x="5212391" y="1425630"/>
                <a:ext cx="10234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7427" name="Ink 17426"/>
              <p14:cNvContentPartPr/>
              <p14:nvPr/>
            </p14:nvContentPartPr>
            <p14:xfrm>
              <a:off x="6414791" y="681510"/>
              <a:ext cx="190080" cy="31680"/>
            </p14:xfrm>
          </p:contentPart>
        </mc:Choice>
        <mc:Fallback>
          <p:pic>
            <p:nvPicPr>
              <p:cNvPr id="17427" name="Ink 17426"/>
              <p:cNvPicPr/>
              <p:nvPr/>
            </p:nvPicPr>
            <p:blipFill>
              <a:blip r:embed="rId42"/>
              <a:stretch>
                <a:fillRect/>
              </a:stretch>
            </p:blipFill>
            <p:spPr>
              <a:xfrm>
                <a:off x="6402911" y="675030"/>
                <a:ext cx="208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429" name="Ink 17428"/>
              <p14:cNvContentPartPr/>
              <p14:nvPr/>
            </p14:nvContentPartPr>
            <p14:xfrm>
              <a:off x="6397871" y="2719830"/>
              <a:ext cx="2586240" cy="587160"/>
            </p14:xfrm>
          </p:contentPart>
        </mc:Choice>
        <mc:Fallback>
          <p:pic>
            <p:nvPicPr>
              <p:cNvPr id="17429" name="Ink 17428"/>
              <p:cNvPicPr/>
              <p:nvPr/>
            </p:nvPicPr>
            <p:blipFill>
              <a:blip r:embed="rId44"/>
              <a:stretch>
                <a:fillRect/>
              </a:stretch>
            </p:blipFill>
            <p:spPr>
              <a:xfrm>
                <a:off x="6385271" y="2709030"/>
                <a:ext cx="261108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7435" name="Ink 17434"/>
              <p14:cNvContentPartPr/>
              <p14:nvPr/>
            </p14:nvContentPartPr>
            <p14:xfrm>
              <a:off x="6631511" y="2756190"/>
              <a:ext cx="1760760" cy="464400"/>
            </p14:xfrm>
          </p:contentPart>
        </mc:Choice>
        <mc:Fallback>
          <p:pic>
            <p:nvPicPr>
              <p:cNvPr id="17435" name="Ink 17434"/>
              <p:cNvPicPr/>
              <p:nvPr/>
            </p:nvPicPr>
            <p:blipFill>
              <a:blip r:embed="rId46"/>
              <a:stretch>
                <a:fillRect/>
              </a:stretch>
            </p:blipFill>
            <p:spPr>
              <a:xfrm>
                <a:off x="6622511" y="2745758"/>
                <a:ext cx="1781280" cy="48706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7440" name="Ink 17439"/>
              <p14:cNvContentPartPr/>
              <p14:nvPr/>
            </p14:nvContentPartPr>
            <p14:xfrm>
              <a:off x="1802831" y="5355030"/>
              <a:ext cx="5849640" cy="157680"/>
            </p14:xfrm>
          </p:contentPart>
        </mc:Choice>
        <mc:Fallback>
          <p:pic>
            <p:nvPicPr>
              <p:cNvPr id="17440" name="Ink 17439"/>
              <p:cNvPicPr/>
              <p:nvPr/>
            </p:nvPicPr>
            <p:blipFill>
              <a:blip r:embed="rId48"/>
              <a:stretch>
                <a:fillRect/>
              </a:stretch>
            </p:blipFill>
            <p:spPr>
              <a:xfrm>
                <a:off x="1793831" y="5346750"/>
                <a:ext cx="5871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7442" name="Ink 17441"/>
              <p14:cNvContentPartPr/>
              <p14:nvPr/>
            </p14:nvContentPartPr>
            <p14:xfrm>
              <a:off x="2031431" y="5739150"/>
              <a:ext cx="1796040" cy="266400"/>
            </p14:xfrm>
          </p:contentPart>
        </mc:Choice>
        <mc:Fallback>
          <p:pic>
            <p:nvPicPr>
              <p:cNvPr id="17442" name="Ink 17441"/>
              <p:cNvPicPr/>
              <p:nvPr/>
            </p:nvPicPr>
            <p:blipFill>
              <a:blip r:embed="rId50"/>
              <a:stretch>
                <a:fillRect/>
              </a:stretch>
            </p:blipFill>
            <p:spPr>
              <a:xfrm>
                <a:off x="2021711" y="5729430"/>
                <a:ext cx="1818720" cy="2844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kumimoji="1" lang="en-US"/>
              <a:t>Pulse Stuffing</a:t>
            </a:r>
          </a:p>
        </p:txBody>
      </p:sp>
      <p:sp>
        <p:nvSpPr>
          <p:cNvPr id="19459" name="Rectangle 3"/>
          <p:cNvSpPr>
            <a:spLocks noGrp="1" noChangeArrowheads="1"/>
          </p:cNvSpPr>
          <p:nvPr>
            <p:ph idx="1"/>
          </p:nvPr>
        </p:nvSpPr>
        <p:spPr>
          <a:xfrm>
            <a:off x="457200" y="1447800"/>
            <a:ext cx="8229600" cy="5105400"/>
          </a:xfrm>
        </p:spPr>
        <p:txBody>
          <a:bodyPr/>
          <a:lstStyle/>
          <a:p>
            <a:r>
              <a:rPr kumimoji="1" lang="en-US" sz="2800" dirty="0"/>
              <a:t>have problem of synchronizing data sources</a:t>
            </a:r>
          </a:p>
          <a:p>
            <a:r>
              <a:rPr kumimoji="1" lang="en-US" sz="2800" dirty="0"/>
              <a:t>with clocks in different sources </a:t>
            </a:r>
            <a:r>
              <a:rPr kumimoji="1" lang="en-US" sz="2800" dirty="0" smtClean="0"/>
              <a:t>drifting</a:t>
            </a:r>
            <a:endParaRPr kumimoji="1" lang="en-US" sz="2800" dirty="0"/>
          </a:p>
          <a:p>
            <a:r>
              <a:rPr kumimoji="1" lang="en-US" sz="2800" dirty="0"/>
              <a:t>Pulse Stuffing a common solution</a:t>
            </a:r>
          </a:p>
          <a:p>
            <a:pPr lvl="1"/>
            <a:r>
              <a:rPr kumimoji="1" lang="en-US" sz="2400" dirty="0"/>
              <a:t>have outgoing data rate (excluding framing bits) higher than sum of incoming rates</a:t>
            </a:r>
          </a:p>
          <a:p>
            <a:pPr lvl="1"/>
            <a:r>
              <a:rPr kumimoji="1" lang="en-US" sz="2400" dirty="0"/>
              <a:t>stuff extra dummy bits or pulses into each incoming signal until it matches local clock</a:t>
            </a:r>
          </a:p>
          <a:p>
            <a:pPr lvl="1"/>
            <a:r>
              <a:rPr kumimoji="1" lang="en-US" sz="2400" dirty="0"/>
              <a:t>stuffed pulses inserted at fixed locations in frame and removed at </a:t>
            </a:r>
            <a:r>
              <a:rPr kumimoji="1" lang="en-US" sz="2400" dirty="0" err="1"/>
              <a:t>demultiplexer</a:t>
            </a:r>
            <a:endParaRPr kumimoji="1" lang="en-US" sz="2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43191" y="1852950"/>
              <a:ext cx="5952960" cy="175320"/>
            </p14:xfrm>
          </p:contentPart>
        </mc:Choice>
        <mc:Fallback>
          <p:pic>
            <p:nvPicPr>
              <p:cNvPr id="3" name="Ink 2"/>
              <p:cNvPicPr/>
              <p:nvPr/>
            </p:nvPicPr>
            <p:blipFill>
              <a:blip r:embed="rId4"/>
              <a:stretch>
                <a:fillRect/>
              </a:stretch>
            </p:blipFill>
            <p:spPr>
              <a:xfrm>
                <a:off x="1431671" y="1838190"/>
                <a:ext cx="59796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2371631" y="2435430"/>
              <a:ext cx="4274280" cy="181440"/>
            </p14:xfrm>
          </p:contentPart>
        </mc:Choice>
        <mc:Fallback>
          <p:pic>
            <p:nvPicPr>
              <p:cNvPr id="5" name="Ink 4"/>
              <p:cNvPicPr/>
              <p:nvPr/>
            </p:nvPicPr>
            <p:blipFill>
              <a:blip r:embed="rId6"/>
              <a:stretch>
                <a:fillRect/>
              </a:stretch>
            </p:blipFill>
            <p:spPr>
              <a:xfrm>
                <a:off x="2360831" y="2421030"/>
                <a:ext cx="42984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p14:cNvContentPartPr/>
              <p14:nvPr/>
            </p14:nvContentPartPr>
            <p14:xfrm>
              <a:off x="1700951" y="2451270"/>
              <a:ext cx="990360" cy="131760"/>
            </p14:xfrm>
          </p:contentPart>
        </mc:Choice>
        <mc:Fallback>
          <p:pic>
            <p:nvPicPr>
              <p:cNvPr id="19" name="Ink 18"/>
              <p:cNvPicPr/>
              <p:nvPr/>
            </p:nvPicPr>
            <p:blipFill>
              <a:blip r:embed="rId8"/>
              <a:stretch>
                <a:fillRect/>
              </a:stretch>
            </p:blipFill>
            <p:spPr>
              <a:xfrm>
                <a:off x="1689431" y="2439750"/>
                <a:ext cx="10080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p14:cNvContentPartPr/>
              <p14:nvPr/>
            </p14:nvContentPartPr>
            <p14:xfrm>
              <a:off x="1485311" y="2919990"/>
              <a:ext cx="1386720" cy="52200"/>
            </p14:xfrm>
          </p:contentPart>
        </mc:Choice>
        <mc:Fallback>
          <p:pic>
            <p:nvPicPr>
              <p:cNvPr id="25" name="Ink 24"/>
              <p:cNvPicPr/>
              <p:nvPr/>
            </p:nvPicPr>
            <p:blipFill>
              <a:blip r:embed="rId10"/>
              <a:stretch>
                <a:fillRect/>
              </a:stretch>
            </p:blipFill>
            <p:spPr>
              <a:xfrm>
                <a:off x="1474511" y="2907390"/>
                <a:ext cx="14112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p14:cNvContentPartPr/>
              <p14:nvPr/>
            </p14:nvContentPartPr>
            <p14:xfrm>
              <a:off x="1748111" y="2978310"/>
              <a:ext cx="1104840" cy="45360"/>
            </p14:xfrm>
          </p:contentPart>
        </mc:Choice>
        <mc:Fallback>
          <p:pic>
            <p:nvPicPr>
              <p:cNvPr id="27" name="Ink 26"/>
              <p:cNvPicPr/>
              <p:nvPr/>
            </p:nvPicPr>
            <p:blipFill>
              <a:blip r:embed="rId12"/>
              <a:stretch>
                <a:fillRect/>
              </a:stretch>
            </p:blipFill>
            <p:spPr>
              <a:xfrm>
                <a:off x="1738751" y="2965710"/>
                <a:ext cx="11271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p14:cNvContentPartPr/>
              <p14:nvPr/>
            </p14:nvContentPartPr>
            <p14:xfrm>
              <a:off x="1966271" y="2980110"/>
              <a:ext cx="757800" cy="51480"/>
            </p14:xfrm>
          </p:contentPart>
        </mc:Choice>
        <mc:Fallback>
          <p:pic>
            <p:nvPicPr>
              <p:cNvPr id="29" name="Ink 28"/>
              <p:cNvPicPr/>
              <p:nvPr/>
            </p:nvPicPr>
            <p:blipFill>
              <a:blip r:embed="rId14"/>
              <a:stretch>
                <a:fillRect/>
              </a:stretch>
            </p:blipFill>
            <p:spPr>
              <a:xfrm>
                <a:off x="1957991" y="2967150"/>
                <a:ext cx="779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Ink 30"/>
              <p14:cNvContentPartPr/>
              <p14:nvPr/>
            </p14:nvContentPartPr>
            <p14:xfrm>
              <a:off x="2715071" y="3834750"/>
              <a:ext cx="1314720" cy="74520"/>
            </p14:xfrm>
          </p:contentPart>
        </mc:Choice>
        <mc:Fallback>
          <p:pic>
            <p:nvPicPr>
              <p:cNvPr id="31" name="Ink 30"/>
              <p:cNvPicPr/>
              <p:nvPr/>
            </p:nvPicPr>
            <p:blipFill>
              <a:blip r:embed="rId16"/>
              <a:stretch>
                <a:fillRect/>
              </a:stretch>
            </p:blipFill>
            <p:spPr>
              <a:xfrm>
                <a:off x="2706791" y="3825750"/>
                <a:ext cx="1336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p14:cNvContentPartPr/>
              <p14:nvPr/>
            </p14:nvContentPartPr>
            <p14:xfrm>
              <a:off x="2972471" y="3317070"/>
              <a:ext cx="4419720" cy="242280"/>
            </p14:xfrm>
          </p:contentPart>
        </mc:Choice>
        <mc:Fallback>
          <p:pic>
            <p:nvPicPr>
              <p:cNvPr id="33" name="Ink 32"/>
              <p:cNvPicPr/>
              <p:nvPr/>
            </p:nvPicPr>
            <p:blipFill>
              <a:blip r:embed="rId18"/>
              <a:stretch>
                <a:fillRect/>
              </a:stretch>
            </p:blipFill>
            <p:spPr>
              <a:xfrm>
                <a:off x="2962751" y="3304470"/>
                <a:ext cx="4444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Ink 34"/>
              <p14:cNvContentPartPr/>
              <p14:nvPr/>
            </p14:nvContentPartPr>
            <p14:xfrm>
              <a:off x="9883031" y="5198430"/>
              <a:ext cx="360" cy="360"/>
            </p14:xfrm>
          </p:contentPart>
        </mc:Choice>
        <mc:Fallback>
          <p:pic>
            <p:nvPicPr>
              <p:cNvPr id="35" name="Ink 34"/>
              <p:cNvPicPr/>
              <p:nvPr/>
            </p:nvPicPr>
            <p:blipFill>
              <a:blip r:embed="rId20"/>
              <a:stretch>
                <a:fillRect/>
              </a:stretch>
            </p:blipFill>
            <p:spPr>
              <a:xfrm>
                <a:off x="9871151" y="5186550"/>
                <a:ext cx="24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Ink 57"/>
              <p14:cNvContentPartPr/>
              <p14:nvPr/>
            </p14:nvContentPartPr>
            <p14:xfrm>
              <a:off x="1780871" y="3083430"/>
              <a:ext cx="749520" cy="37080"/>
            </p14:xfrm>
          </p:contentPart>
        </mc:Choice>
        <mc:Fallback>
          <p:pic>
            <p:nvPicPr>
              <p:cNvPr id="58" name="Ink 57"/>
              <p:cNvPicPr/>
              <p:nvPr/>
            </p:nvPicPr>
            <p:blipFill>
              <a:blip r:embed="rId22"/>
              <a:stretch>
                <a:fillRect/>
              </a:stretch>
            </p:blipFill>
            <p:spPr>
              <a:xfrm>
                <a:off x="1774751" y="3077310"/>
                <a:ext cx="7671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p14:cNvContentPartPr/>
              <p14:nvPr/>
            </p14:nvContentPartPr>
            <p14:xfrm>
              <a:off x="2589071" y="3056790"/>
              <a:ext cx="11880" cy="11880"/>
            </p14:xfrm>
          </p:contentPart>
        </mc:Choice>
        <mc:Fallback>
          <p:pic>
            <p:nvPicPr>
              <p:cNvPr id="61" name="Ink 60"/>
              <p:cNvPicPr/>
              <p:nvPr/>
            </p:nvPicPr>
            <p:blipFill>
              <a:blip r:embed="rId24"/>
              <a:stretch>
                <a:fillRect/>
              </a:stretch>
            </p:blipFill>
            <p:spPr>
              <a:xfrm>
                <a:off x="2577191" y="3044910"/>
                <a:ext cx="280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463" name="Ink 19462"/>
              <p14:cNvContentPartPr/>
              <p14:nvPr/>
            </p14:nvContentPartPr>
            <p14:xfrm>
              <a:off x="6146951" y="936390"/>
              <a:ext cx="7200" cy="0"/>
            </p14:xfrm>
          </p:contentPart>
        </mc:Choice>
        <mc:Fallback>
          <p:pic>
            <p:nvPicPr>
              <p:cNvPr id="19463" name="Ink 19462"/>
              <p:cNvPicPr/>
              <p:nvPr/>
            </p:nvPicPr>
            <p:blipFill>
              <a:blip r:embed="rId26"/>
              <a:stretch>
                <a:fillRect/>
              </a:stretch>
            </p:blipFill>
            <p:spPr>
              <a:xfrm>
                <a:off x="0" y="0"/>
                <a:ext cx="7200" cy="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468" name="Ink 19467"/>
              <p14:cNvContentPartPr/>
              <p14:nvPr/>
            </p14:nvContentPartPr>
            <p14:xfrm>
              <a:off x="5548631" y="-48856"/>
              <a:ext cx="2530080" cy="1101166"/>
            </p14:xfrm>
          </p:contentPart>
        </mc:Choice>
        <mc:Fallback>
          <p:pic>
            <p:nvPicPr>
              <p:cNvPr id="19468" name="Ink 19467"/>
              <p:cNvPicPr/>
              <p:nvPr/>
            </p:nvPicPr>
            <p:blipFill>
              <a:blip r:embed="rId28"/>
              <a:stretch>
                <a:fillRect/>
              </a:stretch>
            </p:blipFill>
            <p:spPr>
              <a:xfrm>
                <a:off x="5535311" y="-57135"/>
                <a:ext cx="2555280" cy="1122405"/>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480" name="Ink 19479"/>
              <p14:cNvContentPartPr/>
              <p14:nvPr/>
            </p14:nvContentPartPr>
            <p14:xfrm>
              <a:off x="7998071" y="228344"/>
              <a:ext cx="574200" cy="817486"/>
            </p14:xfrm>
          </p:contentPart>
        </mc:Choice>
        <mc:Fallback>
          <p:pic>
            <p:nvPicPr>
              <p:cNvPr id="19480" name="Ink 19479"/>
              <p:cNvPicPr/>
              <p:nvPr/>
            </p:nvPicPr>
            <p:blipFill>
              <a:blip r:embed="rId30"/>
              <a:stretch>
                <a:fillRect/>
              </a:stretch>
            </p:blipFill>
            <p:spPr>
              <a:xfrm>
                <a:off x="7988351" y="217545"/>
                <a:ext cx="596880" cy="841604"/>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494" name="Ink 19493"/>
              <p14:cNvContentPartPr/>
              <p14:nvPr/>
            </p14:nvContentPartPr>
            <p14:xfrm>
              <a:off x="6309311" y="17024"/>
              <a:ext cx="1289160" cy="1655206"/>
            </p14:xfrm>
          </p:contentPart>
        </mc:Choice>
        <mc:Fallback>
          <p:pic>
            <p:nvPicPr>
              <p:cNvPr id="19494" name="Ink 19493"/>
              <p:cNvPicPr/>
              <p:nvPr/>
            </p:nvPicPr>
            <p:blipFill>
              <a:blip r:embed="rId32"/>
              <a:stretch>
                <a:fillRect/>
              </a:stretch>
            </p:blipFill>
            <p:spPr>
              <a:xfrm>
                <a:off x="6298511" y="4425"/>
                <a:ext cx="1303200" cy="167824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500" name="Ink 19499"/>
              <p14:cNvContentPartPr/>
              <p14:nvPr/>
            </p14:nvContentPartPr>
            <p14:xfrm>
              <a:off x="2717591" y="4121744"/>
              <a:ext cx="4688280" cy="128520"/>
            </p14:xfrm>
          </p:contentPart>
        </mc:Choice>
        <mc:Fallback>
          <p:pic>
            <p:nvPicPr>
              <p:cNvPr id="19500" name="Ink 19499"/>
              <p:cNvPicPr/>
              <p:nvPr/>
            </p:nvPicPr>
            <p:blipFill>
              <a:blip r:embed="rId34"/>
              <a:stretch>
                <a:fillRect/>
              </a:stretch>
            </p:blipFill>
            <p:spPr>
              <a:xfrm>
                <a:off x="2710751" y="4106624"/>
                <a:ext cx="47098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502" name="Ink 19501"/>
              <p14:cNvContentPartPr/>
              <p14:nvPr/>
            </p14:nvContentPartPr>
            <p14:xfrm>
              <a:off x="1856471" y="4477784"/>
              <a:ext cx="3795120" cy="240120"/>
            </p14:xfrm>
          </p:contentPart>
        </mc:Choice>
        <mc:Fallback>
          <p:pic>
            <p:nvPicPr>
              <p:cNvPr id="19502" name="Ink 19501"/>
              <p:cNvPicPr/>
              <p:nvPr/>
            </p:nvPicPr>
            <p:blipFill>
              <a:blip r:embed="rId36"/>
              <a:stretch>
                <a:fillRect/>
              </a:stretch>
            </p:blipFill>
            <p:spPr>
              <a:xfrm>
                <a:off x="1847831" y="4465904"/>
                <a:ext cx="38149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504" name="Ink 19503"/>
              <p14:cNvContentPartPr/>
              <p14:nvPr/>
            </p14:nvContentPartPr>
            <p14:xfrm>
              <a:off x="2926391" y="4927424"/>
              <a:ext cx="3363840" cy="131400"/>
            </p14:xfrm>
          </p:contentPart>
        </mc:Choice>
        <mc:Fallback>
          <p:pic>
            <p:nvPicPr>
              <p:cNvPr id="19504" name="Ink 19503"/>
              <p:cNvPicPr/>
              <p:nvPr/>
            </p:nvPicPr>
            <p:blipFill>
              <a:blip r:embed="rId38"/>
              <a:stretch>
                <a:fillRect/>
              </a:stretch>
            </p:blipFill>
            <p:spPr>
              <a:xfrm>
                <a:off x="2917031" y="4914464"/>
                <a:ext cx="33883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506" name="Ink 19505"/>
              <p14:cNvContentPartPr/>
              <p14:nvPr/>
            </p14:nvContentPartPr>
            <p14:xfrm>
              <a:off x="2160311" y="5455184"/>
              <a:ext cx="2302920" cy="84960"/>
            </p14:xfrm>
          </p:contentPart>
        </mc:Choice>
        <mc:Fallback>
          <p:pic>
            <p:nvPicPr>
              <p:cNvPr id="19506" name="Ink 19505"/>
              <p:cNvPicPr/>
              <p:nvPr/>
            </p:nvPicPr>
            <p:blipFill>
              <a:blip r:embed="rId40"/>
              <a:stretch>
                <a:fillRect/>
              </a:stretch>
            </p:blipFill>
            <p:spPr>
              <a:xfrm>
                <a:off x="2151311" y="5441864"/>
                <a:ext cx="2326680" cy="11052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kumimoji="1" lang="en-US"/>
              <a:t>TDM Example</a:t>
            </a:r>
          </a:p>
        </p:txBody>
      </p:sp>
      <p:pic>
        <p:nvPicPr>
          <p:cNvPr id="20485" name="Picture 5" descr="TDM-analog-digital                                             0028286D  Mnementh                      BEAE7A2F:"/>
          <p:cNvPicPr>
            <a:picLocks noChangeAspect="1" noChangeArrowheads="1"/>
          </p:cNvPicPr>
          <p:nvPr/>
        </p:nvPicPr>
        <p:blipFill>
          <a:blip r:embed="rId3"/>
          <a:srcRect l="3580" t="4633" r="3580" b="13898"/>
          <a:stretch>
            <a:fillRect/>
          </a:stretch>
        </p:blipFill>
        <p:spPr bwMode="auto">
          <a:xfrm>
            <a:off x="304800" y="1066800"/>
            <a:ext cx="8458200" cy="579120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165991" y="2048790"/>
              <a:ext cx="5927400" cy="1722600"/>
            </p14:xfrm>
          </p:contentPart>
        </mc:Choice>
        <mc:Fallback>
          <p:pic>
            <p:nvPicPr>
              <p:cNvPr id="3" name="Ink 2"/>
              <p:cNvPicPr/>
              <p:nvPr/>
            </p:nvPicPr>
            <p:blipFill>
              <a:blip r:embed="rId5"/>
              <a:stretch>
                <a:fillRect/>
              </a:stretch>
            </p:blipFill>
            <p:spPr>
              <a:xfrm>
                <a:off x="1156631" y="2044110"/>
                <a:ext cx="5951160" cy="173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p14:cNvContentPartPr/>
              <p14:nvPr/>
            </p14:nvContentPartPr>
            <p14:xfrm>
              <a:off x="4331831" y="-47130"/>
              <a:ext cx="5007600" cy="1349788"/>
            </p14:xfrm>
          </p:contentPart>
        </mc:Choice>
        <mc:Fallback>
          <p:pic>
            <p:nvPicPr>
              <p:cNvPr id="43" name="Ink 42"/>
              <p:cNvPicPr/>
              <p:nvPr/>
            </p:nvPicPr>
            <p:blipFill>
              <a:blip r:embed="rId7"/>
              <a:stretch>
                <a:fillRect/>
              </a:stretch>
            </p:blipFill>
            <p:spPr>
              <a:xfrm>
                <a:off x="4319591" y="-57211"/>
                <a:ext cx="5031360" cy="137319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497" name="Ink 20496"/>
              <p14:cNvContentPartPr/>
              <p14:nvPr/>
            </p14:nvContentPartPr>
            <p14:xfrm>
              <a:off x="7288871" y="417058"/>
              <a:ext cx="1608480" cy="541080"/>
            </p14:xfrm>
          </p:contentPart>
        </mc:Choice>
        <mc:Fallback>
          <p:pic>
            <p:nvPicPr>
              <p:cNvPr id="20497" name="Ink 20496"/>
              <p:cNvPicPr/>
              <p:nvPr/>
            </p:nvPicPr>
            <p:blipFill>
              <a:blip r:embed="rId9"/>
              <a:stretch>
                <a:fillRect/>
              </a:stretch>
            </p:blipFill>
            <p:spPr>
              <a:xfrm>
                <a:off x="7277351" y="404098"/>
                <a:ext cx="163296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498" name="Ink 20497"/>
              <p14:cNvContentPartPr/>
              <p14:nvPr/>
            </p14:nvContentPartPr>
            <p14:xfrm>
              <a:off x="7444031" y="555298"/>
              <a:ext cx="1162440" cy="488160"/>
            </p14:xfrm>
          </p:contentPart>
        </mc:Choice>
        <mc:Fallback>
          <p:pic>
            <p:nvPicPr>
              <p:cNvPr id="20498" name="Ink 20497"/>
              <p:cNvPicPr/>
              <p:nvPr/>
            </p:nvPicPr>
            <p:blipFill>
              <a:blip r:embed="rId11"/>
              <a:stretch>
                <a:fillRect/>
              </a:stretch>
            </p:blipFill>
            <p:spPr>
              <a:xfrm>
                <a:off x="7435031" y="541978"/>
                <a:ext cx="11847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504" name="Ink 20503"/>
              <p14:cNvContentPartPr/>
              <p14:nvPr/>
            </p14:nvContentPartPr>
            <p14:xfrm>
              <a:off x="6617471" y="1714498"/>
              <a:ext cx="774000" cy="748440"/>
            </p14:xfrm>
          </p:contentPart>
        </mc:Choice>
        <mc:Fallback>
          <p:pic>
            <p:nvPicPr>
              <p:cNvPr id="20504" name="Ink 20503"/>
              <p:cNvPicPr/>
              <p:nvPr/>
            </p:nvPicPr>
            <p:blipFill>
              <a:blip r:embed="rId13"/>
              <a:stretch>
                <a:fillRect/>
              </a:stretch>
            </p:blipFill>
            <p:spPr>
              <a:xfrm>
                <a:off x="6603071" y="1701538"/>
                <a:ext cx="79812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527" name="Ink 20526"/>
              <p14:cNvContentPartPr/>
              <p14:nvPr/>
            </p14:nvContentPartPr>
            <p14:xfrm>
              <a:off x="4954271" y="4022310"/>
              <a:ext cx="877680" cy="301108"/>
            </p14:xfrm>
          </p:contentPart>
        </mc:Choice>
        <mc:Fallback>
          <p:pic>
            <p:nvPicPr>
              <p:cNvPr id="20527" name="Ink 20526"/>
              <p:cNvPicPr/>
              <p:nvPr/>
            </p:nvPicPr>
            <p:blipFill>
              <a:blip r:embed="rId15"/>
              <a:stretch>
                <a:fillRect/>
              </a:stretch>
            </p:blipFill>
            <p:spPr>
              <a:xfrm>
                <a:off x="4943831" y="4010424"/>
                <a:ext cx="897120" cy="326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531" name="Ink 20530"/>
              <p14:cNvContentPartPr/>
              <p14:nvPr/>
            </p14:nvContentPartPr>
            <p14:xfrm>
              <a:off x="5059751" y="4429978"/>
              <a:ext cx="273960" cy="1761120"/>
            </p14:xfrm>
          </p:contentPart>
        </mc:Choice>
        <mc:Fallback>
          <p:pic>
            <p:nvPicPr>
              <p:cNvPr id="20531" name="Ink 20530"/>
              <p:cNvPicPr/>
              <p:nvPr/>
            </p:nvPicPr>
            <p:blipFill>
              <a:blip r:embed="rId17"/>
              <a:stretch>
                <a:fillRect/>
              </a:stretch>
            </p:blipFill>
            <p:spPr>
              <a:xfrm>
                <a:off x="5048951" y="4423858"/>
                <a:ext cx="296280" cy="178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543" name="Ink 20542"/>
              <p14:cNvContentPartPr/>
              <p14:nvPr/>
            </p14:nvContentPartPr>
            <p14:xfrm>
              <a:off x="870071" y="3913378"/>
              <a:ext cx="1440000" cy="883800"/>
            </p14:xfrm>
          </p:contentPart>
        </mc:Choice>
        <mc:Fallback>
          <p:pic>
            <p:nvPicPr>
              <p:cNvPr id="20543" name="Ink 20542"/>
              <p:cNvPicPr/>
              <p:nvPr/>
            </p:nvPicPr>
            <p:blipFill>
              <a:blip r:embed="rId19"/>
              <a:stretch>
                <a:fillRect/>
              </a:stretch>
            </p:blipFill>
            <p:spPr>
              <a:xfrm>
                <a:off x="858191" y="3899698"/>
                <a:ext cx="1464480" cy="909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549" name="Ink 20548"/>
              <p14:cNvContentPartPr/>
              <p14:nvPr/>
            </p14:nvContentPartPr>
            <p14:xfrm>
              <a:off x="954671" y="4715818"/>
              <a:ext cx="1420920" cy="965520"/>
            </p14:xfrm>
          </p:contentPart>
        </mc:Choice>
        <mc:Fallback>
          <p:pic>
            <p:nvPicPr>
              <p:cNvPr id="20549" name="Ink 20548"/>
              <p:cNvPicPr/>
              <p:nvPr/>
            </p:nvPicPr>
            <p:blipFill>
              <a:blip r:embed="rId21"/>
              <a:stretch>
                <a:fillRect/>
              </a:stretch>
            </p:blipFill>
            <p:spPr>
              <a:xfrm>
                <a:off x="941351" y="4704298"/>
                <a:ext cx="1447200" cy="99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550" name="Ink 20549"/>
              <p14:cNvContentPartPr/>
              <p14:nvPr/>
            </p14:nvContentPartPr>
            <p14:xfrm>
              <a:off x="1721831" y="4658218"/>
              <a:ext cx="9000" cy="15120"/>
            </p14:xfrm>
          </p:contentPart>
        </mc:Choice>
        <mc:Fallback>
          <p:pic>
            <p:nvPicPr>
              <p:cNvPr id="20550" name="Ink 20549"/>
              <p:cNvPicPr/>
              <p:nvPr/>
            </p:nvPicPr>
            <p:blipFill>
              <a:blip r:embed="rId23"/>
              <a:stretch>
                <a:fillRect/>
              </a:stretch>
            </p:blipFill>
            <p:spPr>
              <a:xfrm>
                <a:off x="1716791" y="4653178"/>
                <a:ext cx="19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556" name="Ink 20555"/>
              <p14:cNvContentPartPr/>
              <p14:nvPr/>
            </p14:nvContentPartPr>
            <p14:xfrm>
              <a:off x="991391" y="5666578"/>
              <a:ext cx="1556640" cy="1025640"/>
            </p14:xfrm>
          </p:contentPart>
        </mc:Choice>
        <mc:Fallback>
          <p:pic>
            <p:nvPicPr>
              <p:cNvPr id="20556" name="Ink 20555"/>
              <p:cNvPicPr/>
              <p:nvPr/>
            </p:nvPicPr>
            <p:blipFill>
              <a:blip r:embed="rId25"/>
              <a:stretch>
                <a:fillRect/>
              </a:stretch>
            </p:blipFill>
            <p:spPr>
              <a:xfrm>
                <a:off x="978431" y="5652538"/>
                <a:ext cx="1582560" cy="1052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557" name="Ink 20556"/>
              <p14:cNvContentPartPr/>
              <p14:nvPr/>
            </p14:nvContentPartPr>
            <p14:xfrm>
              <a:off x="1704551" y="5983738"/>
              <a:ext cx="541080" cy="321480"/>
            </p14:xfrm>
          </p:contentPart>
        </mc:Choice>
        <mc:Fallback>
          <p:pic>
            <p:nvPicPr>
              <p:cNvPr id="20557" name="Ink 20556"/>
              <p:cNvPicPr/>
              <p:nvPr/>
            </p:nvPicPr>
            <p:blipFill>
              <a:blip r:embed="rId27"/>
              <a:stretch>
                <a:fillRect/>
              </a:stretch>
            </p:blipFill>
            <p:spPr>
              <a:xfrm>
                <a:off x="1691591" y="5971498"/>
                <a:ext cx="5670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566" name="Ink 20565"/>
              <p14:cNvContentPartPr/>
              <p14:nvPr/>
            </p14:nvContentPartPr>
            <p14:xfrm>
              <a:off x="2241311" y="3672898"/>
              <a:ext cx="2038680" cy="565920"/>
            </p14:xfrm>
          </p:contentPart>
        </mc:Choice>
        <mc:Fallback>
          <p:pic>
            <p:nvPicPr>
              <p:cNvPr id="20566" name="Ink 20565"/>
              <p:cNvPicPr/>
              <p:nvPr/>
            </p:nvPicPr>
            <p:blipFill>
              <a:blip r:embed="rId29"/>
              <a:stretch>
                <a:fillRect/>
              </a:stretch>
            </p:blipFill>
            <p:spPr>
              <a:xfrm>
                <a:off x="2230511" y="3660298"/>
                <a:ext cx="206172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570" name="Ink 20569"/>
              <p14:cNvContentPartPr/>
              <p14:nvPr/>
            </p14:nvContentPartPr>
            <p14:xfrm>
              <a:off x="4173431" y="4003738"/>
              <a:ext cx="167400" cy="454320"/>
            </p14:xfrm>
          </p:contentPart>
        </mc:Choice>
        <mc:Fallback>
          <p:pic>
            <p:nvPicPr>
              <p:cNvPr id="20570" name="Ink 20569"/>
              <p:cNvPicPr/>
              <p:nvPr/>
            </p:nvPicPr>
            <p:blipFill>
              <a:blip r:embed="rId31"/>
              <a:stretch>
                <a:fillRect/>
              </a:stretch>
            </p:blipFill>
            <p:spPr>
              <a:xfrm>
                <a:off x="4165151" y="3990778"/>
                <a:ext cx="18252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572" name="Ink 20571"/>
              <p14:cNvContentPartPr/>
              <p14:nvPr/>
            </p14:nvContentPartPr>
            <p14:xfrm>
              <a:off x="3054191" y="4049098"/>
              <a:ext cx="764280" cy="654480"/>
            </p14:xfrm>
          </p:contentPart>
        </mc:Choice>
        <mc:Fallback>
          <p:pic>
            <p:nvPicPr>
              <p:cNvPr id="20572" name="Ink 20571"/>
              <p:cNvPicPr/>
              <p:nvPr/>
            </p:nvPicPr>
            <p:blipFill>
              <a:blip r:embed="rId33"/>
              <a:stretch>
                <a:fillRect/>
              </a:stretch>
            </p:blipFill>
            <p:spPr>
              <a:xfrm>
                <a:off x="3041951" y="4035058"/>
                <a:ext cx="79020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576" name="Ink 20575"/>
              <p14:cNvContentPartPr/>
              <p14:nvPr/>
            </p14:nvContentPartPr>
            <p14:xfrm>
              <a:off x="3019991" y="5863858"/>
              <a:ext cx="940320" cy="851040"/>
            </p14:xfrm>
          </p:contentPart>
        </mc:Choice>
        <mc:Fallback>
          <p:pic>
            <p:nvPicPr>
              <p:cNvPr id="20576" name="Ink 20575"/>
              <p:cNvPicPr/>
              <p:nvPr/>
            </p:nvPicPr>
            <p:blipFill>
              <a:blip r:embed="rId35"/>
              <a:stretch>
                <a:fillRect/>
              </a:stretch>
            </p:blipFill>
            <p:spPr>
              <a:xfrm>
                <a:off x="3005951" y="5850178"/>
                <a:ext cx="968400" cy="878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580" name="Ink 20579"/>
              <p14:cNvContentPartPr/>
              <p14:nvPr/>
            </p14:nvContentPartPr>
            <p14:xfrm>
              <a:off x="1102991" y="6501058"/>
              <a:ext cx="581760" cy="119160"/>
            </p14:xfrm>
          </p:contentPart>
        </mc:Choice>
        <mc:Fallback>
          <p:pic>
            <p:nvPicPr>
              <p:cNvPr id="20580" name="Ink 20579"/>
              <p:cNvPicPr/>
              <p:nvPr/>
            </p:nvPicPr>
            <p:blipFill>
              <a:blip r:embed="rId37"/>
              <a:stretch>
                <a:fillRect/>
              </a:stretch>
            </p:blipFill>
            <p:spPr>
              <a:xfrm>
                <a:off x="1096511" y="6488818"/>
                <a:ext cx="6004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582" name="Ink 20581"/>
              <p14:cNvContentPartPr/>
              <p14:nvPr/>
            </p14:nvContentPartPr>
            <p14:xfrm>
              <a:off x="3953471" y="3918058"/>
              <a:ext cx="1134000" cy="671760"/>
            </p14:xfrm>
          </p:contentPart>
        </mc:Choice>
        <mc:Fallback>
          <p:pic>
            <p:nvPicPr>
              <p:cNvPr id="20582" name="Ink 20581"/>
              <p:cNvPicPr/>
              <p:nvPr/>
            </p:nvPicPr>
            <p:blipFill>
              <a:blip r:embed="rId39"/>
              <a:stretch>
                <a:fillRect/>
              </a:stretch>
            </p:blipFill>
            <p:spPr>
              <a:xfrm>
                <a:off x="3939431" y="3903658"/>
                <a:ext cx="1162440" cy="694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584" name="Ink 20583"/>
              <p14:cNvContentPartPr/>
              <p14:nvPr/>
            </p14:nvContentPartPr>
            <p14:xfrm>
              <a:off x="4008551" y="5791498"/>
              <a:ext cx="1082880" cy="765000"/>
            </p14:xfrm>
          </p:contentPart>
        </mc:Choice>
        <mc:Fallback>
          <p:pic>
            <p:nvPicPr>
              <p:cNvPr id="20584" name="Ink 20583"/>
              <p:cNvPicPr/>
              <p:nvPr/>
            </p:nvPicPr>
            <p:blipFill>
              <a:blip r:embed="rId41"/>
              <a:stretch>
                <a:fillRect/>
              </a:stretch>
            </p:blipFill>
            <p:spPr>
              <a:xfrm>
                <a:off x="3995231" y="5778178"/>
                <a:ext cx="110988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88" name="Ink 20587"/>
              <p14:cNvContentPartPr/>
              <p14:nvPr/>
            </p14:nvContentPartPr>
            <p14:xfrm>
              <a:off x="6640871" y="2741070"/>
              <a:ext cx="1028160" cy="374188"/>
            </p14:xfrm>
          </p:contentPart>
        </mc:Choice>
        <mc:Fallback>
          <p:pic>
            <p:nvPicPr>
              <p:cNvPr id="20588" name="Ink 20587"/>
              <p:cNvPicPr/>
              <p:nvPr/>
            </p:nvPicPr>
            <p:blipFill>
              <a:blip r:embed="rId43"/>
              <a:stretch>
                <a:fillRect/>
              </a:stretch>
            </p:blipFill>
            <p:spPr>
              <a:xfrm>
                <a:off x="6630071" y="2732787"/>
                <a:ext cx="1049760" cy="396157"/>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589" name="Ink 20588"/>
              <p14:cNvContentPartPr/>
              <p14:nvPr/>
            </p14:nvContentPartPr>
            <p14:xfrm>
              <a:off x="6487151" y="2532418"/>
              <a:ext cx="1336680" cy="1018800"/>
            </p14:xfrm>
          </p:contentPart>
        </mc:Choice>
        <mc:Fallback>
          <p:pic>
            <p:nvPicPr>
              <p:cNvPr id="20589" name="Ink 20588"/>
              <p:cNvPicPr/>
              <p:nvPr/>
            </p:nvPicPr>
            <p:blipFill>
              <a:blip r:embed="rId45"/>
              <a:stretch>
                <a:fillRect/>
              </a:stretch>
            </p:blipFill>
            <p:spPr>
              <a:xfrm>
                <a:off x="6474191" y="2519098"/>
                <a:ext cx="1363680" cy="103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591" name="Ink 20590"/>
              <p14:cNvContentPartPr/>
              <p14:nvPr/>
            </p14:nvContentPartPr>
            <p14:xfrm>
              <a:off x="4043831" y="4642378"/>
              <a:ext cx="1043280" cy="758520"/>
            </p14:xfrm>
          </p:contentPart>
        </mc:Choice>
        <mc:Fallback>
          <p:pic>
            <p:nvPicPr>
              <p:cNvPr id="20591" name="Ink 20590"/>
              <p:cNvPicPr/>
              <p:nvPr/>
            </p:nvPicPr>
            <p:blipFill>
              <a:blip r:embed="rId47"/>
              <a:stretch>
                <a:fillRect/>
              </a:stretch>
            </p:blipFill>
            <p:spPr>
              <a:xfrm>
                <a:off x="4030151" y="4628698"/>
                <a:ext cx="107064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594" name="Ink 20593"/>
              <p14:cNvContentPartPr/>
              <p14:nvPr/>
            </p14:nvContentPartPr>
            <p14:xfrm>
              <a:off x="4939871" y="4661458"/>
              <a:ext cx="692640" cy="777240"/>
            </p14:xfrm>
          </p:contentPart>
        </mc:Choice>
        <mc:Fallback>
          <p:pic>
            <p:nvPicPr>
              <p:cNvPr id="20594" name="Ink 20593"/>
              <p:cNvPicPr/>
              <p:nvPr/>
            </p:nvPicPr>
            <p:blipFill>
              <a:blip r:embed="rId49"/>
              <a:stretch>
                <a:fillRect/>
              </a:stretch>
            </p:blipFill>
            <p:spPr>
              <a:xfrm>
                <a:off x="4931231" y="4653538"/>
                <a:ext cx="70956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604" name="Ink 20603"/>
              <p14:cNvContentPartPr/>
              <p14:nvPr/>
            </p14:nvContentPartPr>
            <p14:xfrm>
              <a:off x="4507871" y="5257978"/>
              <a:ext cx="720" cy="44640"/>
            </p14:xfrm>
          </p:contentPart>
        </mc:Choice>
        <mc:Fallback>
          <p:pic>
            <p:nvPicPr>
              <p:cNvPr id="20604" name="Ink 20603"/>
              <p:cNvPicPr/>
              <p:nvPr/>
            </p:nvPicPr>
            <p:blipFill>
              <a:blip r:embed="rId51"/>
              <a:stretch>
                <a:fillRect/>
              </a:stretch>
            </p:blipFill>
            <p:spPr>
              <a:xfrm>
                <a:off x="4496351" y="5246458"/>
                <a:ext cx="237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605" name="Ink 20604"/>
              <p14:cNvContentPartPr/>
              <p14:nvPr/>
            </p14:nvContentPartPr>
            <p14:xfrm>
              <a:off x="4524431" y="5458498"/>
              <a:ext cx="12600" cy="65160"/>
            </p14:xfrm>
          </p:contentPart>
        </mc:Choice>
        <mc:Fallback>
          <p:pic>
            <p:nvPicPr>
              <p:cNvPr id="20605" name="Ink 20604"/>
              <p:cNvPicPr/>
              <p:nvPr/>
            </p:nvPicPr>
            <p:blipFill>
              <a:blip r:embed="rId53"/>
              <a:stretch>
                <a:fillRect/>
              </a:stretch>
            </p:blipFill>
            <p:spPr>
              <a:xfrm>
                <a:off x="4514711" y="5448778"/>
                <a:ext cx="30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607" name="Ink 20606"/>
              <p14:cNvContentPartPr/>
              <p14:nvPr/>
            </p14:nvContentPartPr>
            <p14:xfrm>
              <a:off x="3150311" y="4726258"/>
              <a:ext cx="699840" cy="772920"/>
            </p14:xfrm>
          </p:contentPart>
        </mc:Choice>
        <mc:Fallback>
          <p:pic>
            <p:nvPicPr>
              <p:cNvPr id="20607" name="Ink 20606"/>
              <p:cNvPicPr/>
              <p:nvPr/>
            </p:nvPicPr>
            <p:blipFill>
              <a:blip r:embed="rId55"/>
              <a:stretch>
                <a:fillRect/>
              </a:stretch>
            </p:blipFill>
            <p:spPr>
              <a:xfrm>
                <a:off x="3136991" y="4711858"/>
                <a:ext cx="727200" cy="800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608" name="Ink 20607"/>
              <p14:cNvContentPartPr/>
              <p14:nvPr/>
            </p14:nvContentPartPr>
            <p14:xfrm>
              <a:off x="4573391" y="5658658"/>
              <a:ext cx="10800" cy="154080"/>
            </p14:xfrm>
          </p:contentPart>
        </mc:Choice>
        <mc:Fallback>
          <p:pic>
            <p:nvPicPr>
              <p:cNvPr id="20608" name="Ink 20607"/>
              <p:cNvPicPr/>
              <p:nvPr/>
            </p:nvPicPr>
            <p:blipFill>
              <a:blip r:embed="rId57"/>
              <a:stretch>
                <a:fillRect/>
              </a:stretch>
            </p:blipFill>
            <p:spPr>
              <a:xfrm>
                <a:off x="4563671" y="5648938"/>
                <a:ext cx="302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618" name="Ink 20617"/>
              <p14:cNvContentPartPr/>
              <p14:nvPr/>
            </p14:nvContentPartPr>
            <p14:xfrm>
              <a:off x="102191" y="4537258"/>
              <a:ext cx="803520" cy="658440"/>
            </p14:xfrm>
          </p:contentPart>
        </mc:Choice>
        <mc:Fallback>
          <p:pic>
            <p:nvPicPr>
              <p:cNvPr id="20618" name="Ink 20617"/>
              <p:cNvPicPr/>
              <p:nvPr/>
            </p:nvPicPr>
            <p:blipFill>
              <a:blip r:embed="rId59"/>
              <a:stretch>
                <a:fillRect/>
              </a:stretch>
            </p:blipFill>
            <p:spPr>
              <a:xfrm>
                <a:off x="89597" y="4523938"/>
                <a:ext cx="82691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623" name="Ink 20622"/>
              <p14:cNvContentPartPr/>
              <p14:nvPr/>
            </p14:nvContentPartPr>
            <p14:xfrm>
              <a:off x="497831" y="4976818"/>
              <a:ext cx="507600" cy="405720"/>
            </p14:xfrm>
          </p:contentPart>
        </mc:Choice>
        <mc:Fallback>
          <p:pic>
            <p:nvPicPr>
              <p:cNvPr id="20623" name="Ink 20622"/>
              <p:cNvPicPr/>
              <p:nvPr/>
            </p:nvPicPr>
            <p:blipFill>
              <a:blip r:embed="rId61"/>
              <a:stretch>
                <a:fillRect/>
              </a:stretch>
            </p:blipFill>
            <p:spPr>
              <a:xfrm>
                <a:off x="486311" y="4965658"/>
                <a:ext cx="52920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0624" name="Ink 20623"/>
              <p14:cNvContentPartPr/>
              <p14:nvPr/>
            </p14:nvContentPartPr>
            <p14:xfrm>
              <a:off x="885911" y="4509178"/>
              <a:ext cx="459360" cy="221400"/>
            </p14:xfrm>
          </p:contentPart>
        </mc:Choice>
        <mc:Fallback>
          <p:pic>
            <p:nvPicPr>
              <p:cNvPr id="20624" name="Ink 20623"/>
              <p:cNvPicPr/>
              <p:nvPr/>
            </p:nvPicPr>
            <p:blipFill>
              <a:blip r:embed="rId63"/>
              <a:stretch>
                <a:fillRect/>
              </a:stretch>
            </p:blipFill>
            <p:spPr>
              <a:xfrm>
                <a:off x="874391" y="4498018"/>
                <a:ext cx="4809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630" name="Ink 20629"/>
              <p14:cNvContentPartPr/>
              <p14:nvPr/>
            </p14:nvContentPartPr>
            <p14:xfrm>
              <a:off x="5092511" y="5731018"/>
              <a:ext cx="828720" cy="459720"/>
            </p14:xfrm>
          </p:contentPart>
        </mc:Choice>
        <mc:Fallback>
          <p:pic>
            <p:nvPicPr>
              <p:cNvPr id="20630" name="Ink 20629"/>
              <p:cNvPicPr/>
              <p:nvPr/>
            </p:nvPicPr>
            <p:blipFill>
              <a:blip r:embed="rId65"/>
              <a:stretch>
                <a:fillRect/>
              </a:stretch>
            </p:blipFill>
            <p:spPr>
              <a:xfrm>
                <a:off x="5078471" y="5717698"/>
                <a:ext cx="85068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640" name="Ink 20639"/>
              <p14:cNvContentPartPr/>
              <p14:nvPr/>
            </p14:nvContentPartPr>
            <p14:xfrm>
              <a:off x="2296751" y="5992738"/>
              <a:ext cx="360" cy="360"/>
            </p14:xfrm>
          </p:contentPart>
        </mc:Choice>
        <mc:Fallback>
          <p:pic>
            <p:nvPicPr>
              <p:cNvPr id="20640" name="Ink 20639"/>
              <p:cNvPicPr/>
              <p:nvPr/>
            </p:nvPicPr>
            <p:blipFill>
              <a:blip r:embed="rId67"/>
              <a:stretch>
                <a:fillRect/>
              </a:stretch>
            </p:blipFill>
            <p:spPr>
              <a:xfrm>
                <a:off x="2288471" y="5984458"/>
                <a:ext cx="1692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645" name="Ink 20644"/>
              <p14:cNvContentPartPr/>
              <p14:nvPr/>
            </p14:nvContentPartPr>
            <p14:xfrm>
              <a:off x="-8329" y="5490178"/>
              <a:ext cx="918720" cy="554760"/>
            </p14:xfrm>
          </p:contentPart>
        </mc:Choice>
        <mc:Fallback>
          <p:pic>
            <p:nvPicPr>
              <p:cNvPr id="20645" name="Ink 20644"/>
              <p:cNvPicPr/>
              <p:nvPr/>
            </p:nvPicPr>
            <p:blipFill>
              <a:blip r:embed="rId69"/>
              <a:stretch>
                <a:fillRect/>
              </a:stretch>
            </p:blipFill>
            <p:spPr>
              <a:xfrm>
                <a:off x="-20929" y="5479018"/>
                <a:ext cx="94356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650" name="Ink 20649"/>
              <p14:cNvContentPartPr/>
              <p14:nvPr/>
            </p14:nvContentPartPr>
            <p14:xfrm>
              <a:off x="1217831" y="4980058"/>
              <a:ext cx="2880" cy="360"/>
            </p14:xfrm>
          </p:contentPart>
        </mc:Choice>
        <mc:Fallback>
          <p:pic>
            <p:nvPicPr>
              <p:cNvPr id="20650" name="Ink 20649"/>
              <p:cNvPicPr/>
              <p:nvPr/>
            </p:nvPicPr>
            <p:blipFill>
              <a:blip r:embed="rId71"/>
              <a:stretch>
                <a:fillRect/>
              </a:stretch>
            </p:blipFill>
            <p:spPr>
              <a:xfrm>
                <a:off x="1204511" y="4966738"/>
                <a:ext cx="27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651" name="Ink 20650"/>
              <p14:cNvContentPartPr/>
              <p14:nvPr/>
            </p14:nvContentPartPr>
            <p14:xfrm>
              <a:off x="413231" y="4177978"/>
              <a:ext cx="628200" cy="2273400"/>
            </p14:xfrm>
          </p:contentPart>
        </mc:Choice>
        <mc:Fallback>
          <p:pic>
            <p:nvPicPr>
              <p:cNvPr id="20651" name="Ink 20650"/>
              <p:cNvPicPr/>
              <p:nvPr/>
            </p:nvPicPr>
            <p:blipFill>
              <a:blip r:embed="rId73"/>
              <a:stretch>
                <a:fillRect/>
              </a:stretch>
            </p:blipFill>
            <p:spPr>
              <a:xfrm>
                <a:off x="407471" y="4167538"/>
                <a:ext cx="641880" cy="2290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653" name="Ink 20652"/>
              <p14:cNvContentPartPr/>
              <p14:nvPr/>
            </p14:nvContentPartPr>
            <p14:xfrm>
              <a:off x="1174991" y="5309458"/>
              <a:ext cx="496800" cy="94320"/>
            </p14:xfrm>
          </p:contentPart>
        </mc:Choice>
        <mc:Fallback>
          <p:pic>
            <p:nvPicPr>
              <p:cNvPr id="20653" name="Ink 20652"/>
              <p:cNvPicPr/>
              <p:nvPr/>
            </p:nvPicPr>
            <p:blipFill>
              <a:blip r:embed="rId75"/>
              <a:stretch>
                <a:fillRect/>
              </a:stretch>
            </p:blipFill>
            <p:spPr>
              <a:xfrm>
                <a:off x="1165631" y="5300098"/>
                <a:ext cx="5126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654" name="Ink 20653"/>
              <p14:cNvContentPartPr/>
              <p14:nvPr/>
            </p14:nvContentPartPr>
            <p14:xfrm>
              <a:off x="793391" y="5446618"/>
              <a:ext cx="285480" cy="245520"/>
            </p14:xfrm>
          </p:contentPart>
        </mc:Choice>
        <mc:Fallback>
          <p:pic>
            <p:nvPicPr>
              <p:cNvPr id="20654" name="Ink 20653"/>
              <p:cNvPicPr/>
              <p:nvPr/>
            </p:nvPicPr>
            <p:blipFill>
              <a:blip r:embed="rId77"/>
              <a:stretch>
                <a:fillRect/>
              </a:stretch>
            </p:blipFill>
            <p:spPr>
              <a:xfrm>
                <a:off x="784751" y="5434738"/>
                <a:ext cx="3070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0655" name="Ink 20654"/>
              <p14:cNvContentPartPr/>
              <p14:nvPr/>
            </p14:nvContentPartPr>
            <p14:xfrm>
              <a:off x="1059071" y="6476218"/>
              <a:ext cx="583200" cy="124920"/>
            </p14:xfrm>
          </p:contentPart>
        </mc:Choice>
        <mc:Fallback>
          <p:pic>
            <p:nvPicPr>
              <p:cNvPr id="20655" name="Ink 20654"/>
              <p:cNvPicPr/>
              <p:nvPr/>
            </p:nvPicPr>
            <p:blipFill>
              <a:blip r:embed="rId79"/>
              <a:stretch>
                <a:fillRect/>
              </a:stretch>
            </p:blipFill>
            <p:spPr>
              <a:xfrm>
                <a:off x="1049351" y="6466498"/>
                <a:ext cx="603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0661" name="Ink 20660"/>
              <p14:cNvContentPartPr/>
              <p14:nvPr/>
            </p14:nvContentPartPr>
            <p14:xfrm>
              <a:off x="6731231" y="1162470"/>
              <a:ext cx="1395000" cy="876388"/>
            </p14:xfrm>
          </p:contentPart>
        </mc:Choice>
        <mc:Fallback>
          <p:pic>
            <p:nvPicPr>
              <p:cNvPr id="20661" name="Ink 20660"/>
              <p:cNvPicPr/>
              <p:nvPr/>
            </p:nvPicPr>
            <p:blipFill>
              <a:blip r:embed="rId81"/>
              <a:stretch>
                <a:fillRect/>
              </a:stretch>
            </p:blipFill>
            <p:spPr>
              <a:xfrm>
                <a:off x="6716831" y="1155629"/>
                <a:ext cx="1422000" cy="897272"/>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683" name="Ink 20682"/>
              <p14:cNvContentPartPr/>
              <p14:nvPr/>
            </p14:nvContentPartPr>
            <p14:xfrm>
              <a:off x="7189151" y="1638390"/>
              <a:ext cx="1232640" cy="550588"/>
            </p14:xfrm>
          </p:contentPart>
        </mc:Choice>
        <mc:Fallback>
          <p:pic>
            <p:nvPicPr>
              <p:cNvPr id="20683" name="Ink 20682"/>
              <p:cNvPicPr/>
              <p:nvPr/>
            </p:nvPicPr>
            <p:blipFill>
              <a:blip r:embed="rId83"/>
              <a:stretch>
                <a:fillRect/>
              </a:stretch>
            </p:blipFill>
            <p:spPr>
              <a:xfrm>
                <a:off x="7184831" y="1634069"/>
                <a:ext cx="1249560" cy="568593"/>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0686" name="Ink 20685"/>
              <p14:cNvContentPartPr/>
              <p14:nvPr/>
            </p14:nvContentPartPr>
            <p14:xfrm>
              <a:off x="8485511" y="1192858"/>
              <a:ext cx="593640" cy="304560"/>
            </p14:xfrm>
          </p:contentPart>
        </mc:Choice>
        <mc:Fallback>
          <p:pic>
            <p:nvPicPr>
              <p:cNvPr id="20686" name="Ink 20685"/>
              <p:cNvPicPr/>
              <p:nvPr/>
            </p:nvPicPr>
            <p:blipFill>
              <a:blip r:embed="rId85"/>
              <a:stretch>
                <a:fillRect/>
              </a:stretch>
            </p:blipFill>
            <p:spPr>
              <a:xfrm>
                <a:off x="8471471" y="1179538"/>
                <a:ext cx="6210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703" name="Ink 20702"/>
              <p14:cNvContentPartPr/>
              <p14:nvPr/>
            </p14:nvContentPartPr>
            <p14:xfrm>
              <a:off x="8116871" y="3461578"/>
              <a:ext cx="990360" cy="745560"/>
            </p14:xfrm>
          </p:contentPart>
        </mc:Choice>
        <mc:Fallback>
          <p:pic>
            <p:nvPicPr>
              <p:cNvPr id="20703" name="Ink 20702"/>
              <p:cNvPicPr/>
              <p:nvPr/>
            </p:nvPicPr>
            <p:blipFill>
              <a:blip r:embed="rId87"/>
              <a:stretch>
                <a:fillRect/>
              </a:stretch>
            </p:blipFill>
            <p:spPr>
              <a:xfrm>
                <a:off x="8102471" y="3446818"/>
                <a:ext cx="1018080" cy="773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746" name="Ink 20745"/>
              <p14:cNvContentPartPr/>
              <p14:nvPr/>
            </p14:nvContentPartPr>
            <p14:xfrm>
              <a:off x="7393991" y="3204178"/>
              <a:ext cx="1167480" cy="1970280"/>
            </p14:xfrm>
          </p:contentPart>
        </mc:Choice>
        <mc:Fallback>
          <p:pic>
            <p:nvPicPr>
              <p:cNvPr id="20746" name="Ink 20745"/>
              <p:cNvPicPr/>
              <p:nvPr/>
            </p:nvPicPr>
            <p:blipFill>
              <a:blip r:embed="rId89"/>
              <a:stretch>
                <a:fillRect/>
              </a:stretch>
            </p:blipFill>
            <p:spPr>
              <a:xfrm>
                <a:off x="7381751" y="3197698"/>
                <a:ext cx="1191960" cy="1990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0774" name="Ink 20773"/>
              <p14:cNvContentPartPr/>
              <p14:nvPr/>
            </p14:nvContentPartPr>
            <p14:xfrm>
              <a:off x="7584431" y="3482098"/>
              <a:ext cx="1521360" cy="806400"/>
            </p14:xfrm>
          </p:contentPart>
        </mc:Choice>
        <mc:Fallback>
          <p:pic>
            <p:nvPicPr>
              <p:cNvPr id="20774" name="Ink 20773"/>
              <p:cNvPicPr/>
              <p:nvPr/>
            </p:nvPicPr>
            <p:blipFill>
              <a:blip r:embed="rId91"/>
              <a:stretch>
                <a:fillRect/>
              </a:stretch>
            </p:blipFill>
            <p:spPr>
              <a:xfrm>
                <a:off x="7574351" y="3469138"/>
                <a:ext cx="153756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787" name="Ink 20786"/>
              <p14:cNvContentPartPr/>
              <p14:nvPr/>
            </p14:nvContentPartPr>
            <p14:xfrm>
              <a:off x="5021231" y="3744538"/>
              <a:ext cx="939960" cy="933840"/>
            </p14:xfrm>
          </p:contentPart>
        </mc:Choice>
        <mc:Fallback>
          <p:pic>
            <p:nvPicPr>
              <p:cNvPr id="20787" name="Ink 20786"/>
              <p:cNvPicPr/>
              <p:nvPr/>
            </p:nvPicPr>
            <p:blipFill>
              <a:blip r:embed="rId93"/>
              <a:stretch>
                <a:fillRect/>
              </a:stretch>
            </p:blipFill>
            <p:spPr>
              <a:xfrm>
                <a:off x="5008991" y="3732298"/>
                <a:ext cx="964800" cy="953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0806" name="Ink 20805"/>
              <p14:cNvContentPartPr/>
              <p14:nvPr/>
            </p14:nvContentPartPr>
            <p14:xfrm>
              <a:off x="7518191" y="3594058"/>
              <a:ext cx="1545120" cy="1406160"/>
            </p14:xfrm>
          </p:contentPart>
        </mc:Choice>
        <mc:Fallback>
          <p:pic>
            <p:nvPicPr>
              <p:cNvPr id="20806" name="Ink 20805"/>
              <p:cNvPicPr/>
              <p:nvPr/>
            </p:nvPicPr>
            <p:blipFill>
              <a:blip r:embed="rId95"/>
              <a:stretch>
                <a:fillRect/>
              </a:stretch>
            </p:blipFill>
            <p:spPr>
              <a:xfrm>
                <a:off x="7505591" y="3582538"/>
                <a:ext cx="1570680" cy="1422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0807" name="Ink 20806"/>
              <p14:cNvContentPartPr/>
              <p14:nvPr/>
            </p14:nvContentPartPr>
            <p14:xfrm>
              <a:off x="6683711" y="4593058"/>
              <a:ext cx="1050840" cy="1371600"/>
            </p14:xfrm>
          </p:contentPart>
        </mc:Choice>
        <mc:Fallback>
          <p:pic>
            <p:nvPicPr>
              <p:cNvPr id="20807" name="Ink 20806"/>
              <p:cNvPicPr/>
              <p:nvPr/>
            </p:nvPicPr>
            <p:blipFill>
              <a:blip r:embed="rId97"/>
              <a:stretch>
                <a:fillRect/>
              </a:stretch>
            </p:blipFill>
            <p:spPr>
              <a:xfrm>
                <a:off x="6670391" y="4580098"/>
                <a:ext cx="1077480" cy="1390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0808" name="Ink 20807"/>
              <p14:cNvContentPartPr/>
              <p14:nvPr/>
            </p14:nvContentPartPr>
            <p14:xfrm>
              <a:off x="6455831" y="5398378"/>
              <a:ext cx="2770920" cy="1387080"/>
            </p14:xfrm>
          </p:contentPart>
        </mc:Choice>
        <mc:Fallback>
          <p:pic>
            <p:nvPicPr>
              <p:cNvPr id="20808" name="Ink 20807"/>
              <p:cNvPicPr/>
              <p:nvPr/>
            </p:nvPicPr>
            <p:blipFill>
              <a:blip r:embed="rId99"/>
              <a:stretch>
                <a:fillRect/>
              </a:stretch>
            </p:blipFill>
            <p:spPr>
              <a:xfrm>
                <a:off x="6442151" y="5383618"/>
                <a:ext cx="2799360" cy="1415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0810" name="Ink 20809"/>
              <p14:cNvContentPartPr/>
              <p14:nvPr/>
            </p14:nvContentPartPr>
            <p14:xfrm>
              <a:off x="7143791" y="5803738"/>
              <a:ext cx="111600" cy="113400"/>
            </p14:xfrm>
          </p:contentPart>
        </mc:Choice>
        <mc:Fallback>
          <p:pic>
            <p:nvPicPr>
              <p:cNvPr id="20810" name="Ink 20809"/>
              <p:cNvPicPr/>
              <p:nvPr/>
            </p:nvPicPr>
            <p:blipFill>
              <a:blip r:embed="rId101"/>
              <a:stretch>
                <a:fillRect/>
              </a:stretch>
            </p:blipFill>
            <p:spPr>
              <a:xfrm>
                <a:off x="7139471" y="5799058"/>
                <a:ext cx="1206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825" name="Ink 20824"/>
              <p14:cNvContentPartPr/>
              <p14:nvPr/>
            </p14:nvContentPartPr>
            <p14:xfrm>
              <a:off x="8421071" y="4954498"/>
              <a:ext cx="792720" cy="581040"/>
            </p14:xfrm>
          </p:contentPart>
        </mc:Choice>
        <mc:Fallback>
          <p:pic>
            <p:nvPicPr>
              <p:cNvPr id="20825" name="Ink 20824"/>
              <p:cNvPicPr/>
              <p:nvPr/>
            </p:nvPicPr>
            <p:blipFill>
              <a:blip r:embed="rId103"/>
              <a:stretch>
                <a:fillRect/>
              </a:stretch>
            </p:blipFill>
            <p:spPr>
              <a:xfrm>
                <a:off x="8408831" y="4942978"/>
                <a:ext cx="8175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0828" name="Ink 20827"/>
              <p14:cNvContentPartPr/>
              <p14:nvPr/>
            </p14:nvContentPartPr>
            <p14:xfrm>
              <a:off x="6758231" y="5719138"/>
              <a:ext cx="2485080" cy="1155600"/>
            </p14:xfrm>
          </p:contentPart>
        </mc:Choice>
        <mc:Fallback>
          <p:pic>
            <p:nvPicPr>
              <p:cNvPr id="20828" name="Ink 20827"/>
              <p:cNvPicPr/>
              <p:nvPr/>
            </p:nvPicPr>
            <p:blipFill>
              <a:blip r:embed="rId105"/>
              <a:stretch>
                <a:fillRect/>
              </a:stretch>
            </p:blipFill>
            <p:spPr>
              <a:xfrm>
                <a:off x="6745271" y="5706178"/>
                <a:ext cx="2509920" cy="11782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kumimoji="1" lang="en-US"/>
              <a:t>Digital Carrier Systems</a:t>
            </a:r>
          </a:p>
        </p:txBody>
      </p:sp>
      <p:sp>
        <p:nvSpPr>
          <p:cNvPr id="5" name="Rectangle 3"/>
          <p:cNvSpPr>
            <a:spLocks noGrp="1" noChangeArrowheads="1"/>
          </p:cNvSpPr>
          <p:nvPr>
            <p:ph idx="1"/>
          </p:nvPr>
        </p:nvSpPr>
        <p:spPr/>
        <p:txBody>
          <a:bodyPr>
            <a:normAutofit lnSpcReduction="10000"/>
          </a:bodyPr>
          <a:lstStyle/>
          <a:p>
            <a:pPr>
              <a:lnSpc>
                <a:spcPct val="90000"/>
              </a:lnSpc>
            </a:pPr>
            <a:r>
              <a:rPr kumimoji="1" lang="en-US" sz="2800" dirty="0"/>
              <a:t>long-distance links use an TDM hierarchy</a:t>
            </a:r>
          </a:p>
          <a:p>
            <a:pPr>
              <a:lnSpc>
                <a:spcPct val="90000"/>
              </a:lnSpc>
            </a:pPr>
            <a:r>
              <a:rPr kumimoji="1" lang="en-US" sz="2800" dirty="0"/>
              <a:t>AT&amp;T (USA) and ITU-T (International) variants</a:t>
            </a:r>
          </a:p>
          <a:p>
            <a:pPr>
              <a:lnSpc>
                <a:spcPct val="90000"/>
              </a:lnSpc>
            </a:pPr>
            <a:r>
              <a:rPr kumimoji="1" lang="en-US" sz="2800" dirty="0"/>
              <a:t>US system based on DS-1 format</a:t>
            </a:r>
          </a:p>
          <a:p>
            <a:pPr>
              <a:lnSpc>
                <a:spcPct val="90000"/>
              </a:lnSpc>
            </a:pPr>
            <a:r>
              <a:rPr kumimoji="1" lang="en-US" sz="2800" dirty="0"/>
              <a:t>can carry mixed voice and data signals</a:t>
            </a:r>
          </a:p>
          <a:p>
            <a:pPr>
              <a:lnSpc>
                <a:spcPct val="90000"/>
              </a:lnSpc>
            </a:pPr>
            <a:r>
              <a:rPr kumimoji="1" lang="en-US" sz="2800" dirty="0"/>
              <a:t>24 channels used for total data rate </a:t>
            </a:r>
            <a:r>
              <a:rPr kumimoji="1" lang="en-US" sz="2800" dirty="0" smtClean="0"/>
              <a:t>of 1.544Mbps</a:t>
            </a:r>
            <a:endParaRPr kumimoji="1" lang="en-US" sz="2800" dirty="0"/>
          </a:p>
          <a:p>
            <a:pPr>
              <a:lnSpc>
                <a:spcPct val="90000"/>
              </a:lnSpc>
            </a:pPr>
            <a:r>
              <a:rPr kumimoji="1" lang="en-US" sz="2800" dirty="0"/>
              <a:t>each voice channel contains one word of digitized data (PCM, 8000 samples per sec)</a:t>
            </a:r>
          </a:p>
          <a:p>
            <a:pPr>
              <a:lnSpc>
                <a:spcPct val="90000"/>
              </a:lnSpc>
            </a:pPr>
            <a:r>
              <a:rPr kumimoji="1" lang="en-US" sz="2800" dirty="0"/>
              <a:t>same format for 56kbps digital data</a:t>
            </a:r>
          </a:p>
          <a:p>
            <a:pPr>
              <a:lnSpc>
                <a:spcPct val="90000"/>
              </a:lnSpc>
            </a:pPr>
            <a:r>
              <a:rPr kumimoji="1" lang="en-US" sz="2800" dirty="0"/>
              <a:t>can interleave DS-1 channels for higher rates</a:t>
            </a:r>
          </a:p>
          <a:p>
            <a:pPr lvl="1">
              <a:lnSpc>
                <a:spcPct val="90000"/>
              </a:lnSpc>
            </a:pPr>
            <a:r>
              <a:rPr kumimoji="1" lang="en-US" sz="2400" dirty="0"/>
              <a:t>DS-2 is four DS-1 at 6.312Mbps</a:t>
            </a:r>
          </a:p>
          <a:p>
            <a:pPr>
              <a:lnSpc>
                <a:spcPct val="90000"/>
              </a:lnSpc>
            </a:pPr>
            <a:endParaRPr kumimoji="1" lang="en-US" sz="28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100991" y="1922070"/>
              <a:ext cx="3718080" cy="135000"/>
            </p14:xfrm>
          </p:contentPart>
        </mc:Choice>
        <mc:Fallback>
          <p:pic>
            <p:nvPicPr>
              <p:cNvPr id="3" name="Ink 2"/>
              <p:cNvPicPr/>
              <p:nvPr/>
            </p:nvPicPr>
            <p:blipFill>
              <a:blip r:embed="rId3"/>
              <a:stretch>
                <a:fillRect/>
              </a:stretch>
            </p:blipFill>
            <p:spPr>
              <a:xfrm>
                <a:off x="3091271" y="1909830"/>
                <a:ext cx="37440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826511" y="2414550"/>
              <a:ext cx="1344240" cy="76680"/>
            </p14:xfrm>
          </p:contentPart>
        </mc:Choice>
        <mc:Fallback>
          <p:pic>
            <p:nvPicPr>
              <p:cNvPr id="7" name="Ink 6"/>
              <p:cNvPicPr/>
              <p:nvPr/>
            </p:nvPicPr>
            <p:blipFill>
              <a:blip r:embed="rId5"/>
              <a:stretch>
                <a:fillRect/>
              </a:stretch>
            </p:blipFill>
            <p:spPr>
              <a:xfrm>
                <a:off x="817151" y="2403750"/>
                <a:ext cx="13651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879071" y="2396190"/>
              <a:ext cx="1054800" cy="60840"/>
            </p14:xfrm>
          </p:contentPart>
        </mc:Choice>
        <mc:Fallback>
          <p:pic>
            <p:nvPicPr>
              <p:cNvPr id="10" name="Ink 9"/>
              <p:cNvPicPr/>
              <p:nvPr/>
            </p:nvPicPr>
            <p:blipFill>
              <a:blip r:embed="rId7"/>
              <a:stretch>
                <a:fillRect/>
              </a:stretch>
            </p:blipFill>
            <p:spPr>
              <a:xfrm>
                <a:off x="870071" y="2390790"/>
                <a:ext cx="1074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p14:cNvContentPartPr/>
              <p14:nvPr/>
            </p14:nvContentPartPr>
            <p14:xfrm>
              <a:off x="1327991" y="2409150"/>
              <a:ext cx="698400" cy="55080"/>
            </p14:xfrm>
          </p:contentPart>
        </mc:Choice>
        <mc:Fallback>
          <p:pic>
            <p:nvPicPr>
              <p:cNvPr id="11" name="Ink 10"/>
              <p:cNvPicPr/>
              <p:nvPr/>
            </p:nvPicPr>
            <p:blipFill>
              <a:blip r:embed="rId9"/>
              <a:stretch>
                <a:fillRect/>
              </a:stretch>
            </p:blipFill>
            <p:spPr>
              <a:xfrm>
                <a:off x="1318991" y="2400870"/>
                <a:ext cx="7156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p14:cNvContentPartPr/>
              <p14:nvPr/>
            </p14:nvContentPartPr>
            <p14:xfrm>
              <a:off x="1774031" y="2358030"/>
              <a:ext cx="312120" cy="77040"/>
            </p14:xfrm>
          </p:contentPart>
        </mc:Choice>
        <mc:Fallback>
          <p:pic>
            <p:nvPicPr>
              <p:cNvPr id="14" name="Ink 13"/>
              <p:cNvPicPr/>
              <p:nvPr/>
            </p:nvPicPr>
            <p:blipFill>
              <a:blip r:embed="rId11"/>
              <a:stretch>
                <a:fillRect/>
              </a:stretch>
            </p:blipFill>
            <p:spPr>
              <a:xfrm>
                <a:off x="1766831" y="2349750"/>
                <a:ext cx="327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p14:cNvContentPartPr/>
              <p14:nvPr/>
            </p14:nvContentPartPr>
            <p14:xfrm>
              <a:off x="4332911" y="2294670"/>
              <a:ext cx="1275480" cy="56160"/>
            </p14:xfrm>
          </p:contentPart>
        </mc:Choice>
        <mc:Fallback>
          <p:pic>
            <p:nvPicPr>
              <p:cNvPr id="16" name="Ink 15"/>
              <p:cNvPicPr/>
              <p:nvPr/>
            </p:nvPicPr>
            <p:blipFill>
              <a:blip r:embed="rId13"/>
              <a:stretch>
                <a:fillRect/>
              </a:stretch>
            </p:blipFill>
            <p:spPr>
              <a:xfrm>
                <a:off x="4324271" y="2284230"/>
                <a:ext cx="12945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p14:cNvContentPartPr/>
              <p14:nvPr/>
            </p14:nvContentPartPr>
            <p14:xfrm>
              <a:off x="4763471" y="2427510"/>
              <a:ext cx="906120" cy="46800"/>
            </p14:xfrm>
          </p:contentPart>
        </mc:Choice>
        <mc:Fallback>
          <p:pic>
            <p:nvPicPr>
              <p:cNvPr id="17" name="Ink 16"/>
              <p:cNvPicPr/>
              <p:nvPr/>
            </p:nvPicPr>
            <p:blipFill>
              <a:blip r:embed="rId15"/>
              <a:stretch>
                <a:fillRect/>
              </a:stretch>
            </p:blipFill>
            <p:spPr>
              <a:xfrm>
                <a:off x="4753751" y="2420670"/>
                <a:ext cx="926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p14:cNvContentPartPr/>
              <p14:nvPr/>
            </p14:nvContentPartPr>
            <p14:xfrm>
              <a:off x="3935831" y="2750070"/>
              <a:ext cx="1657440" cy="83880"/>
            </p14:xfrm>
          </p:contentPart>
        </mc:Choice>
        <mc:Fallback>
          <p:pic>
            <p:nvPicPr>
              <p:cNvPr id="19" name="Ink 18"/>
              <p:cNvPicPr/>
              <p:nvPr/>
            </p:nvPicPr>
            <p:blipFill>
              <a:blip r:embed="rId17"/>
              <a:stretch>
                <a:fillRect/>
              </a:stretch>
            </p:blipFill>
            <p:spPr>
              <a:xfrm>
                <a:off x="3924311" y="2742510"/>
                <a:ext cx="1682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p14:cNvContentPartPr/>
              <p14:nvPr/>
            </p14:nvContentPartPr>
            <p14:xfrm>
              <a:off x="1667471" y="3204030"/>
              <a:ext cx="4383720" cy="96480"/>
            </p14:xfrm>
          </p:contentPart>
        </mc:Choice>
        <mc:Fallback>
          <p:pic>
            <p:nvPicPr>
              <p:cNvPr id="21" name="Ink 20"/>
              <p:cNvPicPr/>
              <p:nvPr/>
            </p:nvPicPr>
            <p:blipFill>
              <a:blip r:embed="rId19"/>
              <a:stretch>
                <a:fillRect/>
              </a:stretch>
            </p:blipFill>
            <p:spPr>
              <a:xfrm>
                <a:off x="1658111" y="3192150"/>
                <a:ext cx="44064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p14:cNvContentPartPr/>
              <p14:nvPr/>
            </p14:nvContentPartPr>
            <p14:xfrm>
              <a:off x="994991" y="3677430"/>
              <a:ext cx="1571760" cy="124560"/>
            </p14:xfrm>
          </p:contentPart>
        </mc:Choice>
        <mc:Fallback>
          <p:pic>
            <p:nvPicPr>
              <p:cNvPr id="23" name="Ink 22"/>
              <p:cNvPicPr/>
              <p:nvPr/>
            </p:nvPicPr>
            <p:blipFill>
              <a:blip r:embed="rId21"/>
              <a:stretch>
                <a:fillRect/>
              </a:stretch>
            </p:blipFill>
            <p:spPr>
              <a:xfrm>
                <a:off x="985631" y="3668070"/>
                <a:ext cx="15876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p14:cNvContentPartPr/>
              <p14:nvPr/>
            </p14:nvContentPartPr>
            <p14:xfrm>
              <a:off x="6662111" y="3627750"/>
              <a:ext cx="1800720" cy="116280"/>
            </p14:xfrm>
          </p:contentPart>
        </mc:Choice>
        <mc:Fallback>
          <p:pic>
            <p:nvPicPr>
              <p:cNvPr id="25" name="Ink 24"/>
              <p:cNvPicPr/>
              <p:nvPr/>
            </p:nvPicPr>
            <p:blipFill>
              <a:blip r:embed="rId23"/>
              <a:stretch>
                <a:fillRect/>
              </a:stretch>
            </p:blipFill>
            <p:spPr>
              <a:xfrm>
                <a:off x="6649151" y="3620910"/>
                <a:ext cx="18280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 name="Ink 27"/>
              <p14:cNvContentPartPr/>
              <p14:nvPr/>
            </p14:nvContentPartPr>
            <p14:xfrm>
              <a:off x="1675031" y="3974070"/>
              <a:ext cx="1688760" cy="80280"/>
            </p14:xfrm>
          </p:contentPart>
        </mc:Choice>
        <mc:Fallback>
          <p:pic>
            <p:nvPicPr>
              <p:cNvPr id="28" name="Ink 27"/>
              <p:cNvPicPr/>
              <p:nvPr/>
            </p:nvPicPr>
            <p:blipFill>
              <a:blip r:embed="rId25"/>
              <a:stretch>
                <a:fillRect/>
              </a:stretch>
            </p:blipFill>
            <p:spPr>
              <a:xfrm>
                <a:off x="1663871" y="3960750"/>
                <a:ext cx="17125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9" name="Ink 28"/>
              <p14:cNvContentPartPr/>
              <p14:nvPr/>
            </p14:nvContentPartPr>
            <p14:xfrm>
              <a:off x="6195911" y="4094310"/>
              <a:ext cx="1040040" cy="57600"/>
            </p14:xfrm>
          </p:contentPart>
        </mc:Choice>
        <mc:Fallback>
          <p:pic>
            <p:nvPicPr>
              <p:cNvPr id="29" name="Ink 28"/>
              <p:cNvPicPr/>
              <p:nvPr/>
            </p:nvPicPr>
            <p:blipFill>
              <a:blip r:embed="rId27"/>
              <a:stretch>
                <a:fillRect/>
              </a:stretch>
            </p:blipFill>
            <p:spPr>
              <a:xfrm>
                <a:off x="6184391" y="4089990"/>
                <a:ext cx="10652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Ink 30"/>
              <p14:cNvContentPartPr/>
              <p14:nvPr/>
            </p14:nvContentPartPr>
            <p14:xfrm>
              <a:off x="1096511" y="4367550"/>
              <a:ext cx="317880" cy="59400"/>
            </p14:xfrm>
          </p:contentPart>
        </mc:Choice>
        <mc:Fallback>
          <p:pic>
            <p:nvPicPr>
              <p:cNvPr id="31" name="Ink 30"/>
              <p:cNvPicPr/>
              <p:nvPr/>
            </p:nvPicPr>
            <p:blipFill>
              <a:blip r:embed="rId29"/>
              <a:stretch>
                <a:fillRect/>
              </a:stretch>
            </p:blipFill>
            <p:spPr>
              <a:xfrm>
                <a:off x="1087871" y="4358910"/>
                <a:ext cx="3387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Ink 32"/>
              <p14:cNvContentPartPr/>
              <p14:nvPr/>
            </p14:nvContentPartPr>
            <p14:xfrm>
              <a:off x="3413111" y="4879830"/>
              <a:ext cx="1047240" cy="29520"/>
            </p14:xfrm>
          </p:contentPart>
        </mc:Choice>
        <mc:Fallback>
          <p:pic>
            <p:nvPicPr>
              <p:cNvPr id="33" name="Ink 32"/>
              <p:cNvPicPr/>
              <p:nvPr/>
            </p:nvPicPr>
            <p:blipFill>
              <a:blip r:embed="rId31"/>
              <a:stretch>
                <a:fillRect/>
              </a:stretch>
            </p:blipFill>
            <p:spPr>
              <a:xfrm>
                <a:off x="3402311" y="4872630"/>
                <a:ext cx="1071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Ink 34"/>
              <p14:cNvContentPartPr/>
              <p14:nvPr/>
            </p14:nvContentPartPr>
            <p14:xfrm>
              <a:off x="3089831" y="5296710"/>
              <a:ext cx="1506960" cy="95400"/>
            </p14:xfrm>
          </p:contentPart>
        </mc:Choice>
        <mc:Fallback>
          <p:pic>
            <p:nvPicPr>
              <p:cNvPr id="35" name="Ink 34"/>
              <p:cNvPicPr/>
              <p:nvPr/>
            </p:nvPicPr>
            <p:blipFill>
              <a:blip r:embed="rId33"/>
              <a:stretch>
                <a:fillRect/>
              </a:stretch>
            </p:blipFill>
            <p:spPr>
              <a:xfrm>
                <a:off x="3081191" y="5288430"/>
                <a:ext cx="15282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Ink 36"/>
              <p14:cNvContentPartPr/>
              <p14:nvPr/>
            </p14:nvContentPartPr>
            <p14:xfrm>
              <a:off x="2055191" y="5690550"/>
              <a:ext cx="1402920" cy="72000"/>
            </p14:xfrm>
          </p:contentPart>
        </mc:Choice>
        <mc:Fallback>
          <p:pic>
            <p:nvPicPr>
              <p:cNvPr id="37" name="Ink 36"/>
              <p:cNvPicPr/>
              <p:nvPr/>
            </p:nvPicPr>
            <p:blipFill>
              <a:blip r:embed="rId35"/>
              <a:stretch>
                <a:fillRect/>
              </a:stretch>
            </p:blipFill>
            <p:spPr>
              <a:xfrm>
                <a:off x="2042951" y="5681550"/>
                <a:ext cx="1429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p14:cNvContentPartPr/>
              <p14:nvPr/>
            </p14:nvContentPartPr>
            <p14:xfrm>
              <a:off x="678551" y="1232670"/>
              <a:ext cx="4862520" cy="227520"/>
            </p14:xfrm>
          </p:contentPart>
        </mc:Choice>
        <mc:Fallback>
          <p:pic>
            <p:nvPicPr>
              <p:cNvPr id="40" name="Ink 39"/>
              <p:cNvPicPr/>
              <p:nvPr/>
            </p:nvPicPr>
            <p:blipFill>
              <a:blip r:embed="rId37"/>
              <a:stretch>
                <a:fillRect/>
              </a:stretch>
            </p:blipFill>
            <p:spPr>
              <a:xfrm>
                <a:off x="667391" y="1220070"/>
                <a:ext cx="48877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Ink 40"/>
              <p14:cNvContentPartPr/>
              <p14:nvPr/>
            </p14:nvContentPartPr>
            <p14:xfrm>
              <a:off x="888431" y="1375590"/>
              <a:ext cx="692640" cy="98640"/>
            </p14:xfrm>
          </p:contentPart>
        </mc:Choice>
        <mc:Fallback>
          <p:pic>
            <p:nvPicPr>
              <p:cNvPr id="41" name="Ink 40"/>
              <p:cNvPicPr/>
              <p:nvPr/>
            </p:nvPicPr>
            <p:blipFill>
              <a:blip r:embed="rId39"/>
              <a:stretch>
                <a:fillRect/>
              </a:stretch>
            </p:blipFill>
            <p:spPr>
              <a:xfrm>
                <a:off x="882671" y="1369830"/>
                <a:ext cx="702000" cy="108360"/>
              </a:xfrm>
              <a:prstGeom prst="rect">
                <a:avLst/>
              </a:prstGeom>
            </p:spPr>
          </p:pic>
        </mc:Fallback>
      </mc:AlternateContent>
    </p:spTree>
    <p:extLst>
      <p:ext uri="{BB962C8B-B14F-4D97-AF65-F5344CB8AC3E}">
        <p14:creationId xmlns:p14="http://schemas.microsoft.com/office/powerpoint/2010/main" val="111845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739" t="13898" r="10739" b="16214"/>
          <a:stretch>
            <a:fillRect/>
          </a:stretch>
        </p:blipFill>
        <p:spPr bwMode="auto">
          <a:xfrm>
            <a:off x="0" y="838200"/>
            <a:ext cx="9144000" cy="5486400"/>
          </a:xfrm>
          <a:prstGeom prst="rect">
            <a:avLst/>
          </a:prstGeom>
          <a:noFill/>
          <a:extLst>
            <a:ext uri="{909E8E84-426E-40DD-AFC4-6F175D3DCCD1}">
              <a14:hiddenFill xmlns:a14="http://schemas.microsoft.com/office/drawing/2010/main">
                <a:solidFill>
                  <a:srgbClr val="FFFFFF">
                    <a:alpha val="70000"/>
                  </a:srgbClr>
                </a:solidFill>
              </a14:hiddenFill>
            </a:ext>
          </a:extLst>
        </p:spPr>
      </p:pic>
      <p:sp>
        <p:nvSpPr>
          <p:cNvPr id="5" name="Rectangle 2"/>
          <p:cNvSpPr>
            <a:spLocks noGrp="1" noChangeArrowheads="1"/>
          </p:cNvSpPr>
          <p:nvPr>
            <p:ph type="title"/>
          </p:nvPr>
        </p:nvSpPr>
        <p:spPr>
          <a:xfrm>
            <a:off x="304800" y="228600"/>
            <a:ext cx="8686800" cy="838200"/>
          </a:xfrm>
        </p:spPr>
        <p:txBody>
          <a:bodyPr/>
          <a:lstStyle/>
          <a:p>
            <a:r>
              <a:rPr kumimoji="1" lang="en-GB" dirty="0"/>
              <a:t>DS-1 Transmission Format</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89671" y="2950590"/>
              <a:ext cx="2082600" cy="247320"/>
            </p14:xfrm>
          </p:contentPart>
        </mc:Choice>
        <mc:Fallback>
          <p:pic>
            <p:nvPicPr>
              <p:cNvPr id="3" name="Ink 2"/>
              <p:cNvPicPr/>
              <p:nvPr/>
            </p:nvPicPr>
            <p:blipFill>
              <a:blip r:embed="rId4"/>
              <a:stretch>
                <a:fillRect/>
              </a:stretch>
            </p:blipFill>
            <p:spPr>
              <a:xfrm>
                <a:off x="1077431" y="2936550"/>
                <a:ext cx="21088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3196031" y="2943030"/>
              <a:ext cx="2079720" cy="245520"/>
            </p14:xfrm>
          </p:contentPart>
        </mc:Choice>
        <mc:Fallback>
          <p:pic>
            <p:nvPicPr>
              <p:cNvPr id="7" name="Ink 6"/>
              <p:cNvPicPr/>
              <p:nvPr/>
            </p:nvPicPr>
            <p:blipFill>
              <a:blip r:embed="rId6"/>
              <a:stretch>
                <a:fillRect/>
              </a:stretch>
            </p:blipFill>
            <p:spPr>
              <a:xfrm>
                <a:off x="3184511" y="2931870"/>
                <a:ext cx="21060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p14:cNvContentPartPr/>
              <p14:nvPr/>
            </p14:nvContentPartPr>
            <p14:xfrm>
              <a:off x="4259111" y="3096750"/>
              <a:ext cx="4535640" cy="1017720"/>
            </p14:xfrm>
          </p:contentPart>
        </mc:Choice>
        <mc:Fallback>
          <p:pic>
            <p:nvPicPr>
              <p:cNvPr id="15" name="Ink 14"/>
              <p:cNvPicPr/>
              <p:nvPr/>
            </p:nvPicPr>
            <p:blipFill>
              <a:blip r:embed="rId8"/>
              <a:stretch>
                <a:fillRect/>
              </a:stretch>
            </p:blipFill>
            <p:spPr>
              <a:xfrm>
                <a:off x="4245791" y="3083790"/>
                <a:ext cx="4563000" cy="10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7" name="Ink 26"/>
              <p14:cNvContentPartPr/>
              <p14:nvPr/>
            </p14:nvContentPartPr>
            <p14:xfrm>
              <a:off x="6398951" y="2922870"/>
              <a:ext cx="2131200" cy="204120"/>
            </p14:xfrm>
          </p:contentPart>
        </mc:Choice>
        <mc:Fallback>
          <p:pic>
            <p:nvPicPr>
              <p:cNvPr id="27" name="Ink 26"/>
              <p:cNvPicPr/>
              <p:nvPr/>
            </p:nvPicPr>
            <p:blipFill>
              <a:blip r:embed="rId10"/>
              <a:stretch>
                <a:fillRect/>
              </a:stretch>
            </p:blipFill>
            <p:spPr>
              <a:xfrm>
                <a:off x="6387431" y="2908830"/>
                <a:ext cx="2157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3" name="Ink 32"/>
              <p14:cNvContentPartPr/>
              <p14:nvPr/>
            </p14:nvContentPartPr>
            <p14:xfrm>
              <a:off x="2521031" y="4267470"/>
              <a:ext cx="895680" cy="632160"/>
            </p14:xfrm>
          </p:contentPart>
        </mc:Choice>
        <mc:Fallback>
          <p:pic>
            <p:nvPicPr>
              <p:cNvPr id="33" name="Ink 32"/>
              <p:cNvPicPr/>
              <p:nvPr/>
            </p:nvPicPr>
            <p:blipFill>
              <a:blip r:embed="rId12"/>
              <a:stretch>
                <a:fillRect/>
              </a:stretch>
            </p:blipFill>
            <p:spPr>
              <a:xfrm>
                <a:off x="2507711" y="4254150"/>
                <a:ext cx="92304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0" name="Ink 39"/>
              <p14:cNvContentPartPr/>
              <p14:nvPr/>
            </p14:nvContentPartPr>
            <p14:xfrm>
              <a:off x="668111" y="4883070"/>
              <a:ext cx="295200" cy="86760"/>
            </p14:xfrm>
          </p:contentPart>
        </mc:Choice>
        <mc:Fallback>
          <p:pic>
            <p:nvPicPr>
              <p:cNvPr id="40" name="Ink 39"/>
              <p:cNvPicPr/>
              <p:nvPr/>
            </p:nvPicPr>
            <p:blipFill>
              <a:blip r:embed="rId14"/>
              <a:stretch>
                <a:fillRect/>
              </a:stretch>
            </p:blipFill>
            <p:spPr>
              <a:xfrm>
                <a:off x="657671" y="4872270"/>
                <a:ext cx="316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2" name="Ink 41"/>
              <p14:cNvContentPartPr/>
              <p14:nvPr/>
            </p14:nvContentPartPr>
            <p14:xfrm>
              <a:off x="1567751" y="5114910"/>
              <a:ext cx="2870280" cy="81720"/>
            </p14:xfrm>
          </p:contentPart>
        </mc:Choice>
        <mc:Fallback>
          <p:pic>
            <p:nvPicPr>
              <p:cNvPr id="42" name="Ink 41"/>
              <p:cNvPicPr/>
              <p:nvPr/>
            </p:nvPicPr>
            <p:blipFill>
              <a:blip r:embed="rId16"/>
              <a:stretch>
                <a:fillRect/>
              </a:stretch>
            </p:blipFill>
            <p:spPr>
              <a:xfrm>
                <a:off x="1557671" y="5108070"/>
                <a:ext cx="2894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4" name="Ink 43"/>
              <p14:cNvContentPartPr/>
              <p14:nvPr/>
            </p14:nvContentPartPr>
            <p14:xfrm>
              <a:off x="1858271" y="5393550"/>
              <a:ext cx="883800" cy="60120"/>
            </p14:xfrm>
          </p:contentPart>
        </mc:Choice>
        <mc:Fallback>
          <p:pic>
            <p:nvPicPr>
              <p:cNvPr id="44" name="Ink 43"/>
              <p:cNvPicPr/>
              <p:nvPr/>
            </p:nvPicPr>
            <p:blipFill>
              <a:blip r:embed="rId18"/>
              <a:stretch>
                <a:fillRect/>
              </a:stretch>
            </p:blipFill>
            <p:spPr>
              <a:xfrm>
                <a:off x="1847471" y="5385990"/>
                <a:ext cx="902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6" name="Ink 45"/>
              <p14:cNvContentPartPr/>
              <p14:nvPr/>
            </p14:nvContentPartPr>
            <p14:xfrm>
              <a:off x="3516071" y="5394990"/>
              <a:ext cx="871560" cy="56160"/>
            </p14:xfrm>
          </p:contentPart>
        </mc:Choice>
        <mc:Fallback>
          <p:pic>
            <p:nvPicPr>
              <p:cNvPr id="46" name="Ink 45"/>
              <p:cNvPicPr/>
              <p:nvPr/>
            </p:nvPicPr>
            <p:blipFill>
              <a:blip r:embed="rId20"/>
              <a:stretch>
                <a:fillRect/>
              </a:stretch>
            </p:blipFill>
            <p:spPr>
              <a:xfrm>
                <a:off x="3507791" y="5384190"/>
                <a:ext cx="8942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9" name="Ink 48"/>
              <p14:cNvContentPartPr/>
              <p14:nvPr/>
            </p14:nvContentPartPr>
            <p14:xfrm>
              <a:off x="5126711" y="5406870"/>
              <a:ext cx="360" cy="360"/>
            </p14:xfrm>
          </p:contentPart>
        </mc:Choice>
        <mc:Fallback>
          <p:pic>
            <p:nvPicPr>
              <p:cNvPr id="49" name="Ink 48"/>
              <p:cNvPicPr/>
              <p:nvPr/>
            </p:nvPicPr>
            <p:blipFill>
              <a:blip r:embed="rId22"/>
              <a:stretch>
                <a:fillRect/>
              </a:stretch>
            </p:blipFill>
            <p:spPr>
              <a:xfrm>
                <a:off x="5121671" y="5401830"/>
                <a:ext cx="10440" cy="10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2" name="Ink 51"/>
              <p14:cNvContentPartPr/>
              <p14:nvPr/>
            </p14:nvContentPartPr>
            <p14:xfrm>
              <a:off x="5473031" y="5384910"/>
              <a:ext cx="2175120" cy="53640"/>
            </p14:xfrm>
          </p:contentPart>
        </mc:Choice>
        <mc:Fallback>
          <p:pic>
            <p:nvPicPr>
              <p:cNvPr id="52" name="Ink 51"/>
              <p:cNvPicPr/>
              <p:nvPr/>
            </p:nvPicPr>
            <p:blipFill>
              <a:blip r:embed="rId24"/>
              <a:stretch>
                <a:fillRect/>
              </a:stretch>
            </p:blipFill>
            <p:spPr>
              <a:xfrm>
                <a:off x="5462231" y="5371230"/>
                <a:ext cx="2197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4" name="Ink 53"/>
              <p14:cNvContentPartPr/>
              <p14:nvPr/>
            </p14:nvContentPartPr>
            <p14:xfrm>
              <a:off x="4269911" y="4737990"/>
              <a:ext cx="1414800" cy="115560"/>
            </p14:xfrm>
          </p:contentPart>
        </mc:Choice>
        <mc:Fallback>
          <p:pic>
            <p:nvPicPr>
              <p:cNvPr id="54" name="Ink 53"/>
              <p:cNvPicPr/>
              <p:nvPr/>
            </p:nvPicPr>
            <p:blipFill>
              <a:blip r:embed="rId26"/>
              <a:stretch>
                <a:fillRect/>
              </a:stretch>
            </p:blipFill>
            <p:spPr>
              <a:xfrm>
                <a:off x="4257671" y="4723230"/>
                <a:ext cx="1442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p14:cNvContentPartPr/>
              <p14:nvPr/>
            </p14:nvContentPartPr>
            <p14:xfrm>
              <a:off x="7152431" y="5523870"/>
              <a:ext cx="360" cy="360"/>
            </p14:xfrm>
          </p:contentPart>
        </mc:Choice>
        <mc:Fallback>
          <p:pic>
            <p:nvPicPr>
              <p:cNvPr id="55" name="Ink 54"/>
              <p:cNvPicPr/>
              <p:nvPr/>
            </p:nvPicPr>
            <p:blipFill>
              <a:blip r:embed="rId28"/>
              <a:stretch>
                <a:fillRect/>
              </a:stretch>
            </p:blipFill>
            <p:spPr>
              <a:xfrm>
                <a:off x="7140551" y="5511990"/>
                <a:ext cx="24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7" name="Ink 56"/>
              <p14:cNvContentPartPr/>
              <p14:nvPr/>
            </p14:nvContentPartPr>
            <p14:xfrm>
              <a:off x="707711" y="5607750"/>
              <a:ext cx="190440" cy="128160"/>
            </p14:xfrm>
          </p:contentPart>
        </mc:Choice>
        <mc:Fallback>
          <p:pic>
            <p:nvPicPr>
              <p:cNvPr id="57" name="Ink 56"/>
              <p:cNvPicPr/>
              <p:nvPr/>
            </p:nvPicPr>
            <p:blipFill>
              <a:blip r:embed="rId30"/>
              <a:stretch>
                <a:fillRect/>
              </a:stretch>
            </p:blipFill>
            <p:spPr>
              <a:xfrm>
                <a:off x="695831" y="5594430"/>
                <a:ext cx="214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9" name="Ink 58"/>
              <p14:cNvContentPartPr/>
              <p14:nvPr/>
            </p14:nvContentPartPr>
            <p14:xfrm>
              <a:off x="2242031" y="5781270"/>
              <a:ext cx="3644280" cy="122400"/>
            </p14:xfrm>
          </p:contentPart>
        </mc:Choice>
        <mc:Fallback>
          <p:pic>
            <p:nvPicPr>
              <p:cNvPr id="59" name="Ink 58"/>
              <p:cNvPicPr/>
              <p:nvPr/>
            </p:nvPicPr>
            <p:blipFill>
              <a:blip r:embed="rId32"/>
              <a:stretch>
                <a:fillRect/>
              </a:stretch>
            </p:blipFill>
            <p:spPr>
              <a:xfrm>
                <a:off x="2230511" y="5774430"/>
                <a:ext cx="36698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p14:cNvContentPartPr/>
              <p14:nvPr/>
            </p14:nvContentPartPr>
            <p14:xfrm>
              <a:off x="6739871" y="1492950"/>
              <a:ext cx="1335960" cy="1002240"/>
            </p14:xfrm>
          </p:contentPart>
        </mc:Choice>
        <mc:Fallback>
          <p:pic>
            <p:nvPicPr>
              <p:cNvPr id="61" name="Ink 60"/>
              <p:cNvPicPr/>
              <p:nvPr/>
            </p:nvPicPr>
            <p:blipFill>
              <a:blip r:embed="rId34"/>
              <a:stretch>
                <a:fillRect/>
              </a:stretch>
            </p:blipFill>
            <p:spPr>
              <a:xfrm>
                <a:off x="6727271" y="1478910"/>
                <a:ext cx="136332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3" name="Ink 62"/>
              <p14:cNvContentPartPr/>
              <p14:nvPr/>
            </p14:nvContentPartPr>
            <p14:xfrm>
              <a:off x="1784111" y="6014910"/>
              <a:ext cx="2368440" cy="68400"/>
            </p14:xfrm>
          </p:contentPart>
        </mc:Choice>
        <mc:Fallback>
          <p:pic>
            <p:nvPicPr>
              <p:cNvPr id="63" name="Ink 62"/>
              <p:cNvPicPr/>
              <p:nvPr/>
            </p:nvPicPr>
            <p:blipFill>
              <a:blip r:embed="rId36"/>
              <a:stretch>
                <a:fillRect/>
              </a:stretch>
            </p:blipFill>
            <p:spPr>
              <a:xfrm>
                <a:off x="1772591" y="6000510"/>
                <a:ext cx="23936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5" name="Ink 64"/>
              <p14:cNvContentPartPr/>
              <p14:nvPr/>
            </p14:nvContentPartPr>
            <p14:xfrm>
              <a:off x="1069151" y="2417790"/>
              <a:ext cx="1885320" cy="228960"/>
            </p14:xfrm>
          </p:contentPart>
        </mc:Choice>
        <mc:Fallback>
          <p:pic>
            <p:nvPicPr>
              <p:cNvPr id="65" name="Ink 64"/>
              <p:cNvPicPr/>
              <p:nvPr/>
            </p:nvPicPr>
            <p:blipFill>
              <a:blip r:embed="rId38"/>
              <a:stretch>
                <a:fillRect/>
              </a:stretch>
            </p:blipFill>
            <p:spPr>
              <a:xfrm>
                <a:off x="1060511" y="2404470"/>
                <a:ext cx="19098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8" name="Ink 67"/>
              <p14:cNvContentPartPr/>
              <p14:nvPr/>
            </p14:nvContentPartPr>
            <p14:xfrm>
              <a:off x="2837111" y="6225150"/>
              <a:ext cx="1724400" cy="104040"/>
            </p14:xfrm>
          </p:contentPart>
        </mc:Choice>
        <mc:Fallback>
          <p:pic>
            <p:nvPicPr>
              <p:cNvPr id="68" name="Ink 67"/>
              <p:cNvPicPr/>
              <p:nvPr/>
            </p:nvPicPr>
            <p:blipFill>
              <a:blip r:embed="rId40"/>
              <a:stretch>
                <a:fillRect/>
              </a:stretch>
            </p:blipFill>
            <p:spPr>
              <a:xfrm>
                <a:off x="2825951" y="6212190"/>
                <a:ext cx="17488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3" name="Ink 72"/>
              <p14:cNvContentPartPr/>
              <p14:nvPr/>
            </p14:nvContentPartPr>
            <p14:xfrm>
              <a:off x="485591" y="908670"/>
              <a:ext cx="1845000" cy="182520"/>
            </p14:xfrm>
          </p:contentPart>
        </mc:Choice>
        <mc:Fallback>
          <p:pic>
            <p:nvPicPr>
              <p:cNvPr id="73" name="Ink 72"/>
              <p:cNvPicPr/>
              <p:nvPr/>
            </p:nvPicPr>
            <p:blipFill>
              <a:blip r:embed="rId42"/>
              <a:stretch>
                <a:fillRect/>
              </a:stretch>
            </p:blipFill>
            <p:spPr>
              <a:xfrm>
                <a:off x="476951" y="897870"/>
                <a:ext cx="18594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4" name="Ink 73"/>
              <p14:cNvContentPartPr/>
              <p14:nvPr/>
            </p14:nvContentPartPr>
            <p14:xfrm>
              <a:off x="692591" y="2595990"/>
              <a:ext cx="1239480" cy="928440"/>
            </p14:xfrm>
          </p:contentPart>
        </mc:Choice>
        <mc:Fallback>
          <p:pic>
            <p:nvPicPr>
              <p:cNvPr id="74" name="Ink 73"/>
              <p:cNvPicPr/>
              <p:nvPr/>
            </p:nvPicPr>
            <p:blipFill>
              <a:blip r:embed="rId44"/>
              <a:stretch>
                <a:fillRect/>
              </a:stretch>
            </p:blipFill>
            <p:spPr>
              <a:xfrm>
                <a:off x="681431" y="2581230"/>
                <a:ext cx="1255320" cy="956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6" name="Ink 75"/>
              <p14:cNvContentPartPr/>
              <p14:nvPr/>
            </p14:nvContentPartPr>
            <p14:xfrm>
              <a:off x="3047351" y="920910"/>
              <a:ext cx="2804400" cy="97920"/>
            </p14:xfrm>
          </p:contentPart>
        </mc:Choice>
        <mc:Fallback>
          <p:pic>
            <p:nvPicPr>
              <p:cNvPr id="76" name="Ink 75"/>
              <p:cNvPicPr/>
              <p:nvPr/>
            </p:nvPicPr>
            <p:blipFill>
              <a:blip r:embed="rId46"/>
              <a:stretch>
                <a:fillRect/>
              </a:stretch>
            </p:blipFill>
            <p:spPr>
              <a:xfrm>
                <a:off x="3039071" y="907230"/>
                <a:ext cx="28270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5" name="Ink 84"/>
              <p14:cNvContentPartPr/>
              <p14:nvPr/>
            </p14:nvContentPartPr>
            <p14:xfrm>
              <a:off x="1428071" y="2933670"/>
              <a:ext cx="1539360" cy="612000"/>
            </p14:xfrm>
          </p:contentPart>
        </mc:Choice>
        <mc:Fallback>
          <p:pic>
            <p:nvPicPr>
              <p:cNvPr id="85" name="Ink 84"/>
              <p:cNvPicPr/>
              <p:nvPr/>
            </p:nvPicPr>
            <p:blipFill>
              <a:blip r:embed="rId48"/>
              <a:stretch>
                <a:fillRect/>
              </a:stretch>
            </p:blipFill>
            <p:spPr>
              <a:xfrm>
                <a:off x="1415471" y="2918550"/>
                <a:ext cx="1567080" cy="641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8" name="Ink 87"/>
              <p14:cNvContentPartPr/>
              <p14:nvPr/>
            </p14:nvContentPartPr>
            <p14:xfrm>
              <a:off x="4823591" y="4851390"/>
              <a:ext cx="377640" cy="200160"/>
            </p14:xfrm>
          </p:contentPart>
        </mc:Choice>
        <mc:Fallback>
          <p:pic>
            <p:nvPicPr>
              <p:cNvPr id="88" name="Ink 87"/>
              <p:cNvPicPr/>
              <p:nvPr/>
            </p:nvPicPr>
            <p:blipFill>
              <a:blip r:embed="rId50"/>
              <a:stretch>
                <a:fillRect/>
              </a:stretch>
            </p:blipFill>
            <p:spPr>
              <a:xfrm>
                <a:off x="4812071" y="4840230"/>
                <a:ext cx="3970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9" name="Ink 88"/>
              <p14:cNvContentPartPr/>
              <p14:nvPr/>
            </p14:nvContentPartPr>
            <p14:xfrm>
              <a:off x="7934351" y="5071710"/>
              <a:ext cx="338040" cy="275040"/>
            </p14:xfrm>
          </p:contentPart>
        </mc:Choice>
        <mc:Fallback>
          <p:pic>
            <p:nvPicPr>
              <p:cNvPr id="89" name="Ink 88"/>
              <p:cNvPicPr/>
              <p:nvPr/>
            </p:nvPicPr>
            <p:blipFill>
              <a:blip r:embed="rId52"/>
              <a:stretch>
                <a:fillRect/>
              </a:stretch>
            </p:blipFill>
            <p:spPr>
              <a:xfrm>
                <a:off x="7922111" y="5058030"/>
                <a:ext cx="3636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2" name="Ink 91"/>
              <p14:cNvContentPartPr/>
              <p14:nvPr/>
            </p14:nvContentPartPr>
            <p14:xfrm>
              <a:off x="5856431" y="5497950"/>
              <a:ext cx="374400" cy="930240"/>
            </p14:xfrm>
          </p:contentPart>
        </mc:Choice>
        <mc:Fallback>
          <p:pic>
            <p:nvPicPr>
              <p:cNvPr id="92" name="Ink 91"/>
              <p:cNvPicPr/>
              <p:nvPr/>
            </p:nvPicPr>
            <p:blipFill>
              <a:blip r:embed="rId54"/>
              <a:stretch>
                <a:fillRect/>
              </a:stretch>
            </p:blipFill>
            <p:spPr>
              <a:xfrm>
                <a:off x="5846711" y="5484990"/>
                <a:ext cx="396720" cy="958680"/>
              </a:xfrm>
              <a:prstGeom prst="rect">
                <a:avLst/>
              </a:prstGeom>
            </p:spPr>
          </p:pic>
        </mc:Fallback>
      </mc:AlternateContent>
    </p:spTree>
    <p:extLst>
      <p:ext uri="{BB962C8B-B14F-4D97-AF65-F5344CB8AC3E}">
        <p14:creationId xmlns:p14="http://schemas.microsoft.com/office/powerpoint/2010/main" val="1170365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kumimoji="1" lang="en-US"/>
              <a:t>Statistical TDM</a:t>
            </a:r>
          </a:p>
        </p:txBody>
      </p:sp>
      <p:sp>
        <p:nvSpPr>
          <p:cNvPr id="36867" name="Rectangle 3"/>
          <p:cNvSpPr>
            <a:spLocks noGrp="1" noChangeArrowheads="1"/>
          </p:cNvSpPr>
          <p:nvPr>
            <p:ph idx="1"/>
          </p:nvPr>
        </p:nvSpPr>
        <p:spPr>
          <a:xfrm>
            <a:off x="457200" y="1676400"/>
            <a:ext cx="8229600" cy="4800600"/>
          </a:xfrm>
        </p:spPr>
        <p:txBody>
          <a:bodyPr/>
          <a:lstStyle/>
          <a:p>
            <a:pPr>
              <a:lnSpc>
                <a:spcPct val="90000"/>
              </a:lnSpc>
            </a:pPr>
            <a:r>
              <a:rPr kumimoji="1" lang="en-US"/>
              <a:t>in Synch TDM many slots are wasted</a:t>
            </a:r>
          </a:p>
          <a:p>
            <a:pPr>
              <a:lnSpc>
                <a:spcPct val="90000"/>
              </a:lnSpc>
            </a:pPr>
            <a:r>
              <a:rPr kumimoji="1" lang="en-US"/>
              <a:t>Statistical TDM allocates time slots dynamically based on demand</a:t>
            </a:r>
          </a:p>
          <a:p>
            <a:pPr>
              <a:lnSpc>
                <a:spcPct val="90000"/>
              </a:lnSpc>
            </a:pPr>
            <a:r>
              <a:rPr kumimoji="1" lang="en-US"/>
              <a:t>multiplexer scans input lines and collects data until frame full</a:t>
            </a:r>
          </a:p>
          <a:p>
            <a:pPr>
              <a:lnSpc>
                <a:spcPct val="90000"/>
              </a:lnSpc>
            </a:pPr>
            <a:r>
              <a:rPr kumimoji="1" lang="en-US"/>
              <a:t>line data rate lower than aggregate input line rates </a:t>
            </a:r>
          </a:p>
          <a:p>
            <a:pPr>
              <a:lnSpc>
                <a:spcPct val="90000"/>
              </a:lnSpc>
            </a:pPr>
            <a:r>
              <a:rPr kumimoji="1" lang="en-US"/>
              <a:t>may have problems during peak periods</a:t>
            </a:r>
          </a:p>
          <a:p>
            <a:pPr lvl="1">
              <a:lnSpc>
                <a:spcPct val="90000"/>
              </a:lnSpc>
            </a:pPr>
            <a:r>
              <a:rPr kumimoji="1" lang="en-US"/>
              <a:t>must buffer inputs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05"/>
          <a:stretch/>
        </p:blipFill>
        <p:spPr bwMode="auto">
          <a:xfrm>
            <a:off x="304800" y="1295400"/>
            <a:ext cx="86868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45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kumimoji="1" lang="en-US" dirty="0"/>
              <a:t>Multiplexing</a:t>
            </a:r>
          </a:p>
        </p:txBody>
      </p:sp>
      <p:sp>
        <p:nvSpPr>
          <p:cNvPr id="5126" name="Rectangle 6"/>
          <p:cNvSpPr>
            <a:spLocks noGrp="1" noChangeArrowheads="1"/>
          </p:cNvSpPr>
          <p:nvPr>
            <p:ph idx="1"/>
          </p:nvPr>
        </p:nvSpPr>
        <p:spPr>
          <a:xfrm>
            <a:off x="457200" y="1524000"/>
            <a:ext cx="8229600" cy="2362200"/>
          </a:xfrm>
          <a:noFill/>
          <a:ln/>
        </p:spPr>
        <p:txBody>
          <a:bodyPr>
            <a:normAutofit/>
          </a:bodyPr>
          <a:lstStyle/>
          <a:p>
            <a:pPr>
              <a:lnSpc>
                <a:spcPct val="90000"/>
              </a:lnSpc>
            </a:pPr>
            <a:r>
              <a:rPr kumimoji="1" lang="en-US" dirty="0"/>
              <a:t>multiple links on 1 physical line</a:t>
            </a:r>
          </a:p>
          <a:p>
            <a:pPr>
              <a:lnSpc>
                <a:spcPct val="90000"/>
              </a:lnSpc>
            </a:pPr>
            <a:r>
              <a:rPr kumimoji="1" lang="en-US" dirty="0"/>
              <a:t>common on long-haul, high </a:t>
            </a:r>
            <a:r>
              <a:rPr kumimoji="1" lang="en-US" dirty="0" smtClean="0"/>
              <a:t>capacity links</a:t>
            </a:r>
            <a:endParaRPr kumimoji="1" lang="en-US" dirty="0"/>
          </a:p>
          <a:p>
            <a:pPr>
              <a:lnSpc>
                <a:spcPct val="90000"/>
              </a:lnSpc>
            </a:pPr>
            <a:r>
              <a:rPr kumimoji="1" lang="en-US" dirty="0" smtClean="0"/>
              <a:t>Forms of multiplexing: </a:t>
            </a:r>
            <a:r>
              <a:rPr kumimoji="1" lang="en-US" dirty="0"/>
              <a:t>FDM, </a:t>
            </a:r>
            <a:r>
              <a:rPr kumimoji="1" lang="en-US" dirty="0" smtClean="0"/>
              <a:t>TDM-synchronous TDM, Statistical TDM</a:t>
            </a:r>
            <a:endParaRPr kumimoji="1" lang="en-US" dirty="0"/>
          </a:p>
          <a:p>
            <a:pPr>
              <a:lnSpc>
                <a:spcPct val="90000"/>
              </a:lnSpc>
            </a:pPr>
            <a:endParaRPr kumimoji="1" lang="en-US" sz="2000" dirty="0"/>
          </a:p>
        </p:txBody>
      </p:sp>
      <p:pic>
        <p:nvPicPr>
          <p:cNvPr id="5125" name="Picture 5" descr="Multiplexing                                                   0028286D  Mnementh                      BEAE7A2F:"/>
          <p:cNvPicPr>
            <a:picLocks noChangeAspect="1" noChangeArrowheads="1"/>
          </p:cNvPicPr>
          <p:nvPr/>
        </p:nvPicPr>
        <p:blipFill>
          <a:blip r:embed="rId3"/>
          <a:srcRect l="3580" t="23161" r="3580" b="37059"/>
          <a:stretch>
            <a:fillRect/>
          </a:stretch>
        </p:blipFill>
        <p:spPr bwMode="auto">
          <a:xfrm>
            <a:off x="914400" y="3962400"/>
            <a:ext cx="7469188" cy="2474913"/>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818471" y="4627830"/>
              <a:ext cx="1501560" cy="1126440"/>
            </p14:xfrm>
          </p:contentPart>
        </mc:Choice>
        <mc:Fallback>
          <p:pic>
            <p:nvPicPr>
              <p:cNvPr id="3" name="Ink 2"/>
              <p:cNvPicPr/>
              <p:nvPr/>
            </p:nvPicPr>
            <p:blipFill>
              <a:blip r:embed="rId5"/>
              <a:stretch>
                <a:fillRect/>
              </a:stretch>
            </p:blipFill>
            <p:spPr>
              <a:xfrm>
                <a:off x="3805871" y="4615230"/>
                <a:ext cx="1526400" cy="114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p14:cNvContentPartPr/>
              <p14:nvPr/>
            </p14:nvContentPartPr>
            <p14:xfrm>
              <a:off x="931271" y="4123470"/>
              <a:ext cx="1197720" cy="839880"/>
            </p14:xfrm>
          </p:contentPart>
        </mc:Choice>
        <mc:Fallback>
          <p:pic>
            <p:nvPicPr>
              <p:cNvPr id="12" name="Ink 11"/>
              <p:cNvPicPr/>
              <p:nvPr/>
            </p:nvPicPr>
            <p:blipFill>
              <a:blip r:embed="rId7"/>
              <a:stretch>
                <a:fillRect/>
              </a:stretch>
            </p:blipFill>
            <p:spPr>
              <a:xfrm>
                <a:off x="919751" y="4112310"/>
                <a:ext cx="1219680" cy="86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 name="Ink 24"/>
              <p14:cNvContentPartPr/>
              <p14:nvPr/>
            </p14:nvContentPartPr>
            <p14:xfrm>
              <a:off x="5074511" y="5450430"/>
              <a:ext cx="20160" cy="6480"/>
            </p14:xfrm>
          </p:contentPart>
        </mc:Choice>
        <mc:Fallback>
          <p:pic>
            <p:nvPicPr>
              <p:cNvPr id="25" name="Ink 24"/>
              <p:cNvPicPr/>
              <p:nvPr/>
            </p:nvPicPr>
            <p:blipFill>
              <a:blip r:embed="rId9"/>
              <a:stretch>
                <a:fillRect/>
              </a:stretch>
            </p:blipFill>
            <p:spPr>
              <a:xfrm>
                <a:off x="5069471" y="5445750"/>
                <a:ext cx="331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2" name="Ink 31"/>
              <p14:cNvContentPartPr/>
              <p14:nvPr/>
            </p14:nvContentPartPr>
            <p14:xfrm>
              <a:off x="3588431" y="2048790"/>
              <a:ext cx="2376720" cy="72720"/>
            </p14:xfrm>
          </p:contentPart>
        </mc:Choice>
        <mc:Fallback>
          <p:pic>
            <p:nvPicPr>
              <p:cNvPr id="32" name="Ink 31"/>
              <p:cNvPicPr/>
              <p:nvPr/>
            </p:nvPicPr>
            <p:blipFill>
              <a:blip r:embed="rId11"/>
              <a:stretch>
                <a:fillRect/>
              </a:stretch>
            </p:blipFill>
            <p:spPr>
              <a:xfrm>
                <a:off x="3579431" y="2038350"/>
                <a:ext cx="23958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3"/>
              <p14:cNvContentPartPr/>
              <p14:nvPr/>
            </p14:nvContentPartPr>
            <p14:xfrm>
              <a:off x="3206471" y="2494470"/>
              <a:ext cx="1281960" cy="83880"/>
            </p14:xfrm>
          </p:contentPart>
        </mc:Choice>
        <mc:Fallback>
          <p:pic>
            <p:nvPicPr>
              <p:cNvPr id="34" name="Ink 33"/>
              <p:cNvPicPr/>
              <p:nvPr/>
            </p:nvPicPr>
            <p:blipFill>
              <a:blip r:embed="rId13"/>
              <a:stretch>
                <a:fillRect/>
              </a:stretch>
            </p:blipFill>
            <p:spPr>
              <a:xfrm>
                <a:off x="3197471" y="2486910"/>
                <a:ext cx="12988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6" name="Ink 35"/>
              <p14:cNvContentPartPr/>
              <p14:nvPr/>
            </p14:nvContentPartPr>
            <p14:xfrm>
              <a:off x="5349551" y="2505270"/>
              <a:ext cx="2231640" cy="105480"/>
            </p14:xfrm>
          </p:contentPart>
        </mc:Choice>
        <mc:Fallback>
          <p:pic>
            <p:nvPicPr>
              <p:cNvPr id="36" name="Ink 35"/>
              <p:cNvPicPr/>
              <p:nvPr/>
            </p:nvPicPr>
            <p:blipFill>
              <a:blip r:embed="rId15"/>
              <a:stretch>
                <a:fillRect/>
              </a:stretch>
            </p:blipFill>
            <p:spPr>
              <a:xfrm>
                <a:off x="5340551" y="2495190"/>
                <a:ext cx="22514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 name="Ink 36"/>
              <p14:cNvContentPartPr/>
              <p14:nvPr/>
            </p14:nvContentPartPr>
            <p14:xfrm>
              <a:off x="7471751" y="3874710"/>
              <a:ext cx="125280" cy="43200"/>
            </p14:xfrm>
          </p:contentPart>
        </mc:Choice>
        <mc:Fallback>
          <p:pic>
            <p:nvPicPr>
              <p:cNvPr id="37" name="Ink 36"/>
              <p:cNvPicPr/>
              <p:nvPr/>
            </p:nvPicPr>
            <p:blipFill>
              <a:blip r:embed="rId17"/>
              <a:stretch>
                <a:fillRect/>
              </a:stretch>
            </p:blipFill>
            <p:spPr>
              <a:xfrm>
                <a:off x="7468511" y="3869670"/>
                <a:ext cx="1332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8" name="Ink 37"/>
              <p14:cNvContentPartPr/>
              <p14:nvPr/>
            </p14:nvContentPartPr>
            <p14:xfrm>
              <a:off x="7970351" y="5700630"/>
              <a:ext cx="144360" cy="287640"/>
            </p14:xfrm>
          </p:contentPart>
        </mc:Choice>
        <mc:Fallback>
          <p:pic>
            <p:nvPicPr>
              <p:cNvPr id="38" name="Ink 37"/>
              <p:cNvPicPr/>
              <p:nvPr/>
            </p:nvPicPr>
            <p:blipFill>
              <a:blip r:embed="rId19"/>
              <a:stretch>
                <a:fillRect/>
              </a:stretch>
            </p:blipFill>
            <p:spPr>
              <a:xfrm>
                <a:off x="7966031" y="5697030"/>
                <a:ext cx="1522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9" name="Ink 38"/>
              <p14:cNvContentPartPr/>
              <p14:nvPr/>
            </p14:nvContentPartPr>
            <p14:xfrm>
              <a:off x="7455551" y="6134790"/>
              <a:ext cx="360" cy="360"/>
            </p14:xfrm>
          </p:contentPart>
        </mc:Choice>
        <mc:Fallback>
          <p:pic>
            <p:nvPicPr>
              <p:cNvPr id="39" name="Ink 38"/>
              <p:cNvPicPr/>
              <p:nvPr/>
            </p:nvPicPr>
            <p:blipFill>
              <a:blip r:embed="rId21"/>
              <a:stretch>
                <a:fillRect/>
              </a:stretch>
            </p:blipFill>
            <p:spPr>
              <a:xfrm>
                <a:off x="7450871" y="6130110"/>
                <a:ext cx="972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1" name="Ink 40"/>
              <p14:cNvContentPartPr/>
              <p14:nvPr/>
            </p14:nvContentPartPr>
            <p14:xfrm>
              <a:off x="2973911" y="1364430"/>
              <a:ext cx="4680" cy="12960"/>
            </p14:xfrm>
          </p:contentPart>
        </mc:Choice>
        <mc:Fallback>
          <p:pic>
            <p:nvPicPr>
              <p:cNvPr id="41" name="Ink 40"/>
              <p:cNvPicPr/>
              <p:nvPr/>
            </p:nvPicPr>
            <p:blipFill>
              <a:blip r:embed="rId23"/>
              <a:stretch>
                <a:fillRect/>
              </a:stretch>
            </p:blipFill>
            <p:spPr>
              <a:xfrm>
                <a:off x="2970671" y="1361550"/>
                <a:ext cx="12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 name="Ink 42"/>
              <p14:cNvContentPartPr/>
              <p14:nvPr/>
            </p14:nvContentPartPr>
            <p14:xfrm>
              <a:off x="5128151" y="3081630"/>
              <a:ext cx="8280" cy="8640"/>
            </p14:xfrm>
          </p:contentPart>
        </mc:Choice>
        <mc:Fallback>
          <p:pic>
            <p:nvPicPr>
              <p:cNvPr id="43" name="Ink 42"/>
              <p:cNvPicPr/>
              <p:nvPr/>
            </p:nvPicPr>
            <p:blipFill>
              <a:blip r:embed="rId25"/>
              <a:stretch>
                <a:fillRect/>
              </a:stretch>
            </p:blipFill>
            <p:spPr>
              <a:xfrm>
                <a:off x="5123111" y="3076590"/>
                <a:ext cx="183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k 44"/>
              <p14:cNvContentPartPr/>
              <p14:nvPr/>
            </p14:nvContentPartPr>
            <p14:xfrm>
              <a:off x="5641871" y="2432910"/>
              <a:ext cx="1226520" cy="757800"/>
            </p14:xfrm>
          </p:contentPart>
        </mc:Choice>
        <mc:Fallback>
          <p:pic>
            <p:nvPicPr>
              <p:cNvPr id="45" name="Ink 44"/>
              <p:cNvPicPr/>
              <p:nvPr/>
            </p:nvPicPr>
            <p:blipFill>
              <a:blip r:embed="rId27"/>
              <a:stretch>
                <a:fillRect/>
              </a:stretch>
            </p:blipFill>
            <p:spPr>
              <a:xfrm>
                <a:off x="5630351" y="2421390"/>
                <a:ext cx="1250640" cy="782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7" name="Ink 46"/>
              <p14:cNvContentPartPr/>
              <p14:nvPr/>
            </p14:nvContentPartPr>
            <p14:xfrm>
              <a:off x="3988031" y="5428470"/>
              <a:ext cx="1291320" cy="104400"/>
            </p14:xfrm>
          </p:contentPart>
        </mc:Choice>
        <mc:Fallback>
          <p:pic>
            <p:nvPicPr>
              <p:cNvPr id="47" name="Ink 46"/>
              <p:cNvPicPr/>
              <p:nvPr/>
            </p:nvPicPr>
            <p:blipFill>
              <a:blip r:embed="rId29"/>
              <a:stretch>
                <a:fillRect/>
              </a:stretch>
            </p:blipFill>
            <p:spPr>
              <a:xfrm>
                <a:off x="3977591" y="5417310"/>
                <a:ext cx="1312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Ink 49"/>
              <p14:cNvContentPartPr/>
              <p14:nvPr/>
            </p14:nvContentPartPr>
            <p14:xfrm>
              <a:off x="5734391" y="146910"/>
              <a:ext cx="3453120" cy="1973160"/>
            </p14:xfrm>
          </p:contentPart>
        </mc:Choice>
        <mc:Fallback>
          <p:pic>
            <p:nvPicPr>
              <p:cNvPr id="50" name="Ink 49"/>
              <p:cNvPicPr/>
              <p:nvPr/>
            </p:nvPicPr>
            <p:blipFill>
              <a:blip r:embed="rId31"/>
              <a:stretch>
                <a:fillRect/>
              </a:stretch>
            </p:blipFill>
            <p:spPr>
              <a:xfrm>
                <a:off x="5725751" y="135030"/>
                <a:ext cx="3474360" cy="1992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67" name="Ink 5166"/>
              <p14:cNvContentPartPr/>
              <p14:nvPr/>
            </p14:nvContentPartPr>
            <p14:xfrm>
              <a:off x="6019151" y="720030"/>
              <a:ext cx="1276920" cy="365040"/>
            </p14:xfrm>
          </p:contentPart>
        </mc:Choice>
        <mc:Fallback>
          <p:pic>
            <p:nvPicPr>
              <p:cNvPr id="5167" name="Ink 5166"/>
              <p:cNvPicPr/>
              <p:nvPr/>
            </p:nvPicPr>
            <p:blipFill>
              <a:blip r:embed="rId33"/>
              <a:stretch>
                <a:fillRect/>
              </a:stretch>
            </p:blipFill>
            <p:spPr>
              <a:xfrm>
                <a:off x="6006911" y="705990"/>
                <a:ext cx="13032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68" name="Ink 5167"/>
              <p14:cNvContentPartPr/>
              <p14:nvPr/>
            </p14:nvContentPartPr>
            <p14:xfrm>
              <a:off x="6161351" y="754950"/>
              <a:ext cx="951480" cy="350280"/>
            </p14:xfrm>
          </p:contentPart>
        </mc:Choice>
        <mc:Fallback>
          <p:pic>
            <p:nvPicPr>
              <p:cNvPr id="5168" name="Ink 5167"/>
              <p:cNvPicPr/>
              <p:nvPr/>
            </p:nvPicPr>
            <p:blipFill>
              <a:blip r:embed="rId35"/>
              <a:stretch>
                <a:fillRect/>
              </a:stretch>
            </p:blipFill>
            <p:spPr>
              <a:xfrm>
                <a:off x="6149471" y="741270"/>
                <a:ext cx="9770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172" name="Ink 5171"/>
              <p14:cNvContentPartPr/>
              <p14:nvPr/>
            </p14:nvContentPartPr>
            <p14:xfrm>
              <a:off x="1208471" y="3426870"/>
              <a:ext cx="2404440" cy="160920"/>
            </p14:xfrm>
          </p:contentPart>
        </mc:Choice>
        <mc:Fallback>
          <p:pic>
            <p:nvPicPr>
              <p:cNvPr id="5172" name="Ink 5171"/>
              <p:cNvPicPr/>
              <p:nvPr/>
            </p:nvPicPr>
            <p:blipFill>
              <a:blip r:embed="rId37"/>
              <a:stretch>
                <a:fillRect/>
              </a:stretch>
            </p:blipFill>
            <p:spPr>
              <a:xfrm>
                <a:off x="1197671" y="3414270"/>
                <a:ext cx="24238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178" name="Ink 5177"/>
              <p14:cNvContentPartPr/>
              <p14:nvPr/>
            </p14:nvContentPartPr>
            <p14:xfrm>
              <a:off x="4449191" y="3555030"/>
              <a:ext cx="2437560" cy="79560"/>
            </p14:xfrm>
          </p:contentPart>
        </mc:Choice>
        <mc:Fallback>
          <p:pic>
            <p:nvPicPr>
              <p:cNvPr id="5178" name="Ink 5177"/>
              <p:cNvPicPr/>
              <p:nvPr/>
            </p:nvPicPr>
            <p:blipFill>
              <a:blip r:embed="rId39"/>
              <a:stretch>
                <a:fillRect/>
              </a:stretch>
            </p:blipFill>
            <p:spPr>
              <a:xfrm>
                <a:off x="4439831" y="3542790"/>
                <a:ext cx="2459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183" name="Ink 5182"/>
              <p14:cNvContentPartPr/>
              <p14:nvPr/>
            </p14:nvContentPartPr>
            <p14:xfrm>
              <a:off x="3327791" y="3026550"/>
              <a:ext cx="821520" cy="47520"/>
            </p14:xfrm>
          </p:contentPart>
        </mc:Choice>
        <mc:Fallback>
          <p:pic>
            <p:nvPicPr>
              <p:cNvPr id="5183" name="Ink 5182"/>
              <p:cNvPicPr/>
              <p:nvPr/>
            </p:nvPicPr>
            <p:blipFill>
              <a:blip r:embed="rId41"/>
              <a:stretch>
                <a:fillRect/>
              </a:stretch>
            </p:blipFill>
            <p:spPr>
              <a:xfrm>
                <a:off x="3317711" y="3016470"/>
                <a:ext cx="8373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84" name="Ink 5183"/>
              <p14:cNvContentPartPr/>
              <p14:nvPr/>
            </p14:nvContentPartPr>
            <p14:xfrm>
              <a:off x="4952831" y="3069750"/>
              <a:ext cx="554400" cy="27360"/>
            </p14:xfrm>
          </p:contentPart>
        </mc:Choice>
        <mc:Fallback>
          <p:pic>
            <p:nvPicPr>
              <p:cNvPr id="5184" name="Ink 5183"/>
              <p:cNvPicPr/>
              <p:nvPr/>
            </p:nvPicPr>
            <p:blipFill>
              <a:blip r:embed="rId43"/>
              <a:stretch>
                <a:fillRect/>
              </a:stretch>
            </p:blipFill>
            <p:spPr>
              <a:xfrm>
                <a:off x="4943471" y="3058230"/>
                <a:ext cx="569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185" name="Ink 5184"/>
              <p14:cNvContentPartPr/>
              <p14:nvPr/>
            </p14:nvContentPartPr>
            <p14:xfrm>
              <a:off x="4635671" y="2456310"/>
              <a:ext cx="1855800" cy="756000"/>
            </p14:xfrm>
          </p:contentPart>
        </mc:Choice>
        <mc:Fallback>
          <p:pic>
            <p:nvPicPr>
              <p:cNvPr id="5185" name="Ink 5184"/>
              <p:cNvPicPr/>
              <p:nvPr/>
            </p:nvPicPr>
            <p:blipFill>
              <a:blip r:embed="rId45"/>
              <a:stretch>
                <a:fillRect/>
              </a:stretch>
            </p:blipFill>
            <p:spPr>
              <a:xfrm>
                <a:off x="4623791" y="2444430"/>
                <a:ext cx="187704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187" name="Ink 5186"/>
              <p14:cNvContentPartPr/>
              <p14:nvPr/>
            </p14:nvContentPartPr>
            <p14:xfrm>
              <a:off x="3622631" y="3544230"/>
              <a:ext cx="102240" cy="21600"/>
            </p14:xfrm>
          </p:contentPart>
        </mc:Choice>
        <mc:Fallback>
          <p:pic>
            <p:nvPicPr>
              <p:cNvPr id="5187" name="Ink 5186"/>
              <p:cNvPicPr/>
              <p:nvPr/>
            </p:nvPicPr>
            <p:blipFill>
              <a:blip r:embed="rId47"/>
              <a:stretch>
                <a:fillRect/>
              </a:stretch>
            </p:blipFill>
            <p:spPr>
              <a:xfrm>
                <a:off x="3616511" y="3538110"/>
                <a:ext cx="111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192" name="Ink 5191"/>
              <p14:cNvContentPartPr/>
              <p14:nvPr/>
            </p14:nvContentPartPr>
            <p14:xfrm>
              <a:off x="4408511" y="3583470"/>
              <a:ext cx="436320" cy="31320"/>
            </p14:xfrm>
          </p:contentPart>
        </mc:Choice>
        <mc:Fallback>
          <p:pic>
            <p:nvPicPr>
              <p:cNvPr id="5192" name="Ink 5191"/>
              <p:cNvPicPr/>
              <p:nvPr/>
            </p:nvPicPr>
            <p:blipFill>
              <a:blip r:embed="rId49"/>
              <a:stretch>
                <a:fillRect/>
              </a:stretch>
            </p:blipFill>
            <p:spPr>
              <a:xfrm>
                <a:off x="4400231" y="3575190"/>
                <a:ext cx="449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94" name="Ink 5193"/>
              <p14:cNvContentPartPr/>
              <p14:nvPr/>
            </p14:nvContentPartPr>
            <p14:xfrm>
              <a:off x="7359071" y="1812990"/>
              <a:ext cx="207360" cy="59760"/>
            </p14:xfrm>
          </p:contentPart>
        </mc:Choice>
        <mc:Fallback>
          <p:pic>
            <p:nvPicPr>
              <p:cNvPr id="5194" name="Ink 5193"/>
              <p:cNvPicPr/>
              <p:nvPr/>
            </p:nvPicPr>
            <p:blipFill>
              <a:blip r:embed="rId51"/>
              <a:stretch>
                <a:fillRect/>
              </a:stretch>
            </p:blipFill>
            <p:spPr>
              <a:xfrm>
                <a:off x="7354031" y="1806510"/>
                <a:ext cx="218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96" name="Ink 5195"/>
              <p14:cNvContentPartPr/>
              <p14:nvPr/>
            </p14:nvContentPartPr>
            <p14:xfrm>
              <a:off x="1992191" y="5342070"/>
              <a:ext cx="13680" cy="72000"/>
            </p14:xfrm>
          </p:contentPart>
        </mc:Choice>
        <mc:Fallback>
          <p:pic>
            <p:nvPicPr>
              <p:cNvPr id="5196" name="Ink 5195"/>
              <p:cNvPicPr/>
              <p:nvPr/>
            </p:nvPicPr>
            <p:blipFill>
              <a:blip r:embed="rId53"/>
              <a:stretch>
                <a:fillRect/>
              </a:stretch>
            </p:blipFill>
            <p:spPr>
              <a:xfrm>
                <a:off x="1987871" y="5338110"/>
                <a:ext cx="219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197" name="Ink 5196"/>
              <p14:cNvContentPartPr/>
              <p14:nvPr/>
            </p14:nvContentPartPr>
            <p14:xfrm>
              <a:off x="4752671" y="5293830"/>
              <a:ext cx="28080" cy="130320"/>
            </p14:xfrm>
          </p:contentPart>
        </mc:Choice>
        <mc:Fallback>
          <p:pic>
            <p:nvPicPr>
              <p:cNvPr id="5197" name="Ink 5196"/>
              <p:cNvPicPr/>
              <p:nvPr/>
            </p:nvPicPr>
            <p:blipFill>
              <a:blip r:embed="rId55"/>
              <a:stretch>
                <a:fillRect/>
              </a:stretch>
            </p:blipFill>
            <p:spPr>
              <a:xfrm>
                <a:off x="4747631" y="5288790"/>
                <a:ext cx="36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198" name="Ink 5197"/>
              <p14:cNvContentPartPr/>
              <p14:nvPr/>
            </p14:nvContentPartPr>
            <p14:xfrm>
              <a:off x="3094871" y="5454030"/>
              <a:ext cx="3109680" cy="327240"/>
            </p14:xfrm>
          </p:contentPart>
        </mc:Choice>
        <mc:Fallback>
          <p:pic>
            <p:nvPicPr>
              <p:cNvPr id="5198" name="Ink 5197"/>
              <p:cNvPicPr/>
              <p:nvPr/>
            </p:nvPicPr>
            <p:blipFill>
              <a:blip r:embed="rId57"/>
              <a:stretch>
                <a:fillRect/>
              </a:stretch>
            </p:blipFill>
            <p:spPr>
              <a:xfrm>
                <a:off x="3086951" y="5446110"/>
                <a:ext cx="31323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200" name="Ink 5199"/>
              <p14:cNvContentPartPr/>
              <p14:nvPr/>
            </p14:nvContentPartPr>
            <p14:xfrm>
              <a:off x="2942231" y="5357550"/>
              <a:ext cx="110160" cy="156960"/>
            </p14:xfrm>
          </p:contentPart>
        </mc:Choice>
        <mc:Fallback>
          <p:pic>
            <p:nvPicPr>
              <p:cNvPr id="5200" name="Ink 5199"/>
              <p:cNvPicPr/>
              <p:nvPr/>
            </p:nvPicPr>
            <p:blipFill>
              <a:blip r:embed="rId59"/>
              <a:stretch>
                <a:fillRect/>
              </a:stretch>
            </p:blipFill>
            <p:spPr>
              <a:xfrm>
                <a:off x="2934311" y="5349630"/>
                <a:ext cx="1234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202" name="Ink 5201"/>
              <p14:cNvContentPartPr/>
              <p14:nvPr/>
            </p14:nvContentPartPr>
            <p14:xfrm>
              <a:off x="1608071" y="4052910"/>
              <a:ext cx="606240" cy="496080"/>
            </p14:xfrm>
          </p:contentPart>
        </mc:Choice>
        <mc:Fallback>
          <p:pic>
            <p:nvPicPr>
              <p:cNvPr id="5202" name="Ink 5201"/>
              <p:cNvPicPr/>
              <p:nvPr/>
            </p:nvPicPr>
            <p:blipFill>
              <a:blip r:embed="rId61"/>
              <a:stretch>
                <a:fillRect/>
              </a:stretch>
            </p:blipFill>
            <p:spPr>
              <a:xfrm>
                <a:off x="1594751" y="4039950"/>
                <a:ext cx="631080" cy="522360"/>
              </a:xfrm>
              <a:prstGeom prst="rect">
                <a:avLst/>
              </a:prstGeom>
            </p:spPr>
          </p:pic>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04800" y="428172"/>
            <a:ext cx="8686800" cy="838200"/>
          </a:xfrm>
        </p:spPr>
        <p:txBody>
          <a:bodyPr/>
          <a:lstStyle/>
          <a:p>
            <a:r>
              <a:rPr kumimoji="1" lang="en-US" dirty="0"/>
              <a:t>Statistical TDM Frame Format</a:t>
            </a:r>
          </a:p>
        </p:txBody>
      </p:sp>
      <p:pic>
        <p:nvPicPr>
          <p:cNvPr id="37893" name="Picture 5" descr="&#10;StatTDM Frame                                                  0028286D  Mnementh                      BEAE7A2F:"/>
          <p:cNvPicPr>
            <a:picLocks noChangeAspect="1" noChangeArrowheads="1"/>
          </p:cNvPicPr>
          <p:nvPr/>
        </p:nvPicPr>
        <p:blipFill>
          <a:blip r:embed="rId3"/>
          <a:srcRect l="3580" t="9265" r="3580" b="18529"/>
          <a:stretch>
            <a:fillRect/>
          </a:stretch>
        </p:blipFill>
        <p:spPr bwMode="auto">
          <a:xfrm>
            <a:off x="914400" y="1600200"/>
            <a:ext cx="7469188" cy="448786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04800" y="712380"/>
            <a:ext cx="8686800" cy="838200"/>
          </a:xfrm>
        </p:spPr>
        <p:txBody>
          <a:bodyPr>
            <a:normAutofit fontScale="90000"/>
          </a:bodyPr>
          <a:lstStyle/>
          <a:p>
            <a:r>
              <a:rPr kumimoji="1" lang="en-US" dirty="0"/>
              <a:t>Asymmetrical Digital Subscriber Line (ADSL)</a:t>
            </a:r>
          </a:p>
        </p:txBody>
      </p:sp>
      <p:sp>
        <p:nvSpPr>
          <p:cNvPr id="41987" name="Rectangle 3"/>
          <p:cNvSpPr>
            <a:spLocks noGrp="1" noChangeArrowheads="1"/>
          </p:cNvSpPr>
          <p:nvPr>
            <p:ph idx="1"/>
          </p:nvPr>
        </p:nvSpPr>
        <p:spPr/>
        <p:txBody>
          <a:bodyPr/>
          <a:lstStyle/>
          <a:p>
            <a:r>
              <a:rPr kumimoji="1" lang="en-US" sz="2800" dirty="0"/>
              <a:t>link between subscriber and network</a:t>
            </a:r>
          </a:p>
          <a:p>
            <a:r>
              <a:rPr kumimoji="1" lang="en-US" sz="2800" dirty="0"/>
              <a:t>uses currently installed twisted pair cable</a:t>
            </a:r>
          </a:p>
          <a:p>
            <a:r>
              <a:rPr kumimoji="1" lang="en-US" sz="2800" dirty="0"/>
              <a:t>is Asymmetric </a:t>
            </a:r>
            <a:r>
              <a:rPr kumimoji="1" lang="en-US" sz="2800" dirty="0" smtClean="0"/>
              <a:t>– larger capacity for </a:t>
            </a:r>
            <a:r>
              <a:rPr kumimoji="1" lang="en-US" sz="2800" dirty="0"/>
              <a:t>downstream than </a:t>
            </a:r>
            <a:r>
              <a:rPr kumimoji="1" lang="en-US" sz="2800" dirty="0" smtClean="0"/>
              <a:t>up stream</a:t>
            </a:r>
            <a:endParaRPr kumimoji="1" lang="en-US" sz="2800" dirty="0"/>
          </a:p>
          <a:p>
            <a:r>
              <a:rPr kumimoji="1" lang="en-US" sz="2800" dirty="0"/>
              <a:t>uses Frequency division multiplexing</a:t>
            </a:r>
          </a:p>
          <a:p>
            <a:pPr lvl="1"/>
            <a:r>
              <a:rPr kumimoji="1" lang="en-US" sz="2400" dirty="0"/>
              <a:t>reserve lowest 25kHz for voice (</a:t>
            </a:r>
            <a:r>
              <a:rPr kumimoji="1" lang="en-US" sz="2400" dirty="0" smtClean="0"/>
              <a:t>POTS-</a:t>
            </a:r>
            <a:r>
              <a:rPr lang="en-US" sz="2400" dirty="0"/>
              <a:t>plain old telephone service</a:t>
            </a:r>
            <a:r>
              <a:rPr kumimoji="1" lang="en-US" sz="2400" dirty="0" smtClean="0"/>
              <a:t>)</a:t>
            </a:r>
            <a:endParaRPr kumimoji="1" lang="en-US" sz="2400" dirty="0"/>
          </a:p>
          <a:p>
            <a:pPr lvl="1"/>
            <a:r>
              <a:rPr kumimoji="1" lang="en-US" sz="2400" dirty="0"/>
              <a:t>uses echo cancellation or FDM to give two bands</a:t>
            </a:r>
          </a:p>
          <a:p>
            <a:r>
              <a:rPr kumimoji="1" lang="en-US" sz="2800" dirty="0"/>
              <a:t>has a range of up to 5.5km</a:t>
            </a:r>
          </a:p>
          <a:p>
            <a:endParaRPr kumimoji="1" 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kumimoji="1" lang="en-US"/>
              <a:t>ADSL Channel Configuration</a:t>
            </a:r>
          </a:p>
        </p:txBody>
      </p:sp>
      <p:pic>
        <p:nvPicPr>
          <p:cNvPr id="45061" name="Picture 5" descr="&#10;ADSL Channels                                                  0028286D  Mnementh                      BEAE7A2F:"/>
          <p:cNvPicPr>
            <a:picLocks noChangeAspect="1" noChangeArrowheads="1"/>
          </p:cNvPicPr>
          <p:nvPr/>
        </p:nvPicPr>
        <p:blipFill>
          <a:blip r:embed="rId3"/>
          <a:srcRect l="4633" t="7159" r="4633" b="19687"/>
          <a:stretch>
            <a:fillRect/>
          </a:stretch>
        </p:blipFill>
        <p:spPr bwMode="auto">
          <a:xfrm>
            <a:off x="1717675" y="1225550"/>
            <a:ext cx="5286375" cy="551656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kumimoji="1" lang="en-US"/>
              <a:t>Discrete Multitone (DMT)</a:t>
            </a:r>
          </a:p>
        </p:txBody>
      </p:sp>
      <p:sp>
        <p:nvSpPr>
          <p:cNvPr id="44035" name="Rectangle 3"/>
          <p:cNvSpPr>
            <a:spLocks noGrp="1" noChangeArrowheads="1"/>
          </p:cNvSpPr>
          <p:nvPr>
            <p:ph idx="1"/>
          </p:nvPr>
        </p:nvSpPr>
        <p:spPr>
          <a:xfrm>
            <a:off x="457200" y="1676400"/>
            <a:ext cx="8229600" cy="2514600"/>
          </a:xfrm>
        </p:spPr>
        <p:txBody>
          <a:bodyPr/>
          <a:lstStyle/>
          <a:p>
            <a:r>
              <a:rPr kumimoji="1" lang="en-US" sz="2800"/>
              <a:t>multiple carrier signals at different frequencies</a:t>
            </a:r>
          </a:p>
          <a:p>
            <a:r>
              <a:rPr kumimoji="1" lang="en-US" sz="2800"/>
              <a:t>divide into 4kHz subchannels</a:t>
            </a:r>
          </a:p>
          <a:p>
            <a:r>
              <a:rPr kumimoji="1" lang="en-US" sz="2800"/>
              <a:t>test and use subchannels with better SNR</a:t>
            </a:r>
          </a:p>
          <a:p>
            <a:r>
              <a:rPr kumimoji="1" lang="en-US" sz="2800"/>
              <a:t>256 downstream subchannels at 4kHz (60kbps)</a:t>
            </a:r>
          </a:p>
          <a:p>
            <a:pPr lvl="1"/>
            <a:r>
              <a:rPr kumimoji="1" lang="en-US" sz="2400"/>
              <a:t>in theory 15.36Mbps, in practice 1.5-9Mbps</a:t>
            </a:r>
          </a:p>
        </p:txBody>
      </p:sp>
      <p:pic>
        <p:nvPicPr>
          <p:cNvPr id="44036" name="Picture 4" descr="DMT Channels                                                   0028286D  Mnementh                      BEAE7A2F:"/>
          <p:cNvPicPr>
            <a:picLocks noChangeAspect="1" noChangeArrowheads="1"/>
          </p:cNvPicPr>
          <p:nvPr/>
        </p:nvPicPr>
        <p:blipFill>
          <a:blip r:embed="rId3"/>
          <a:srcRect l="3580" t="18529" r="3580" b="46324"/>
          <a:stretch>
            <a:fillRect/>
          </a:stretch>
        </p:blipFill>
        <p:spPr bwMode="auto">
          <a:xfrm>
            <a:off x="838200" y="4419600"/>
            <a:ext cx="7469188" cy="21859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kumimoji="1" lang="en-US"/>
              <a:t>DMT Transmitter</a:t>
            </a:r>
          </a:p>
        </p:txBody>
      </p:sp>
      <p:pic>
        <p:nvPicPr>
          <p:cNvPr id="46085" name="Picture 5" descr="DMT Block Diagram                                              0028286D  Mnementh                      BEAE7A2F:"/>
          <p:cNvPicPr>
            <a:picLocks noChangeAspect="1" noChangeArrowheads="1"/>
          </p:cNvPicPr>
          <p:nvPr/>
        </p:nvPicPr>
        <p:blipFill>
          <a:blip r:embed="rId3"/>
          <a:srcRect l="7159" t="9265" r="7159" b="18529"/>
          <a:stretch>
            <a:fillRect/>
          </a:stretch>
        </p:blipFill>
        <p:spPr bwMode="auto">
          <a:xfrm>
            <a:off x="685801" y="1371600"/>
            <a:ext cx="7772400" cy="510539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kumimoji="1" lang="en-US" dirty="0"/>
              <a:t>Frequency Division Multiplexing</a:t>
            </a:r>
          </a:p>
        </p:txBody>
      </p:sp>
      <p:pic>
        <p:nvPicPr>
          <p:cNvPr id="7173" name="Picture 5" descr="FDM&amp;TDM                                                        0028286D  Mnementh                      BEAE7A2F:"/>
          <p:cNvPicPr>
            <a:picLocks noChangeAspect="1" noChangeArrowheads="1"/>
          </p:cNvPicPr>
          <p:nvPr/>
        </p:nvPicPr>
        <p:blipFill>
          <a:blip r:embed="rId3"/>
          <a:srcRect l="9265" t="3580" r="9265" b="53693"/>
          <a:stretch>
            <a:fillRect/>
          </a:stretch>
        </p:blipFill>
        <p:spPr bwMode="auto">
          <a:xfrm>
            <a:off x="1371600" y="2209800"/>
            <a:ext cx="6330950" cy="429895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269471" y="4957230"/>
              <a:ext cx="3376080" cy="1219680"/>
            </p14:xfrm>
          </p:contentPart>
        </mc:Choice>
        <mc:Fallback>
          <p:pic>
            <p:nvPicPr>
              <p:cNvPr id="4" name="Ink 3"/>
              <p:cNvPicPr/>
              <p:nvPr/>
            </p:nvPicPr>
            <p:blipFill>
              <a:blip r:embed="rId5"/>
              <a:stretch>
                <a:fillRect/>
              </a:stretch>
            </p:blipFill>
            <p:spPr>
              <a:xfrm>
                <a:off x="3255791" y="4943190"/>
                <a:ext cx="3402360" cy="124524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noChangeAspect="1" noChangeArrowheads="1"/>
          </p:cNvSpPr>
          <p:nvPr>
            <p:ph type="title"/>
          </p:nvPr>
        </p:nvSpPr>
        <p:spPr>
          <a:xfrm>
            <a:off x="152400" y="1752600"/>
            <a:ext cx="2971800" cy="2543175"/>
          </a:xfrm>
        </p:spPr>
        <p:txBody>
          <a:bodyPr/>
          <a:lstStyle/>
          <a:p>
            <a:r>
              <a:rPr kumimoji="1" lang="en-US"/>
              <a:t>FDM</a:t>
            </a:r>
            <a:br>
              <a:rPr kumimoji="1" lang="en-US"/>
            </a:br>
            <a:r>
              <a:rPr kumimoji="1" lang="en-US"/>
              <a:t>System Overview</a:t>
            </a:r>
          </a:p>
        </p:txBody>
      </p:sp>
      <p:pic>
        <p:nvPicPr>
          <p:cNvPr id="14341" name="Picture 5" descr="FDM                                                            0028286D  Mnementh                      BEAE7A2F:"/>
          <p:cNvPicPr>
            <a:picLocks noChangeAspect="1" noChangeArrowheads="1"/>
          </p:cNvPicPr>
          <p:nvPr/>
        </p:nvPicPr>
        <p:blipFill>
          <a:blip r:embed="rId3"/>
          <a:srcRect b="8949"/>
          <a:stretch>
            <a:fillRect/>
          </a:stretch>
        </p:blipFill>
        <p:spPr bwMode="auto">
          <a:xfrm>
            <a:off x="-76200" y="0"/>
            <a:ext cx="9220200" cy="685800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168431" y="257430"/>
              <a:ext cx="504360" cy="2268720"/>
            </p14:xfrm>
          </p:contentPart>
        </mc:Choice>
        <mc:Fallback>
          <p:pic>
            <p:nvPicPr>
              <p:cNvPr id="8" name="Ink 7"/>
              <p:cNvPicPr/>
              <p:nvPr/>
            </p:nvPicPr>
            <p:blipFill>
              <a:blip r:embed="rId5"/>
              <a:stretch>
                <a:fillRect/>
              </a:stretch>
            </p:blipFill>
            <p:spPr>
              <a:xfrm>
                <a:off x="156911" y="245910"/>
                <a:ext cx="527040" cy="2289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p14:cNvContentPartPr/>
              <p14:nvPr/>
            </p14:nvContentPartPr>
            <p14:xfrm>
              <a:off x="2172191" y="710670"/>
              <a:ext cx="374400" cy="286560"/>
            </p14:xfrm>
          </p:contentPart>
        </mc:Choice>
        <mc:Fallback>
          <p:pic>
            <p:nvPicPr>
              <p:cNvPr id="17" name="Ink 16"/>
              <p:cNvPicPr/>
              <p:nvPr/>
            </p:nvPicPr>
            <p:blipFill>
              <a:blip r:embed="rId7"/>
              <a:stretch>
                <a:fillRect/>
              </a:stretch>
            </p:blipFill>
            <p:spPr>
              <a:xfrm>
                <a:off x="2157431" y="695910"/>
                <a:ext cx="40140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p14:cNvContentPartPr/>
              <p14:nvPr/>
            </p14:nvContentPartPr>
            <p14:xfrm>
              <a:off x="3612191" y="296310"/>
              <a:ext cx="597240" cy="536400"/>
            </p14:xfrm>
          </p:contentPart>
        </mc:Choice>
        <mc:Fallback>
          <p:pic>
            <p:nvPicPr>
              <p:cNvPr id="18" name="Ink 17"/>
              <p:cNvPicPr/>
              <p:nvPr/>
            </p:nvPicPr>
            <p:blipFill>
              <a:blip r:embed="rId9"/>
              <a:stretch>
                <a:fillRect/>
              </a:stretch>
            </p:blipFill>
            <p:spPr>
              <a:xfrm>
                <a:off x="3597791" y="281550"/>
                <a:ext cx="6253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p14:cNvContentPartPr/>
              <p14:nvPr/>
            </p14:nvContentPartPr>
            <p14:xfrm>
              <a:off x="537071" y="1738470"/>
              <a:ext cx="583200" cy="556560"/>
            </p14:xfrm>
          </p:contentPart>
        </mc:Choice>
        <mc:Fallback>
          <p:pic>
            <p:nvPicPr>
              <p:cNvPr id="19" name="Ink 18"/>
              <p:cNvPicPr/>
              <p:nvPr/>
            </p:nvPicPr>
            <p:blipFill>
              <a:blip r:embed="rId11"/>
              <a:stretch>
                <a:fillRect/>
              </a:stretch>
            </p:blipFill>
            <p:spPr>
              <a:xfrm>
                <a:off x="523031" y="1730190"/>
                <a:ext cx="61164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p14:cNvContentPartPr/>
              <p14:nvPr/>
            </p14:nvContentPartPr>
            <p14:xfrm>
              <a:off x="577391" y="268590"/>
              <a:ext cx="539640" cy="570960"/>
            </p14:xfrm>
          </p:contentPart>
        </mc:Choice>
        <mc:Fallback>
          <p:pic>
            <p:nvPicPr>
              <p:cNvPr id="21" name="Ink 20"/>
              <p:cNvPicPr/>
              <p:nvPr/>
            </p:nvPicPr>
            <p:blipFill>
              <a:blip r:embed="rId13"/>
              <a:stretch>
                <a:fillRect/>
              </a:stretch>
            </p:blipFill>
            <p:spPr>
              <a:xfrm>
                <a:off x="563711" y="254190"/>
                <a:ext cx="56700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p14:cNvContentPartPr/>
              <p14:nvPr/>
            </p14:nvContentPartPr>
            <p14:xfrm>
              <a:off x="483071" y="961950"/>
              <a:ext cx="655200" cy="509400"/>
            </p14:xfrm>
          </p:contentPart>
        </mc:Choice>
        <mc:Fallback>
          <p:pic>
            <p:nvPicPr>
              <p:cNvPr id="22" name="Ink 21"/>
              <p:cNvPicPr/>
              <p:nvPr/>
            </p:nvPicPr>
            <p:blipFill>
              <a:blip r:embed="rId15"/>
              <a:stretch>
                <a:fillRect/>
              </a:stretch>
            </p:blipFill>
            <p:spPr>
              <a:xfrm>
                <a:off x="469031" y="947550"/>
                <a:ext cx="67752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 name="Ink 25"/>
              <p14:cNvContentPartPr/>
              <p14:nvPr/>
            </p14:nvContentPartPr>
            <p14:xfrm>
              <a:off x="3599231" y="944310"/>
              <a:ext cx="545760" cy="432360"/>
            </p14:xfrm>
          </p:contentPart>
        </mc:Choice>
        <mc:Fallback>
          <p:pic>
            <p:nvPicPr>
              <p:cNvPr id="26" name="Ink 25"/>
              <p:cNvPicPr/>
              <p:nvPr/>
            </p:nvPicPr>
            <p:blipFill>
              <a:blip r:embed="rId17"/>
              <a:stretch>
                <a:fillRect/>
              </a:stretch>
            </p:blipFill>
            <p:spPr>
              <a:xfrm>
                <a:off x="3585191" y="938550"/>
                <a:ext cx="57420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p14:cNvContentPartPr/>
              <p14:nvPr/>
            </p14:nvContentPartPr>
            <p14:xfrm>
              <a:off x="2146991" y="2091990"/>
              <a:ext cx="393480" cy="444960"/>
            </p14:xfrm>
          </p:contentPart>
        </mc:Choice>
        <mc:Fallback>
          <p:pic>
            <p:nvPicPr>
              <p:cNvPr id="35" name="Ink 34"/>
              <p:cNvPicPr/>
              <p:nvPr/>
            </p:nvPicPr>
            <p:blipFill>
              <a:blip r:embed="rId19"/>
              <a:stretch>
                <a:fillRect/>
              </a:stretch>
            </p:blipFill>
            <p:spPr>
              <a:xfrm>
                <a:off x="2132591" y="2077950"/>
                <a:ext cx="4219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Ink 36"/>
              <p14:cNvContentPartPr/>
              <p14:nvPr/>
            </p14:nvContentPartPr>
            <p14:xfrm>
              <a:off x="3538391" y="1814070"/>
              <a:ext cx="683640" cy="548280"/>
            </p14:xfrm>
          </p:contentPart>
        </mc:Choice>
        <mc:Fallback>
          <p:pic>
            <p:nvPicPr>
              <p:cNvPr id="37" name="Ink 36"/>
              <p:cNvPicPr/>
              <p:nvPr/>
            </p:nvPicPr>
            <p:blipFill>
              <a:blip r:embed="rId21"/>
              <a:stretch>
                <a:fillRect/>
              </a:stretch>
            </p:blipFill>
            <p:spPr>
              <a:xfrm>
                <a:off x="3523991" y="1799670"/>
                <a:ext cx="7120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 name="Ink 38"/>
              <p14:cNvContentPartPr/>
              <p14:nvPr/>
            </p14:nvContentPartPr>
            <p14:xfrm>
              <a:off x="4648271" y="807870"/>
              <a:ext cx="1078920" cy="1150708"/>
            </p14:xfrm>
          </p:contentPart>
        </mc:Choice>
        <mc:Fallback>
          <p:pic>
            <p:nvPicPr>
              <p:cNvPr id="39" name="Ink 38"/>
              <p:cNvPicPr/>
              <p:nvPr/>
            </p:nvPicPr>
            <p:blipFill>
              <a:blip r:embed="rId23"/>
              <a:stretch>
                <a:fillRect/>
              </a:stretch>
            </p:blipFill>
            <p:spPr>
              <a:xfrm>
                <a:off x="4633871" y="792748"/>
                <a:ext cx="1107360" cy="118023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Ink 47"/>
              <p14:cNvContentPartPr/>
              <p14:nvPr/>
            </p14:nvContentPartPr>
            <p14:xfrm>
              <a:off x="6580391" y="-30930"/>
              <a:ext cx="2585520" cy="1716628"/>
            </p14:xfrm>
          </p:contentPart>
        </mc:Choice>
        <mc:Fallback>
          <p:pic>
            <p:nvPicPr>
              <p:cNvPr id="48" name="Ink 47"/>
              <p:cNvPicPr/>
              <p:nvPr/>
            </p:nvPicPr>
            <p:blipFill>
              <a:blip r:embed="rId25"/>
              <a:stretch>
                <a:fillRect/>
              </a:stretch>
            </p:blipFill>
            <p:spPr>
              <a:xfrm>
                <a:off x="6569233" y="-41731"/>
                <a:ext cx="2608197" cy="173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368" name="Ink 14367"/>
              <p14:cNvContentPartPr/>
              <p14:nvPr/>
            </p14:nvContentPartPr>
            <p14:xfrm>
              <a:off x="2289551" y="2696218"/>
              <a:ext cx="14760" cy="10440"/>
            </p14:xfrm>
          </p:contentPart>
        </mc:Choice>
        <mc:Fallback>
          <p:pic>
            <p:nvPicPr>
              <p:cNvPr id="14368" name="Ink 14367"/>
              <p:cNvPicPr/>
              <p:nvPr/>
            </p:nvPicPr>
            <p:blipFill>
              <a:blip r:embed="rId27"/>
              <a:stretch>
                <a:fillRect/>
              </a:stretch>
            </p:blipFill>
            <p:spPr>
              <a:xfrm>
                <a:off x="2283431" y="2690818"/>
                <a:ext cx="26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389" name="Ink 14388"/>
              <p14:cNvContentPartPr/>
              <p14:nvPr/>
            </p14:nvContentPartPr>
            <p14:xfrm>
              <a:off x="242591" y="5937298"/>
              <a:ext cx="1294200" cy="680760"/>
            </p14:xfrm>
          </p:contentPart>
        </mc:Choice>
        <mc:Fallback>
          <p:pic>
            <p:nvPicPr>
              <p:cNvPr id="14389" name="Ink 14388"/>
              <p:cNvPicPr/>
              <p:nvPr/>
            </p:nvPicPr>
            <p:blipFill>
              <a:blip r:embed="rId29"/>
              <a:stretch>
                <a:fillRect/>
              </a:stretch>
            </p:blipFill>
            <p:spPr>
              <a:xfrm>
                <a:off x="228191" y="5922898"/>
                <a:ext cx="1320120" cy="708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396" name="Ink 14395"/>
              <p14:cNvContentPartPr/>
              <p14:nvPr/>
            </p14:nvContentPartPr>
            <p14:xfrm>
              <a:off x="1299911" y="4654618"/>
              <a:ext cx="1373400" cy="430200"/>
            </p14:xfrm>
          </p:contentPart>
        </mc:Choice>
        <mc:Fallback>
          <p:pic>
            <p:nvPicPr>
              <p:cNvPr id="14396" name="Ink 14395"/>
              <p:cNvPicPr/>
              <p:nvPr/>
            </p:nvPicPr>
            <p:blipFill>
              <a:blip r:embed="rId31"/>
              <a:stretch>
                <a:fillRect/>
              </a:stretch>
            </p:blipFill>
            <p:spPr>
              <a:xfrm>
                <a:off x="1291271" y="4643098"/>
                <a:ext cx="13946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413" name="Ink 14412"/>
              <p14:cNvContentPartPr/>
              <p14:nvPr/>
            </p14:nvContentPartPr>
            <p14:xfrm>
              <a:off x="2443991" y="5383618"/>
              <a:ext cx="653040" cy="544320"/>
            </p14:xfrm>
          </p:contentPart>
        </mc:Choice>
        <mc:Fallback>
          <p:pic>
            <p:nvPicPr>
              <p:cNvPr id="14413" name="Ink 14412"/>
              <p:cNvPicPr/>
              <p:nvPr/>
            </p:nvPicPr>
            <p:blipFill>
              <a:blip r:embed="rId33"/>
              <a:stretch>
                <a:fillRect/>
              </a:stretch>
            </p:blipFill>
            <p:spPr>
              <a:xfrm>
                <a:off x="2429591" y="5369578"/>
                <a:ext cx="68112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415" name="Ink 14414"/>
              <p14:cNvContentPartPr/>
              <p14:nvPr/>
            </p14:nvContentPartPr>
            <p14:xfrm>
              <a:off x="2260031" y="6533098"/>
              <a:ext cx="402120" cy="18720"/>
            </p14:xfrm>
          </p:contentPart>
        </mc:Choice>
        <mc:Fallback>
          <p:pic>
            <p:nvPicPr>
              <p:cNvPr id="14415" name="Ink 14414"/>
              <p:cNvPicPr/>
              <p:nvPr/>
            </p:nvPicPr>
            <p:blipFill>
              <a:blip r:embed="rId35"/>
              <a:stretch>
                <a:fillRect/>
              </a:stretch>
            </p:blipFill>
            <p:spPr>
              <a:xfrm>
                <a:off x="2248151" y="6519778"/>
                <a:ext cx="427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424" name="Ink 14423"/>
              <p14:cNvContentPartPr/>
              <p14:nvPr/>
            </p14:nvContentPartPr>
            <p14:xfrm>
              <a:off x="6209951" y="4825258"/>
              <a:ext cx="1346400" cy="527040"/>
            </p14:xfrm>
          </p:contentPart>
        </mc:Choice>
        <mc:Fallback>
          <p:pic>
            <p:nvPicPr>
              <p:cNvPr id="14424" name="Ink 14423"/>
              <p:cNvPicPr/>
              <p:nvPr/>
            </p:nvPicPr>
            <p:blipFill>
              <a:blip r:embed="rId37"/>
              <a:stretch>
                <a:fillRect/>
              </a:stretch>
            </p:blipFill>
            <p:spPr>
              <a:xfrm>
                <a:off x="6195551" y="4810498"/>
                <a:ext cx="137700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436" name="Ink 14435"/>
              <p14:cNvContentPartPr/>
              <p14:nvPr/>
            </p14:nvContentPartPr>
            <p14:xfrm>
              <a:off x="7781351" y="4744978"/>
              <a:ext cx="600840" cy="433080"/>
            </p14:xfrm>
          </p:contentPart>
        </mc:Choice>
        <mc:Fallback>
          <p:pic>
            <p:nvPicPr>
              <p:cNvPr id="14436" name="Ink 14435"/>
              <p:cNvPicPr/>
              <p:nvPr/>
            </p:nvPicPr>
            <p:blipFill>
              <a:blip r:embed="rId39"/>
              <a:stretch>
                <a:fillRect/>
              </a:stretch>
            </p:blipFill>
            <p:spPr>
              <a:xfrm>
                <a:off x="7766231" y="4729858"/>
                <a:ext cx="63108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437" name="Ink 14436"/>
              <p14:cNvContentPartPr/>
              <p14:nvPr/>
            </p14:nvContentPartPr>
            <p14:xfrm>
              <a:off x="7730591" y="6001738"/>
              <a:ext cx="803520" cy="568080"/>
            </p14:xfrm>
          </p:contentPart>
        </mc:Choice>
        <mc:Fallback>
          <p:pic>
            <p:nvPicPr>
              <p:cNvPr id="14437" name="Ink 14436"/>
              <p:cNvPicPr/>
              <p:nvPr/>
            </p:nvPicPr>
            <p:blipFill>
              <a:blip r:embed="rId41"/>
              <a:stretch>
                <a:fillRect/>
              </a:stretch>
            </p:blipFill>
            <p:spPr>
              <a:xfrm>
                <a:off x="7715831" y="5986978"/>
                <a:ext cx="83340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445" name="Ink 14444"/>
              <p14:cNvContentPartPr/>
              <p14:nvPr/>
            </p14:nvContentPartPr>
            <p14:xfrm>
              <a:off x="4847351" y="6156178"/>
              <a:ext cx="336240" cy="484920"/>
            </p14:xfrm>
          </p:contentPart>
        </mc:Choice>
        <mc:Fallback>
          <p:pic>
            <p:nvPicPr>
              <p:cNvPr id="14445" name="Ink 14444"/>
              <p:cNvPicPr/>
              <p:nvPr/>
            </p:nvPicPr>
            <p:blipFill>
              <a:blip r:embed="rId43"/>
              <a:stretch>
                <a:fillRect/>
              </a:stretch>
            </p:blipFill>
            <p:spPr>
              <a:xfrm>
                <a:off x="4834751" y="6143578"/>
                <a:ext cx="3625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4447" name="Ink 14446"/>
              <p14:cNvContentPartPr/>
              <p14:nvPr/>
            </p14:nvContentPartPr>
            <p14:xfrm>
              <a:off x="1951511" y="3021298"/>
              <a:ext cx="554760" cy="1073880"/>
            </p14:xfrm>
          </p:contentPart>
        </mc:Choice>
        <mc:Fallback>
          <p:pic>
            <p:nvPicPr>
              <p:cNvPr id="14447" name="Ink 14446"/>
              <p:cNvPicPr/>
              <p:nvPr/>
            </p:nvPicPr>
            <p:blipFill>
              <a:blip r:embed="rId45"/>
              <a:stretch>
                <a:fillRect/>
              </a:stretch>
            </p:blipFill>
            <p:spPr>
              <a:xfrm>
                <a:off x="1937111" y="3013378"/>
                <a:ext cx="579960" cy="1095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456" name="Ink 14455"/>
              <p14:cNvContentPartPr/>
              <p14:nvPr/>
            </p14:nvContentPartPr>
            <p14:xfrm>
              <a:off x="6078551" y="3477058"/>
              <a:ext cx="512280" cy="646560"/>
            </p14:xfrm>
          </p:contentPart>
        </mc:Choice>
        <mc:Fallback>
          <p:pic>
            <p:nvPicPr>
              <p:cNvPr id="14456" name="Ink 14455"/>
              <p:cNvPicPr/>
              <p:nvPr/>
            </p:nvPicPr>
            <p:blipFill>
              <a:blip r:embed="rId47"/>
              <a:stretch>
                <a:fillRect/>
              </a:stretch>
            </p:blipFill>
            <p:spPr>
              <a:xfrm>
                <a:off x="6064151" y="3464098"/>
                <a:ext cx="54108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457" name="Ink 14456"/>
              <p14:cNvContentPartPr/>
              <p14:nvPr/>
            </p14:nvContentPartPr>
            <p14:xfrm>
              <a:off x="7766591" y="5212618"/>
              <a:ext cx="662760" cy="500400"/>
            </p14:xfrm>
          </p:contentPart>
        </mc:Choice>
        <mc:Fallback>
          <p:pic>
            <p:nvPicPr>
              <p:cNvPr id="14457" name="Ink 14456"/>
              <p:cNvPicPr/>
              <p:nvPr/>
            </p:nvPicPr>
            <p:blipFill>
              <a:blip r:embed="rId49"/>
              <a:stretch>
                <a:fillRect/>
              </a:stretch>
            </p:blipFill>
            <p:spPr>
              <a:xfrm>
                <a:off x="7752551" y="5198218"/>
                <a:ext cx="69192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468" name="Ink 14467"/>
              <p14:cNvContentPartPr/>
              <p14:nvPr/>
            </p14:nvContentPartPr>
            <p14:xfrm>
              <a:off x="4864271" y="5339338"/>
              <a:ext cx="348480" cy="416520"/>
            </p14:xfrm>
          </p:contentPart>
        </mc:Choice>
        <mc:Fallback>
          <p:pic>
            <p:nvPicPr>
              <p:cNvPr id="14468" name="Ink 14467"/>
              <p:cNvPicPr/>
              <p:nvPr/>
            </p:nvPicPr>
            <p:blipFill>
              <a:blip r:embed="rId51"/>
              <a:stretch>
                <a:fillRect/>
              </a:stretch>
            </p:blipFill>
            <p:spPr>
              <a:xfrm>
                <a:off x="4851671" y="5326749"/>
                <a:ext cx="374400" cy="44097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4548" name="Ink 14547"/>
              <p14:cNvContentPartPr/>
              <p14:nvPr/>
            </p14:nvContentPartPr>
            <p14:xfrm>
              <a:off x="4767071" y="2053830"/>
              <a:ext cx="1985400" cy="998428"/>
            </p14:xfrm>
          </p:contentPart>
        </mc:Choice>
        <mc:Fallback>
          <p:pic>
            <p:nvPicPr>
              <p:cNvPr id="14548" name="Ink 14547"/>
              <p:cNvPicPr/>
              <p:nvPr/>
            </p:nvPicPr>
            <p:blipFill>
              <a:blip r:embed="rId53"/>
              <a:stretch>
                <a:fillRect/>
              </a:stretch>
            </p:blipFill>
            <p:spPr>
              <a:xfrm>
                <a:off x="4754831" y="2041948"/>
                <a:ext cx="2010240" cy="1018591"/>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549" name="Ink 14548"/>
              <p14:cNvContentPartPr/>
              <p14:nvPr/>
            </p14:nvContentPartPr>
            <p14:xfrm>
              <a:off x="5826911" y="3096538"/>
              <a:ext cx="3240" cy="2520"/>
            </p14:xfrm>
          </p:contentPart>
        </mc:Choice>
        <mc:Fallback>
          <p:pic>
            <p:nvPicPr>
              <p:cNvPr id="14549" name="Ink 14548"/>
              <p:cNvPicPr/>
              <p:nvPr/>
            </p:nvPicPr>
            <p:blipFill>
              <a:blip r:embed="rId55"/>
              <a:stretch>
                <a:fillRect/>
              </a:stretch>
            </p:blipFill>
            <p:spPr>
              <a:xfrm>
                <a:off x="5818991" y="3085738"/>
                <a:ext cx="219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550" name="Ink 14549"/>
              <p14:cNvContentPartPr/>
              <p14:nvPr/>
            </p14:nvContentPartPr>
            <p14:xfrm>
              <a:off x="2872751" y="3644310"/>
              <a:ext cx="54000" cy="46228"/>
            </p14:xfrm>
          </p:contentPart>
        </mc:Choice>
        <mc:Fallback>
          <p:pic>
            <p:nvPicPr>
              <p:cNvPr id="14550" name="Ink 14549"/>
              <p:cNvPicPr/>
              <p:nvPr/>
            </p:nvPicPr>
            <p:blipFill>
              <a:blip r:embed="rId57"/>
              <a:stretch>
                <a:fillRect/>
              </a:stretch>
            </p:blipFill>
            <p:spPr>
              <a:xfrm>
                <a:off x="2864111" y="3635281"/>
                <a:ext cx="67680" cy="6031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566" name="Ink 14565"/>
              <p14:cNvContentPartPr/>
              <p14:nvPr/>
            </p14:nvContentPartPr>
            <p14:xfrm>
              <a:off x="2120351" y="3524070"/>
              <a:ext cx="343440" cy="192388"/>
            </p14:xfrm>
          </p:contentPart>
        </mc:Choice>
        <mc:Fallback>
          <p:pic>
            <p:nvPicPr>
              <p:cNvPr id="14566" name="Ink 14565"/>
              <p:cNvPicPr/>
              <p:nvPr/>
            </p:nvPicPr>
            <p:blipFill>
              <a:blip r:embed="rId59"/>
              <a:stretch>
                <a:fillRect/>
              </a:stretch>
            </p:blipFill>
            <p:spPr>
              <a:xfrm>
                <a:off x="2115671" y="3517945"/>
                <a:ext cx="352080" cy="203557"/>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567" name="Ink 14566"/>
              <p14:cNvContentPartPr/>
              <p14:nvPr/>
            </p14:nvContentPartPr>
            <p14:xfrm>
              <a:off x="2898671" y="3031590"/>
              <a:ext cx="370440" cy="742468"/>
            </p14:xfrm>
          </p:contentPart>
        </mc:Choice>
        <mc:Fallback>
          <p:pic>
            <p:nvPicPr>
              <p:cNvPr id="14567" name="Ink 14566"/>
              <p:cNvPicPr/>
              <p:nvPr/>
            </p:nvPicPr>
            <p:blipFill>
              <a:blip r:embed="rId61"/>
              <a:stretch>
                <a:fillRect/>
              </a:stretch>
            </p:blipFill>
            <p:spPr>
              <a:xfrm>
                <a:off x="2886431" y="3019348"/>
                <a:ext cx="394920" cy="764432"/>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571" name="Ink 14570"/>
              <p14:cNvContentPartPr/>
              <p14:nvPr/>
            </p14:nvContentPartPr>
            <p14:xfrm>
              <a:off x="2705711" y="3733230"/>
              <a:ext cx="448920" cy="291388"/>
            </p14:xfrm>
          </p:contentPart>
        </mc:Choice>
        <mc:Fallback>
          <p:pic>
            <p:nvPicPr>
              <p:cNvPr id="14571" name="Ink 14570"/>
              <p:cNvPicPr/>
              <p:nvPr/>
            </p:nvPicPr>
            <p:blipFill>
              <a:blip r:embed="rId63"/>
              <a:stretch>
                <a:fillRect/>
              </a:stretch>
            </p:blipFill>
            <p:spPr>
              <a:xfrm>
                <a:off x="2692391" y="3723145"/>
                <a:ext cx="474840" cy="314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580" name="Ink 14579"/>
              <p14:cNvContentPartPr/>
              <p14:nvPr/>
            </p14:nvContentPartPr>
            <p14:xfrm>
              <a:off x="3571871" y="3613710"/>
              <a:ext cx="360" cy="508"/>
            </p14:xfrm>
          </p:contentPart>
        </mc:Choice>
        <mc:Fallback>
          <p:pic>
            <p:nvPicPr>
              <p:cNvPr id="14580" name="Ink 14579"/>
              <p:cNvPicPr/>
              <p:nvPr/>
            </p:nvPicPr>
            <p:blipFill>
              <a:blip r:embed="rId65"/>
              <a:stretch>
                <a:fillRect/>
              </a:stretch>
            </p:blipFill>
            <p:spPr>
              <a:xfrm>
                <a:off x="3566471" y="3606090"/>
                <a:ext cx="11160" cy="15748"/>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4585" name="Ink 14584"/>
              <p14:cNvContentPartPr/>
              <p14:nvPr/>
            </p14:nvContentPartPr>
            <p14:xfrm>
              <a:off x="2113511" y="1209630"/>
              <a:ext cx="529920" cy="371160"/>
            </p14:xfrm>
          </p:contentPart>
        </mc:Choice>
        <mc:Fallback>
          <p:pic>
            <p:nvPicPr>
              <p:cNvPr id="14585" name="Ink 14584"/>
              <p:cNvPicPr/>
              <p:nvPr/>
            </p:nvPicPr>
            <p:blipFill>
              <a:blip r:embed="rId67"/>
              <a:stretch>
                <a:fillRect/>
              </a:stretch>
            </p:blipFill>
            <p:spPr>
              <a:xfrm>
                <a:off x="2099471" y="1195950"/>
                <a:ext cx="5529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586" name="Ink 14585"/>
              <p14:cNvContentPartPr/>
              <p14:nvPr/>
            </p14:nvContentPartPr>
            <p14:xfrm>
              <a:off x="1016231" y="1222018"/>
              <a:ext cx="360" cy="360"/>
            </p14:xfrm>
          </p:contentPart>
        </mc:Choice>
        <mc:Fallback>
          <p:pic>
            <p:nvPicPr>
              <p:cNvPr id="14586" name="Ink 14585"/>
              <p:cNvPicPr/>
              <p:nvPr/>
            </p:nvPicPr>
            <p:blipFill>
              <a:blip r:embed="rId69"/>
              <a:stretch>
                <a:fillRect/>
              </a:stretch>
            </p:blipFill>
            <p:spPr>
              <a:xfrm>
                <a:off x="1012631" y="1218418"/>
                <a:ext cx="7560" cy="7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587" name="Ink 14586"/>
              <p14:cNvContentPartPr/>
              <p14:nvPr/>
            </p14:nvContentPartPr>
            <p14:xfrm>
              <a:off x="2264351" y="3115110"/>
              <a:ext cx="27000" cy="25708"/>
            </p14:xfrm>
          </p:contentPart>
        </mc:Choice>
        <mc:Fallback>
          <p:pic>
            <p:nvPicPr>
              <p:cNvPr id="14587" name="Ink 14586"/>
              <p:cNvPicPr/>
              <p:nvPr/>
            </p:nvPicPr>
            <p:blipFill>
              <a:blip r:embed="rId71"/>
              <a:stretch>
                <a:fillRect/>
              </a:stretch>
            </p:blipFill>
            <p:spPr>
              <a:xfrm>
                <a:off x="2260391" y="3111127"/>
                <a:ext cx="36000" cy="34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592" name="Ink 14591"/>
              <p14:cNvContentPartPr/>
              <p14:nvPr/>
            </p14:nvContentPartPr>
            <p14:xfrm>
              <a:off x="2543351" y="691738"/>
              <a:ext cx="262440" cy="183960"/>
            </p14:xfrm>
          </p:contentPart>
        </mc:Choice>
        <mc:Fallback>
          <p:pic>
            <p:nvPicPr>
              <p:cNvPr id="14592" name="Ink 14591"/>
              <p:cNvPicPr/>
              <p:nvPr/>
            </p:nvPicPr>
            <p:blipFill>
              <a:blip r:embed="rId73"/>
              <a:stretch>
                <a:fillRect/>
              </a:stretch>
            </p:blipFill>
            <p:spPr>
              <a:xfrm>
                <a:off x="2536871" y="679858"/>
                <a:ext cx="2808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593" name="Ink 14592"/>
              <p14:cNvContentPartPr/>
              <p14:nvPr/>
            </p14:nvContentPartPr>
            <p14:xfrm>
              <a:off x="2650631" y="1258018"/>
              <a:ext cx="185040" cy="160200"/>
            </p14:xfrm>
          </p:contentPart>
        </mc:Choice>
        <mc:Fallback>
          <p:pic>
            <p:nvPicPr>
              <p:cNvPr id="14593" name="Ink 14592"/>
              <p:cNvPicPr/>
              <p:nvPr/>
            </p:nvPicPr>
            <p:blipFill>
              <a:blip r:embed="rId75"/>
              <a:stretch>
                <a:fillRect/>
              </a:stretch>
            </p:blipFill>
            <p:spPr>
              <a:xfrm>
                <a:off x="2640551" y="1246138"/>
                <a:ext cx="2070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594" name="Ink 14593"/>
              <p14:cNvContentPartPr/>
              <p14:nvPr/>
            </p14:nvContentPartPr>
            <p14:xfrm>
              <a:off x="2573591" y="2192578"/>
              <a:ext cx="240480" cy="137880"/>
            </p14:xfrm>
          </p:contentPart>
        </mc:Choice>
        <mc:Fallback>
          <p:pic>
            <p:nvPicPr>
              <p:cNvPr id="14594" name="Ink 14593"/>
              <p:cNvPicPr/>
              <p:nvPr/>
            </p:nvPicPr>
            <p:blipFill>
              <a:blip r:embed="rId77"/>
              <a:stretch>
                <a:fillRect/>
              </a:stretch>
            </p:blipFill>
            <p:spPr>
              <a:xfrm>
                <a:off x="2564591" y="2180698"/>
                <a:ext cx="2613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597" name="Ink 14596"/>
              <p14:cNvContentPartPr/>
              <p14:nvPr/>
            </p14:nvContentPartPr>
            <p14:xfrm>
              <a:off x="3485831" y="3531630"/>
              <a:ext cx="507240" cy="601708"/>
            </p14:xfrm>
          </p:contentPart>
        </mc:Choice>
        <mc:Fallback>
          <p:pic>
            <p:nvPicPr>
              <p:cNvPr id="14597" name="Ink 14596"/>
              <p:cNvPicPr/>
              <p:nvPr/>
            </p:nvPicPr>
            <p:blipFill>
              <a:blip r:embed="rId79"/>
              <a:stretch>
                <a:fillRect/>
              </a:stretch>
            </p:blipFill>
            <p:spPr>
              <a:xfrm>
                <a:off x="3470711" y="3517587"/>
                <a:ext cx="537480" cy="630875"/>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603" name="Ink 14602"/>
              <p14:cNvContentPartPr/>
              <p14:nvPr/>
            </p14:nvContentPartPr>
            <p14:xfrm>
              <a:off x="4628471" y="1844670"/>
              <a:ext cx="2216520" cy="1382908"/>
            </p14:xfrm>
          </p:contentPart>
        </mc:Choice>
        <mc:Fallback>
          <p:pic>
            <p:nvPicPr>
              <p:cNvPr id="14603" name="Ink 14602"/>
              <p:cNvPicPr/>
              <p:nvPr/>
            </p:nvPicPr>
            <p:blipFill>
              <a:blip r:embed="rId81"/>
              <a:stretch>
                <a:fillRect/>
              </a:stretch>
            </p:blipFill>
            <p:spPr>
              <a:xfrm>
                <a:off x="4619471" y="1836389"/>
                <a:ext cx="2235960" cy="139911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4607" name="Ink 14606"/>
              <p14:cNvContentPartPr/>
              <p14:nvPr/>
            </p14:nvContentPartPr>
            <p14:xfrm>
              <a:off x="4246511" y="3278910"/>
              <a:ext cx="500760" cy="778468"/>
            </p14:xfrm>
          </p:contentPart>
        </mc:Choice>
        <mc:Fallback>
          <p:pic>
            <p:nvPicPr>
              <p:cNvPr id="14607" name="Ink 14606"/>
              <p:cNvPicPr/>
              <p:nvPr/>
            </p:nvPicPr>
            <p:blipFill>
              <a:blip r:embed="rId83"/>
              <a:stretch>
                <a:fillRect/>
              </a:stretch>
            </p:blipFill>
            <p:spPr>
              <a:xfrm>
                <a:off x="4234271" y="3267388"/>
                <a:ext cx="524160" cy="798632"/>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4608" name="Ink 14607"/>
              <p14:cNvContentPartPr/>
              <p14:nvPr/>
            </p14:nvContentPartPr>
            <p14:xfrm>
              <a:off x="4859231" y="4696378"/>
              <a:ext cx="1056960" cy="608400"/>
            </p14:xfrm>
          </p:contentPart>
        </mc:Choice>
        <mc:Fallback>
          <p:pic>
            <p:nvPicPr>
              <p:cNvPr id="14608" name="Ink 14607"/>
              <p:cNvPicPr/>
              <p:nvPr/>
            </p:nvPicPr>
            <p:blipFill>
              <a:blip r:embed="rId85"/>
              <a:stretch>
                <a:fillRect/>
              </a:stretch>
            </p:blipFill>
            <p:spPr>
              <a:xfrm>
                <a:off x="4847351" y="4681627"/>
                <a:ext cx="1084320" cy="630347"/>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4613" name="Ink 14612"/>
              <p14:cNvContentPartPr/>
              <p14:nvPr/>
            </p14:nvContentPartPr>
            <p14:xfrm>
              <a:off x="3972191" y="1246498"/>
              <a:ext cx="208800" cy="190080"/>
            </p14:xfrm>
          </p:contentPart>
        </mc:Choice>
        <mc:Fallback>
          <p:pic>
            <p:nvPicPr>
              <p:cNvPr id="14613" name="Ink 14612"/>
              <p:cNvPicPr/>
              <p:nvPr/>
            </p:nvPicPr>
            <p:blipFill>
              <a:blip r:embed="rId87"/>
              <a:stretch>
                <a:fillRect/>
              </a:stretch>
            </p:blipFill>
            <p:spPr>
              <a:xfrm>
                <a:off x="3964631" y="1236058"/>
                <a:ext cx="2268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4615" name="Ink 14614"/>
              <p14:cNvContentPartPr/>
              <p14:nvPr/>
            </p14:nvContentPartPr>
            <p14:xfrm>
              <a:off x="4118711" y="2017978"/>
              <a:ext cx="334800" cy="473040"/>
            </p14:xfrm>
          </p:contentPart>
        </mc:Choice>
        <mc:Fallback>
          <p:pic>
            <p:nvPicPr>
              <p:cNvPr id="14615" name="Ink 14614"/>
              <p:cNvPicPr/>
              <p:nvPr/>
            </p:nvPicPr>
            <p:blipFill>
              <a:blip r:embed="rId89"/>
              <a:stretch>
                <a:fillRect/>
              </a:stretch>
            </p:blipFill>
            <p:spPr>
              <a:xfrm>
                <a:off x="4108271" y="2005018"/>
                <a:ext cx="35712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4623" name="Ink 14622"/>
              <p14:cNvContentPartPr/>
              <p14:nvPr/>
            </p14:nvContentPartPr>
            <p14:xfrm>
              <a:off x="6530351" y="-47130"/>
              <a:ext cx="833040" cy="919948"/>
            </p14:xfrm>
          </p:contentPart>
        </mc:Choice>
        <mc:Fallback>
          <p:pic>
            <p:nvPicPr>
              <p:cNvPr id="14623" name="Ink 14622"/>
              <p:cNvPicPr/>
              <p:nvPr/>
            </p:nvPicPr>
            <p:blipFill>
              <a:blip r:embed="rId91"/>
              <a:stretch>
                <a:fillRect/>
              </a:stretch>
            </p:blipFill>
            <p:spPr>
              <a:xfrm>
                <a:off x="6517031" y="-60452"/>
                <a:ext cx="860040" cy="945872"/>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627" name="Ink 14626"/>
              <p14:cNvContentPartPr/>
              <p14:nvPr/>
            </p14:nvContentPartPr>
            <p14:xfrm>
              <a:off x="6689111" y="771870"/>
              <a:ext cx="557640" cy="1424668"/>
            </p14:xfrm>
          </p:contentPart>
        </mc:Choice>
        <mc:Fallback>
          <p:pic>
            <p:nvPicPr>
              <p:cNvPr id="14627" name="Ink 14626"/>
              <p:cNvPicPr/>
              <p:nvPr/>
            </p:nvPicPr>
            <p:blipFill>
              <a:blip r:embed="rId93"/>
              <a:stretch>
                <a:fillRect/>
              </a:stretch>
            </p:blipFill>
            <p:spPr>
              <a:xfrm>
                <a:off x="6674711" y="759989"/>
                <a:ext cx="583920" cy="144771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639" name="Ink 14638"/>
              <p14:cNvContentPartPr/>
              <p14:nvPr/>
            </p14:nvContentPartPr>
            <p14:xfrm>
              <a:off x="4274591" y="6780058"/>
              <a:ext cx="542160" cy="101520"/>
            </p14:xfrm>
          </p:contentPart>
        </mc:Choice>
        <mc:Fallback>
          <p:pic>
            <p:nvPicPr>
              <p:cNvPr id="14639" name="Ink 14638"/>
              <p:cNvPicPr/>
              <p:nvPr/>
            </p:nvPicPr>
            <p:blipFill>
              <a:blip r:embed="rId95"/>
              <a:stretch>
                <a:fillRect/>
              </a:stretch>
            </p:blipFill>
            <p:spPr>
              <a:xfrm>
                <a:off x="4264511" y="6769258"/>
                <a:ext cx="5594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4645" name="Ink 14644"/>
              <p14:cNvContentPartPr/>
              <p14:nvPr/>
            </p14:nvContentPartPr>
            <p14:xfrm>
              <a:off x="4252631" y="4097550"/>
              <a:ext cx="655920" cy="343948"/>
            </p14:xfrm>
          </p:contentPart>
        </mc:Choice>
        <mc:Fallback>
          <p:pic>
            <p:nvPicPr>
              <p:cNvPr id="14645" name="Ink 14644"/>
              <p:cNvPicPr/>
              <p:nvPr/>
            </p:nvPicPr>
            <p:blipFill>
              <a:blip r:embed="rId97"/>
              <a:stretch>
                <a:fillRect/>
              </a:stretch>
            </p:blipFill>
            <p:spPr>
              <a:xfrm>
                <a:off x="4237511" y="4080983"/>
                <a:ext cx="683640" cy="375281"/>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4647" name="Ink 14646"/>
              <p14:cNvContentPartPr/>
              <p14:nvPr/>
            </p14:nvContentPartPr>
            <p14:xfrm>
              <a:off x="3712991" y="5161858"/>
              <a:ext cx="1260360" cy="130320"/>
            </p14:xfrm>
          </p:contentPart>
        </mc:Choice>
        <mc:Fallback>
          <p:pic>
            <p:nvPicPr>
              <p:cNvPr id="14647" name="Ink 14646"/>
              <p:cNvPicPr/>
              <p:nvPr/>
            </p:nvPicPr>
            <p:blipFill>
              <a:blip r:embed="rId99"/>
              <a:stretch>
                <a:fillRect/>
              </a:stretch>
            </p:blipFill>
            <p:spPr>
              <a:xfrm>
                <a:off x="3705071" y="5151778"/>
                <a:ext cx="12787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4650" name="Ink 14649"/>
              <p14:cNvContentPartPr/>
              <p14:nvPr/>
            </p14:nvContentPartPr>
            <p14:xfrm>
              <a:off x="7322711" y="4973218"/>
              <a:ext cx="190080" cy="283680"/>
            </p14:xfrm>
          </p:contentPart>
        </mc:Choice>
        <mc:Fallback>
          <p:pic>
            <p:nvPicPr>
              <p:cNvPr id="14650" name="Ink 14649"/>
              <p:cNvPicPr/>
              <p:nvPr/>
            </p:nvPicPr>
            <p:blipFill>
              <a:blip r:embed="rId101"/>
              <a:stretch>
                <a:fillRect/>
              </a:stretch>
            </p:blipFill>
            <p:spPr>
              <a:xfrm>
                <a:off x="7314431" y="4968538"/>
                <a:ext cx="2030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4652" name="Ink 14651"/>
              <p14:cNvContentPartPr/>
              <p14:nvPr/>
            </p14:nvContentPartPr>
            <p14:xfrm>
              <a:off x="7492631" y="5790418"/>
              <a:ext cx="360" cy="40320"/>
            </p14:xfrm>
          </p:contentPart>
        </mc:Choice>
        <mc:Fallback>
          <p:pic>
            <p:nvPicPr>
              <p:cNvPr id="14652" name="Ink 14651"/>
              <p:cNvPicPr/>
              <p:nvPr/>
            </p:nvPicPr>
            <p:blipFill>
              <a:blip r:embed="rId103"/>
              <a:stretch>
                <a:fillRect/>
              </a:stretch>
            </p:blipFill>
            <p:spPr>
              <a:xfrm>
                <a:off x="7480031" y="5778178"/>
                <a:ext cx="255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4654" name="Ink 14653"/>
              <p14:cNvContentPartPr/>
              <p14:nvPr/>
            </p14:nvContentPartPr>
            <p14:xfrm>
              <a:off x="8031911" y="5038018"/>
              <a:ext cx="504720" cy="1501920"/>
            </p14:xfrm>
          </p:contentPart>
        </mc:Choice>
        <mc:Fallback>
          <p:pic>
            <p:nvPicPr>
              <p:cNvPr id="14654" name="Ink 14653"/>
              <p:cNvPicPr/>
              <p:nvPr/>
            </p:nvPicPr>
            <p:blipFill>
              <a:blip r:embed="rId105"/>
              <a:stretch>
                <a:fillRect/>
              </a:stretch>
            </p:blipFill>
            <p:spPr>
              <a:xfrm>
                <a:off x="8022551" y="5028658"/>
                <a:ext cx="522720" cy="1519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4659" name="Ink 14658"/>
              <p14:cNvContentPartPr/>
              <p14:nvPr/>
            </p14:nvContentPartPr>
            <p14:xfrm>
              <a:off x="5470871" y="986790"/>
              <a:ext cx="744120" cy="589828"/>
            </p14:xfrm>
          </p:contentPart>
        </mc:Choice>
        <mc:Fallback>
          <p:pic>
            <p:nvPicPr>
              <p:cNvPr id="14659" name="Ink 14658"/>
              <p:cNvPicPr/>
              <p:nvPr/>
            </p:nvPicPr>
            <p:blipFill>
              <a:blip r:embed="rId107"/>
              <a:stretch>
                <a:fillRect/>
              </a:stretch>
            </p:blipFill>
            <p:spPr>
              <a:xfrm>
                <a:off x="5458271" y="974547"/>
                <a:ext cx="768960" cy="61251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4660" name="Ink 14659"/>
              <p14:cNvContentPartPr/>
              <p14:nvPr/>
            </p14:nvContentPartPr>
            <p14:xfrm>
              <a:off x="5812871" y="1560990"/>
              <a:ext cx="238320" cy="42988"/>
            </p14:xfrm>
          </p:contentPart>
        </mc:Choice>
        <mc:Fallback>
          <p:pic>
            <p:nvPicPr>
              <p:cNvPr id="14660" name="Ink 14659"/>
              <p:cNvPicPr/>
              <p:nvPr/>
            </p:nvPicPr>
            <p:blipFill>
              <a:blip r:embed="rId109"/>
              <a:stretch>
                <a:fillRect/>
              </a:stretch>
            </p:blipFill>
            <p:spPr>
              <a:xfrm>
                <a:off x="5801711" y="1555210"/>
                <a:ext cx="261000" cy="59966"/>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4661" name="Ink 14660"/>
              <p14:cNvContentPartPr/>
              <p14:nvPr/>
            </p14:nvContentPartPr>
            <p14:xfrm>
              <a:off x="7696391" y="1049070"/>
              <a:ext cx="636840" cy="572908"/>
            </p14:xfrm>
          </p:contentPart>
        </mc:Choice>
        <mc:Fallback>
          <p:pic>
            <p:nvPicPr>
              <p:cNvPr id="14661" name="Ink 14660"/>
              <p:cNvPicPr/>
              <p:nvPr/>
            </p:nvPicPr>
            <p:blipFill>
              <a:blip r:embed="rId111"/>
              <a:stretch>
                <a:fillRect/>
              </a:stretch>
            </p:blipFill>
            <p:spPr>
              <a:xfrm>
                <a:off x="7681631" y="1034666"/>
                <a:ext cx="666000" cy="60099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4667" name="Ink 14666"/>
              <p14:cNvContentPartPr/>
              <p14:nvPr/>
            </p14:nvContentPartPr>
            <p14:xfrm>
              <a:off x="8303711" y="2470138"/>
              <a:ext cx="831600" cy="531000"/>
            </p14:xfrm>
          </p:contentPart>
        </mc:Choice>
        <mc:Fallback>
          <p:pic>
            <p:nvPicPr>
              <p:cNvPr id="14667" name="Ink 14666"/>
              <p:cNvPicPr/>
              <p:nvPr/>
            </p:nvPicPr>
            <p:blipFill>
              <a:blip r:embed="rId113"/>
              <a:stretch>
                <a:fillRect/>
              </a:stretch>
            </p:blipFill>
            <p:spPr>
              <a:xfrm>
                <a:off x="8296871" y="2460058"/>
                <a:ext cx="84780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673" name="Ink 14672"/>
              <p14:cNvContentPartPr/>
              <p14:nvPr/>
            </p14:nvContentPartPr>
            <p14:xfrm>
              <a:off x="5596871" y="459030"/>
              <a:ext cx="1676880" cy="1022548"/>
            </p14:xfrm>
          </p:contentPart>
        </mc:Choice>
        <mc:Fallback>
          <p:pic>
            <p:nvPicPr>
              <p:cNvPr id="14673" name="Ink 14672"/>
              <p:cNvPicPr/>
              <p:nvPr/>
            </p:nvPicPr>
            <p:blipFill>
              <a:blip r:embed="rId115"/>
              <a:stretch>
                <a:fillRect/>
              </a:stretch>
            </p:blipFill>
            <p:spPr>
              <a:xfrm>
                <a:off x="5591831" y="452549"/>
                <a:ext cx="1688400" cy="103587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4674" name="Ink 14673"/>
              <p14:cNvContentPartPr/>
              <p14:nvPr/>
            </p14:nvContentPartPr>
            <p14:xfrm>
              <a:off x="6763631" y="1752150"/>
              <a:ext cx="1355040" cy="394708"/>
            </p14:xfrm>
          </p:contentPart>
        </mc:Choice>
        <mc:Fallback>
          <p:pic>
            <p:nvPicPr>
              <p:cNvPr id="14674" name="Ink 14673"/>
              <p:cNvPicPr/>
              <p:nvPr/>
            </p:nvPicPr>
            <p:blipFill>
              <a:blip r:embed="rId117"/>
              <a:stretch>
                <a:fillRect/>
              </a:stretch>
            </p:blipFill>
            <p:spPr>
              <a:xfrm>
                <a:off x="6754993" y="1746388"/>
                <a:ext cx="1377354" cy="411274"/>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4678" name="Ink 14677"/>
              <p14:cNvContentPartPr/>
              <p14:nvPr/>
            </p14:nvContentPartPr>
            <p14:xfrm>
              <a:off x="3572591" y="2915310"/>
              <a:ext cx="590040" cy="184828"/>
            </p14:xfrm>
          </p:contentPart>
        </mc:Choice>
        <mc:Fallback>
          <p:pic>
            <p:nvPicPr>
              <p:cNvPr id="14678" name="Ink 14677"/>
              <p:cNvPicPr/>
              <p:nvPr/>
            </p:nvPicPr>
            <p:blipFill>
              <a:blip r:embed="rId119"/>
              <a:stretch>
                <a:fillRect/>
              </a:stretch>
            </p:blipFill>
            <p:spPr>
              <a:xfrm>
                <a:off x="3561791" y="2902700"/>
                <a:ext cx="612720" cy="207526"/>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4679" name="Ink 14678"/>
              <p14:cNvContentPartPr/>
              <p14:nvPr/>
            </p14:nvContentPartPr>
            <p14:xfrm>
              <a:off x="3539111" y="3634230"/>
              <a:ext cx="21600" cy="2668"/>
            </p14:xfrm>
          </p:contentPart>
        </mc:Choice>
        <mc:Fallback>
          <p:pic>
            <p:nvPicPr>
              <p:cNvPr id="14679" name="Ink 14678"/>
              <p:cNvPicPr/>
              <p:nvPr/>
            </p:nvPicPr>
            <p:blipFill>
              <a:blip r:embed="rId121"/>
              <a:stretch>
                <a:fillRect/>
              </a:stretch>
            </p:blipFill>
            <p:spPr>
              <a:xfrm>
                <a:off x="3534071" y="3628132"/>
                <a:ext cx="32400" cy="14865"/>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4680" name="Ink 14679"/>
              <p14:cNvContentPartPr/>
              <p14:nvPr/>
            </p14:nvContentPartPr>
            <p14:xfrm>
              <a:off x="1298111" y="5119738"/>
              <a:ext cx="1138320" cy="320040"/>
            </p14:xfrm>
          </p:contentPart>
        </mc:Choice>
        <mc:Fallback>
          <p:pic>
            <p:nvPicPr>
              <p:cNvPr id="14680" name="Ink 14679"/>
              <p:cNvPicPr/>
              <p:nvPr/>
            </p:nvPicPr>
            <p:blipFill>
              <a:blip r:embed="rId123"/>
              <a:stretch>
                <a:fillRect/>
              </a:stretch>
            </p:blipFill>
            <p:spPr>
              <a:xfrm>
                <a:off x="1286231" y="5106058"/>
                <a:ext cx="11635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4681" name="Ink 14680"/>
              <p14:cNvContentPartPr/>
              <p14:nvPr/>
            </p14:nvContentPartPr>
            <p14:xfrm>
              <a:off x="2103791" y="5174098"/>
              <a:ext cx="90000" cy="348120"/>
            </p14:xfrm>
          </p:contentPart>
        </mc:Choice>
        <mc:Fallback>
          <p:pic>
            <p:nvPicPr>
              <p:cNvPr id="14681" name="Ink 14680"/>
              <p:cNvPicPr/>
              <p:nvPr/>
            </p:nvPicPr>
            <p:blipFill>
              <a:blip r:embed="rId125"/>
              <a:stretch>
                <a:fillRect/>
              </a:stretch>
            </p:blipFill>
            <p:spPr>
              <a:xfrm>
                <a:off x="2093351" y="5164378"/>
                <a:ext cx="1108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4682" name="Ink 14681"/>
              <p14:cNvContentPartPr/>
              <p14:nvPr/>
            </p14:nvContentPartPr>
            <p14:xfrm>
              <a:off x="2201711" y="5347258"/>
              <a:ext cx="53640" cy="95040"/>
            </p14:xfrm>
          </p:contentPart>
        </mc:Choice>
        <mc:Fallback>
          <p:pic>
            <p:nvPicPr>
              <p:cNvPr id="14682" name="Ink 14681"/>
              <p:cNvPicPr/>
              <p:nvPr/>
            </p:nvPicPr>
            <p:blipFill>
              <a:blip r:embed="rId127"/>
              <a:stretch>
                <a:fillRect/>
              </a:stretch>
            </p:blipFill>
            <p:spPr>
              <a:xfrm>
                <a:off x="2191991" y="5337898"/>
                <a:ext cx="70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683" name="Ink 14682"/>
              <p14:cNvContentPartPr/>
              <p14:nvPr/>
            </p14:nvContentPartPr>
            <p14:xfrm>
              <a:off x="3888311" y="5148178"/>
              <a:ext cx="17640" cy="18720"/>
            </p14:xfrm>
          </p:contentPart>
        </mc:Choice>
        <mc:Fallback>
          <p:pic>
            <p:nvPicPr>
              <p:cNvPr id="14683" name="Ink 14682"/>
              <p:cNvPicPr/>
              <p:nvPr/>
            </p:nvPicPr>
            <p:blipFill>
              <a:blip r:embed="rId129"/>
              <a:stretch>
                <a:fillRect/>
              </a:stretch>
            </p:blipFill>
            <p:spPr>
              <a:xfrm>
                <a:off x="3879311" y="5139178"/>
                <a:ext cx="345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691" name="Ink 14690"/>
              <p14:cNvContentPartPr/>
              <p14:nvPr/>
            </p14:nvContentPartPr>
            <p14:xfrm>
              <a:off x="3125471" y="2666550"/>
              <a:ext cx="1022400" cy="525388"/>
            </p14:xfrm>
          </p:contentPart>
        </mc:Choice>
        <mc:Fallback>
          <p:pic>
            <p:nvPicPr>
              <p:cNvPr id="14691" name="Ink 14690"/>
              <p:cNvPicPr/>
              <p:nvPr/>
            </p:nvPicPr>
            <p:blipFill>
              <a:blip r:embed="rId131"/>
              <a:stretch>
                <a:fillRect/>
              </a:stretch>
            </p:blipFill>
            <p:spPr>
              <a:xfrm>
                <a:off x="3111431" y="2662229"/>
                <a:ext cx="1040760" cy="543033"/>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692" name="Ink 14691"/>
              <p14:cNvContentPartPr/>
              <p14:nvPr/>
            </p14:nvContentPartPr>
            <p14:xfrm>
              <a:off x="4186031" y="3113310"/>
              <a:ext cx="76320" cy="86908"/>
            </p14:xfrm>
          </p:contentPart>
        </mc:Choice>
        <mc:Fallback>
          <p:pic>
            <p:nvPicPr>
              <p:cNvPr id="14692" name="Ink 14691"/>
              <p:cNvPicPr/>
              <p:nvPr/>
            </p:nvPicPr>
            <p:blipFill>
              <a:blip r:embed="rId133"/>
              <a:stretch>
                <a:fillRect/>
              </a:stretch>
            </p:blipFill>
            <p:spPr>
              <a:xfrm>
                <a:off x="4180631" y="3107901"/>
                <a:ext cx="86760" cy="95923"/>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4693" name="Ink 14692"/>
              <p14:cNvContentPartPr/>
              <p14:nvPr/>
            </p14:nvContentPartPr>
            <p14:xfrm>
              <a:off x="3600671" y="3655830"/>
              <a:ext cx="730800" cy="368428"/>
            </p14:xfrm>
          </p:contentPart>
        </mc:Choice>
        <mc:Fallback>
          <p:pic>
            <p:nvPicPr>
              <p:cNvPr id="14693" name="Ink 14692"/>
              <p:cNvPicPr/>
              <p:nvPr/>
            </p:nvPicPr>
            <p:blipFill>
              <a:blip r:embed="rId135"/>
              <a:stretch>
                <a:fillRect/>
              </a:stretch>
            </p:blipFill>
            <p:spPr>
              <a:xfrm>
                <a:off x="3592751" y="3646466"/>
                <a:ext cx="748080" cy="382474"/>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4699" name="Ink 14698"/>
              <p14:cNvContentPartPr/>
              <p14:nvPr/>
            </p14:nvContentPartPr>
            <p14:xfrm>
              <a:off x="6627191" y="572430"/>
              <a:ext cx="641880" cy="357628"/>
            </p14:xfrm>
          </p:contentPart>
        </mc:Choice>
        <mc:Fallback>
          <p:pic>
            <p:nvPicPr>
              <p:cNvPr id="14699" name="Ink 14698"/>
              <p:cNvPicPr/>
              <p:nvPr/>
            </p:nvPicPr>
            <p:blipFill>
              <a:blip r:embed="rId137"/>
              <a:stretch>
                <a:fillRect/>
              </a:stretch>
            </p:blipFill>
            <p:spPr>
              <a:xfrm>
                <a:off x="6616031" y="559104"/>
                <a:ext cx="666360" cy="382118"/>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700" name="Ink 14699"/>
              <p14:cNvContentPartPr/>
              <p14:nvPr/>
            </p14:nvContentPartPr>
            <p14:xfrm>
              <a:off x="6681551" y="669270"/>
              <a:ext cx="586800" cy="294268"/>
            </p14:xfrm>
          </p:contentPart>
        </mc:Choice>
        <mc:Fallback>
          <p:pic>
            <p:nvPicPr>
              <p:cNvPr id="14700" name="Ink 14699"/>
              <p:cNvPicPr/>
              <p:nvPr/>
            </p:nvPicPr>
            <p:blipFill>
              <a:blip r:embed="rId139"/>
              <a:stretch>
                <a:fillRect/>
              </a:stretch>
            </p:blipFill>
            <p:spPr>
              <a:xfrm>
                <a:off x="6671111" y="655583"/>
                <a:ext cx="611280" cy="318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701" name="Ink 14700"/>
              <p14:cNvContentPartPr/>
              <p14:nvPr/>
            </p14:nvContentPartPr>
            <p14:xfrm>
              <a:off x="8899511" y="2386978"/>
              <a:ext cx="176040" cy="657720"/>
            </p14:xfrm>
          </p:contentPart>
        </mc:Choice>
        <mc:Fallback>
          <p:pic>
            <p:nvPicPr>
              <p:cNvPr id="14701" name="Ink 14700"/>
              <p:cNvPicPr/>
              <p:nvPr/>
            </p:nvPicPr>
            <p:blipFill>
              <a:blip r:embed="rId141"/>
              <a:stretch>
                <a:fillRect/>
              </a:stretch>
            </p:blipFill>
            <p:spPr>
              <a:xfrm>
                <a:off x="8893391" y="2376898"/>
                <a:ext cx="19044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703" name="Ink 14702"/>
              <p14:cNvContentPartPr/>
              <p14:nvPr/>
            </p14:nvContentPartPr>
            <p14:xfrm>
              <a:off x="8149271" y="2556538"/>
              <a:ext cx="419400" cy="1727280"/>
            </p14:xfrm>
          </p:contentPart>
        </mc:Choice>
        <mc:Fallback>
          <p:pic>
            <p:nvPicPr>
              <p:cNvPr id="14703" name="Ink 14702"/>
              <p:cNvPicPr/>
              <p:nvPr/>
            </p:nvPicPr>
            <p:blipFill>
              <a:blip r:embed="rId143"/>
              <a:stretch>
                <a:fillRect/>
              </a:stretch>
            </p:blipFill>
            <p:spPr>
              <a:xfrm>
                <a:off x="8135231" y="2542498"/>
                <a:ext cx="448200" cy="1755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704" name="Ink 14703"/>
              <p14:cNvContentPartPr/>
              <p14:nvPr/>
            </p14:nvContentPartPr>
            <p14:xfrm>
              <a:off x="5185391" y="4859818"/>
              <a:ext cx="73440" cy="102240"/>
            </p14:xfrm>
          </p:contentPart>
        </mc:Choice>
        <mc:Fallback>
          <p:pic>
            <p:nvPicPr>
              <p:cNvPr id="14704" name="Ink 14703"/>
              <p:cNvPicPr/>
              <p:nvPr/>
            </p:nvPicPr>
            <p:blipFill>
              <a:blip r:embed="rId145"/>
              <a:stretch>
                <a:fillRect/>
              </a:stretch>
            </p:blipFill>
            <p:spPr>
              <a:xfrm>
                <a:off x="5181791" y="4856218"/>
                <a:ext cx="81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705" name="Ink 14704"/>
              <p14:cNvContentPartPr/>
              <p14:nvPr/>
            </p14:nvContentPartPr>
            <p14:xfrm>
              <a:off x="4948871" y="5108218"/>
              <a:ext cx="29880" cy="106200"/>
            </p14:xfrm>
          </p:contentPart>
        </mc:Choice>
        <mc:Fallback>
          <p:pic>
            <p:nvPicPr>
              <p:cNvPr id="14705" name="Ink 14704"/>
              <p:cNvPicPr/>
              <p:nvPr/>
            </p:nvPicPr>
            <p:blipFill>
              <a:blip r:embed="rId147"/>
              <a:stretch>
                <a:fillRect/>
              </a:stretch>
            </p:blipFill>
            <p:spPr>
              <a:xfrm>
                <a:off x="4944911" y="5104618"/>
                <a:ext cx="37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4706" name="Ink 14705"/>
              <p14:cNvContentPartPr/>
              <p14:nvPr/>
            </p14:nvContentPartPr>
            <p14:xfrm>
              <a:off x="7479311" y="5994178"/>
              <a:ext cx="2520" cy="24120"/>
            </p14:xfrm>
          </p:contentPart>
        </mc:Choice>
        <mc:Fallback>
          <p:pic>
            <p:nvPicPr>
              <p:cNvPr id="14706" name="Ink 14705"/>
              <p:cNvPicPr/>
              <p:nvPr/>
            </p:nvPicPr>
            <p:blipFill>
              <a:blip r:embed="rId149"/>
              <a:stretch>
                <a:fillRect/>
              </a:stretch>
            </p:blipFill>
            <p:spPr>
              <a:xfrm>
                <a:off x="7468151" y="5983018"/>
                <a:ext cx="24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707" name="Ink 14706"/>
              <p14:cNvContentPartPr/>
              <p14:nvPr/>
            </p14:nvContentPartPr>
            <p14:xfrm>
              <a:off x="7477151" y="6052138"/>
              <a:ext cx="2160" cy="3960"/>
            </p14:xfrm>
          </p:contentPart>
        </mc:Choice>
        <mc:Fallback>
          <p:pic>
            <p:nvPicPr>
              <p:cNvPr id="14707" name="Ink 14706"/>
              <p:cNvPicPr/>
              <p:nvPr/>
            </p:nvPicPr>
            <p:blipFill>
              <a:blip r:embed="rId151"/>
              <a:stretch>
                <a:fillRect/>
              </a:stretch>
            </p:blipFill>
            <p:spPr>
              <a:xfrm>
                <a:off x="7467791" y="6040978"/>
                <a:ext cx="226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4713" name="Ink 14712"/>
              <p14:cNvContentPartPr/>
              <p14:nvPr/>
            </p14:nvContentPartPr>
            <p14:xfrm>
              <a:off x="7441151" y="3956218"/>
              <a:ext cx="1251000" cy="658440"/>
            </p14:xfrm>
          </p:contentPart>
        </mc:Choice>
        <mc:Fallback>
          <p:pic>
            <p:nvPicPr>
              <p:cNvPr id="14713" name="Ink 14712"/>
              <p:cNvPicPr/>
              <p:nvPr/>
            </p:nvPicPr>
            <p:blipFill>
              <a:blip r:embed="rId153"/>
              <a:stretch>
                <a:fillRect/>
              </a:stretch>
            </p:blipFill>
            <p:spPr>
              <a:xfrm>
                <a:off x="7432871" y="3943618"/>
                <a:ext cx="1267560" cy="677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717" name="Ink 14716"/>
              <p14:cNvContentPartPr/>
              <p14:nvPr/>
            </p14:nvContentPartPr>
            <p14:xfrm>
              <a:off x="5058311" y="5755498"/>
              <a:ext cx="360" cy="5400"/>
            </p14:xfrm>
          </p:contentPart>
        </mc:Choice>
        <mc:Fallback>
          <p:pic>
            <p:nvPicPr>
              <p:cNvPr id="14717" name="Ink 14716"/>
              <p:cNvPicPr/>
              <p:nvPr/>
            </p:nvPicPr>
            <p:blipFill>
              <a:blip r:embed="rId155"/>
              <a:stretch>
                <a:fillRect/>
              </a:stretch>
            </p:blipFill>
            <p:spPr>
              <a:xfrm>
                <a:off x="5054351" y="5751538"/>
                <a:ext cx="8280" cy="1224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spect="1" noChangeArrowheads="1"/>
          </p:cNvSpPr>
          <p:nvPr>
            <p:ph type="title"/>
          </p:nvPr>
        </p:nvSpPr>
        <p:spPr>
          <a:xfrm>
            <a:off x="152400" y="277813"/>
            <a:ext cx="8763000" cy="1093787"/>
          </a:xfrm>
        </p:spPr>
        <p:txBody>
          <a:bodyPr/>
          <a:lstStyle/>
          <a:p>
            <a:r>
              <a:rPr kumimoji="1" lang="en-US"/>
              <a:t>FDM Voiceband Example</a:t>
            </a:r>
          </a:p>
        </p:txBody>
      </p:sp>
      <p:pic>
        <p:nvPicPr>
          <p:cNvPr id="9221" name="Picture 5" descr="&#10;FDM-Voiceband                                                  0028286D  Mnementh                      BEAE7A2F:"/>
          <p:cNvPicPr>
            <a:picLocks noChangeAspect="1" noChangeArrowheads="1"/>
          </p:cNvPicPr>
          <p:nvPr/>
        </p:nvPicPr>
        <p:blipFill>
          <a:blip r:embed="rId3"/>
          <a:srcRect l="4633" t="10739" r="4633" b="14319"/>
          <a:stretch>
            <a:fillRect/>
          </a:stretch>
        </p:blipFill>
        <p:spPr bwMode="auto">
          <a:xfrm>
            <a:off x="2057400" y="1398588"/>
            <a:ext cx="5002213" cy="5346700"/>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716711" y="1128630"/>
              <a:ext cx="2822760" cy="129600"/>
            </p14:xfrm>
          </p:contentPart>
        </mc:Choice>
        <mc:Fallback>
          <p:pic>
            <p:nvPicPr>
              <p:cNvPr id="4" name="Ink 3"/>
              <p:cNvPicPr/>
              <p:nvPr/>
            </p:nvPicPr>
            <p:blipFill>
              <a:blip r:embed="rId5"/>
              <a:stretch>
                <a:fillRect/>
              </a:stretch>
            </p:blipFill>
            <p:spPr>
              <a:xfrm>
                <a:off x="708791" y="1117830"/>
                <a:ext cx="2836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3685271" y="1238790"/>
              <a:ext cx="1030320" cy="138240"/>
            </p14:xfrm>
          </p:contentPart>
        </mc:Choice>
        <mc:Fallback>
          <p:pic>
            <p:nvPicPr>
              <p:cNvPr id="5" name="Ink 4"/>
              <p:cNvPicPr/>
              <p:nvPr/>
            </p:nvPicPr>
            <p:blipFill>
              <a:blip r:embed="rId7"/>
              <a:stretch>
                <a:fillRect/>
              </a:stretch>
            </p:blipFill>
            <p:spPr>
              <a:xfrm>
                <a:off x="3680951" y="1231590"/>
                <a:ext cx="1044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p14:cNvContentPartPr/>
              <p14:nvPr/>
            </p14:nvContentPartPr>
            <p14:xfrm>
              <a:off x="2363351" y="2039430"/>
              <a:ext cx="980280" cy="388440"/>
            </p14:xfrm>
          </p:contentPart>
        </mc:Choice>
        <mc:Fallback>
          <p:pic>
            <p:nvPicPr>
              <p:cNvPr id="13" name="Ink 12"/>
              <p:cNvPicPr/>
              <p:nvPr/>
            </p:nvPicPr>
            <p:blipFill>
              <a:blip r:embed="rId9"/>
              <a:stretch>
                <a:fillRect/>
              </a:stretch>
            </p:blipFill>
            <p:spPr>
              <a:xfrm>
                <a:off x="2350031" y="2026110"/>
                <a:ext cx="100728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p14:cNvContentPartPr/>
              <p14:nvPr/>
            </p14:nvContentPartPr>
            <p14:xfrm>
              <a:off x="2374511" y="2645310"/>
              <a:ext cx="1092600" cy="142920"/>
            </p14:xfrm>
          </p:contentPart>
        </mc:Choice>
        <mc:Fallback>
          <p:pic>
            <p:nvPicPr>
              <p:cNvPr id="16" name="Ink 15"/>
              <p:cNvPicPr/>
              <p:nvPr/>
            </p:nvPicPr>
            <p:blipFill>
              <a:blip r:embed="rId11"/>
              <a:stretch>
                <a:fillRect/>
              </a:stretch>
            </p:blipFill>
            <p:spPr>
              <a:xfrm>
                <a:off x="2365511" y="2632350"/>
                <a:ext cx="11149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p14:cNvContentPartPr/>
              <p14:nvPr/>
            </p14:nvContentPartPr>
            <p14:xfrm>
              <a:off x="3523991" y="2868510"/>
              <a:ext cx="1975320" cy="793800"/>
            </p14:xfrm>
          </p:contentPart>
        </mc:Choice>
        <mc:Fallback>
          <p:pic>
            <p:nvPicPr>
              <p:cNvPr id="31" name="Ink 30"/>
              <p:cNvPicPr/>
              <p:nvPr/>
            </p:nvPicPr>
            <p:blipFill>
              <a:blip r:embed="rId13"/>
              <a:stretch>
                <a:fillRect/>
              </a:stretch>
            </p:blipFill>
            <p:spPr>
              <a:xfrm>
                <a:off x="3520391" y="2852670"/>
                <a:ext cx="199368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p14:cNvContentPartPr/>
              <p14:nvPr/>
            </p14:nvContentPartPr>
            <p14:xfrm>
              <a:off x="4053911" y="4073790"/>
              <a:ext cx="628560" cy="525960"/>
            </p14:xfrm>
          </p:contentPart>
        </mc:Choice>
        <mc:Fallback>
          <p:pic>
            <p:nvPicPr>
              <p:cNvPr id="32" name="Ink 31"/>
              <p:cNvPicPr/>
              <p:nvPr/>
            </p:nvPicPr>
            <p:blipFill>
              <a:blip r:embed="rId15"/>
              <a:stretch>
                <a:fillRect/>
              </a:stretch>
            </p:blipFill>
            <p:spPr>
              <a:xfrm>
                <a:off x="4038791" y="4068750"/>
                <a:ext cx="65520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p14:cNvContentPartPr/>
              <p14:nvPr/>
            </p14:nvContentPartPr>
            <p14:xfrm>
              <a:off x="3525071" y="6177630"/>
              <a:ext cx="3191760" cy="575640"/>
            </p14:xfrm>
          </p:contentPart>
        </mc:Choice>
        <mc:Fallback>
          <p:pic>
            <p:nvPicPr>
              <p:cNvPr id="46" name="Ink 45"/>
              <p:cNvPicPr/>
              <p:nvPr/>
            </p:nvPicPr>
            <p:blipFill>
              <a:blip r:embed="rId17"/>
              <a:stretch>
                <a:fillRect/>
              </a:stretch>
            </p:blipFill>
            <p:spPr>
              <a:xfrm>
                <a:off x="3512111" y="6166470"/>
                <a:ext cx="321804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9" name="Ink 48"/>
              <p14:cNvContentPartPr/>
              <p14:nvPr/>
            </p14:nvContentPartPr>
            <p14:xfrm>
              <a:off x="4137071" y="5386350"/>
              <a:ext cx="388800" cy="54720"/>
            </p14:xfrm>
          </p:contentPart>
        </mc:Choice>
        <mc:Fallback>
          <p:pic>
            <p:nvPicPr>
              <p:cNvPr id="49" name="Ink 48"/>
              <p:cNvPicPr/>
              <p:nvPr/>
            </p:nvPicPr>
            <p:blipFill>
              <a:blip r:embed="rId19"/>
              <a:stretch>
                <a:fillRect/>
              </a:stretch>
            </p:blipFill>
            <p:spPr>
              <a:xfrm>
                <a:off x="4125191" y="5373390"/>
                <a:ext cx="413640" cy="7776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kumimoji="1" lang="en-US"/>
              <a:t>Analog Carrier Systems</a:t>
            </a:r>
          </a:p>
        </p:txBody>
      </p:sp>
      <p:sp>
        <p:nvSpPr>
          <p:cNvPr id="10243" name="Rectangle 3"/>
          <p:cNvSpPr>
            <a:spLocks noGrp="1" noChangeArrowheads="1"/>
          </p:cNvSpPr>
          <p:nvPr>
            <p:ph idx="1"/>
          </p:nvPr>
        </p:nvSpPr>
        <p:spPr>
          <a:xfrm>
            <a:off x="457200" y="1447800"/>
            <a:ext cx="8382000" cy="5410200"/>
          </a:xfrm>
        </p:spPr>
        <p:txBody>
          <a:bodyPr>
            <a:normAutofit lnSpcReduction="10000"/>
          </a:bodyPr>
          <a:lstStyle/>
          <a:p>
            <a:pPr>
              <a:lnSpc>
                <a:spcPct val="90000"/>
              </a:lnSpc>
            </a:pPr>
            <a:r>
              <a:rPr kumimoji="1" lang="en-US" sz="2800" dirty="0">
                <a:latin typeface="Times New Roman" pitchFamily="18" charset="0"/>
                <a:cs typeface="Times New Roman" pitchFamily="18" charset="0"/>
              </a:rPr>
              <a:t>long-distance links use an FDM </a:t>
            </a:r>
            <a:r>
              <a:rPr kumimoji="1" lang="en-US" sz="2800" dirty="0" smtClean="0">
                <a:latin typeface="Times New Roman" pitchFamily="18" charset="0"/>
                <a:cs typeface="Times New Roman" pitchFamily="18" charset="0"/>
              </a:rPr>
              <a:t>hierarchy</a:t>
            </a:r>
          </a:p>
          <a:p>
            <a:pPr>
              <a:lnSpc>
                <a:spcPct val="90000"/>
              </a:lnSpc>
            </a:pPr>
            <a:r>
              <a:rPr kumimoji="1" lang="en-US" sz="2800" dirty="0" smtClean="0">
                <a:latin typeface="Times New Roman" pitchFamily="18" charset="0"/>
                <a:cs typeface="Times New Roman" pitchFamily="18" charset="0"/>
              </a:rPr>
              <a:t>Used to transmit </a:t>
            </a:r>
            <a:r>
              <a:rPr kumimoji="1" lang="en-US" sz="2800" dirty="0" err="1" smtClean="0">
                <a:latin typeface="Times New Roman" pitchFamily="18" charset="0"/>
                <a:cs typeface="Times New Roman" pitchFamily="18" charset="0"/>
              </a:rPr>
              <a:t>voiceband</a:t>
            </a:r>
            <a:r>
              <a:rPr kumimoji="1" lang="en-US" sz="2800" dirty="0" smtClean="0">
                <a:latin typeface="Times New Roman" pitchFamily="18" charset="0"/>
                <a:cs typeface="Times New Roman" pitchFamily="18" charset="0"/>
              </a:rPr>
              <a:t> signals over high capacity transmission links.</a:t>
            </a:r>
            <a:endParaRPr kumimoji="1" lang="en-US" sz="2800" dirty="0">
              <a:latin typeface="Times New Roman" pitchFamily="18" charset="0"/>
              <a:cs typeface="Times New Roman" pitchFamily="18" charset="0"/>
            </a:endParaRPr>
          </a:p>
          <a:p>
            <a:pPr>
              <a:lnSpc>
                <a:spcPct val="90000"/>
              </a:lnSpc>
            </a:pPr>
            <a:r>
              <a:rPr kumimoji="1" lang="en-US" sz="2800" dirty="0" smtClean="0">
                <a:latin typeface="Times New Roman" pitchFamily="18" charset="0"/>
                <a:cs typeface="Times New Roman" pitchFamily="18" charset="0"/>
              </a:rPr>
              <a:t>Group- 1</a:t>
            </a:r>
            <a:r>
              <a:rPr kumimoji="1" lang="en-US" sz="2800" baseline="30000" dirty="0" smtClean="0">
                <a:latin typeface="Times New Roman" pitchFamily="18" charset="0"/>
                <a:cs typeface="Times New Roman" pitchFamily="18" charset="0"/>
              </a:rPr>
              <a:t>st</a:t>
            </a:r>
            <a:r>
              <a:rPr kumimoji="1" lang="en-US" sz="2800" dirty="0" smtClean="0">
                <a:latin typeface="Times New Roman" pitchFamily="18" charset="0"/>
                <a:cs typeface="Times New Roman" pitchFamily="18" charset="0"/>
              </a:rPr>
              <a:t> level</a:t>
            </a:r>
            <a:endParaRPr kumimoji="1" lang="en-US" sz="2800" dirty="0">
              <a:latin typeface="Times New Roman" pitchFamily="18" charset="0"/>
              <a:cs typeface="Times New Roman" pitchFamily="18" charset="0"/>
            </a:endParaRPr>
          </a:p>
          <a:p>
            <a:pPr lvl="1">
              <a:lnSpc>
                <a:spcPct val="90000"/>
              </a:lnSpc>
            </a:pPr>
            <a:r>
              <a:rPr kumimoji="1" lang="en-US" sz="2400" dirty="0">
                <a:latin typeface="Times New Roman" pitchFamily="18" charset="0"/>
                <a:cs typeface="Times New Roman" pitchFamily="18" charset="0"/>
              </a:rPr>
              <a:t>12 voice channels  (4kHz each) = </a:t>
            </a:r>
            <a:r>
              <a:rPr kumimoji="1" lang="en-US" sz="2400" dirty="0" smtClean="0">
                <a:latin typeface="Times New Roman" pitchFamily="18" charset="0"/>
                <a:cs typeface="Times New Roman" pitchFamily="18" charset="0"/>
              </a:rPr>
              <a:t>48kHz(Bandwidth)</a:t>
            </a:r>
            <a:endParaRPr kumimoji="1" lang="en-US" sz="2400" dirty="0">
              <a:latin typeface="Times New Roman" pitchFamily="18" charset="0"/>
              <a:cs typeface="Times New Roman" pitchFamily="18" charset="0"/>
            </a:endParaRPr>
          </a:p>
          <a:p>
            <a:pPr lvl="1">
              <a:lnSpc>
                <a:spcPct val="90000"/>
              </a:lnSpc>
            </a:pPr>
            <a:r>
              <a:rPr kumimoji="1" lang="en-US" sz="2400" dirty="0">
                <a:latin typeface="Times New Roman" pitchFamily="18" charset="0"/>
                <a:cs typeface="Times New Roman" pitchFamily="18" charset="0"/>
              </a:rPr>
              <a:t>in range 60kHz to 108kHz</a:t>
            </a:r>
          </a:p>
          <a:p>
            <a:pPr>
              <a:lnSpc>
                <a:spcPct val="90000"/>
              </a:lnSpc>
            </a:pPr>
            <a:r>
              <a:rPr kumimoji="1" lang="en-US" sz="2800" dirty="0" err="1">
                <a:latin typeface="Times New Roman" pitchFamily="18" charset="0"/>
                <a:cs typeface="Times New Roman" pitchFamily="18" charset="0"/>
              </a:rPr>
              <a:t>Supergroup</a:t>
            </a:r>
            <a:endParaRPr kumimoji="1" lang="en-US" sz="2800" dirty="0">
              <a:latin typeface="Times New Roman" pitchFamily="18" charset="0"/>
              <a:cs typeface="Times New Roman" pitchFamily="18" charset="0"/>
            </a:endParaRPr>
          </a:p>
          <a:p>
            <a:pPr lvl="1">
              <a:lnSpc>
                <a:spcPct val="90000"/>
              </a:lnSpc>
            </a:pPr>
            <a:r>
              <a:rPr kumimoji="1" lang="en-US" sz="2400" dirty="0">
                <a:latin typeface="Times New Roman" pitchFamily="18" charset="0"/>
                <a:cs typeface="Times New Roman" pitchFamily="18" charset="0"/>
              </a:rPr>
              <a:t>FDM of 5 group signals supports 60 channels</a:t>
            </a:r>
          </a:p>
          <a:p>
            <a:pPr lvl="1">
              <a:lnSpc>
                <a:spcPct val="90000"/>
              </a:lnSpc>
            </a:pPr>
            <a:r>
              <a:rPr kumimoji="1" lang="en-US" sz="2400" dirty="0">
                <a:latin typeface="Times New Roman" pitchFamily="18" charset="0"/>
                <a:cs typeface="Times New Roman" pitchFamily="18" charset="0"/>
              </a:rPr>
              <a:t>on carriers between 420kHz </a:t>
            </a:r>
            <a:r>
              <a:rPr kumimoji="1" lang="en-US" sz="2400" dirty="0" smtClean="0">
                <a:latin typeface="Times New Roman" pitchFamily="18" charset="0"/>
                <a:cs typeface="Times New Roman" pitchFamily="18" charset="0"/>
              </a:rPr>
              <a:t> to </a:t>
            </a:r>
            <a:r>
              <a:rPr kumimoji="1" lang="en-US" sz="2400" dirty="0">
                <a:latin typeface="Times New Roman" pitchFamily="18" charset="0"/>
                <a:cs typeface="Times New Roman" pitchFamily="18" charset="0"/>
              </a:rPr>
              <a:t>612 </a:t>
            </a:r>
            <a:r>
              <a:rPr kumimoji="1" lang="en-US" sz="2400" dirty="0" smtClean="0">
                <a:latin typeface="Times New Roman" pitchFamily="18" charset="0"/>
                <a:cs typeface="Times New Roman" pitchFamily="18" charset="0"/>
              </a:rPr>
              <a:t>kHz in increments of 48kHz.</a:t>
            </a:r>
            <a:endParaRPr kumimoji="1" lang="en-US" sz="2400" dirty="0">
              <a:latin typeface="Times New Roman" pitchFamily="18" charset="0"/>
              <a:cs typeface="Times New Roman" pitchFamily="18" charset="0"/>
            </a:endParaRPr>
          </a:p>
          <a:p>
            <a:pPr>
              <a:lnSpc>
                <a:spcPct val="90000"/>
              </a:lnSpc>
            </a:pPr>
            <a:r>
              <a:rPr kumimoji="1" lang="en-US" sz="2800" dirty="0" err="1">
                <a:latin typeface="Times New Roman" pitchFamily="18" charset="0"/>
                <a:cs typeface="Times New Roman" pitchFamily="18" charset="0"/>
              </a:rPr>
              <a:t>Mastergroup</a:t>
            </a:r>
            <a:endParaRPr kumimoji="1" lang="en-US" sz="2800" dirty="0">
              <a:latin typeface="Times New Roman" pitchFamily="18" charset="0"/>
              <a:cs typeface="Times New Roman" pitchFamily="18" charset="0"/>
            </a:endParaRPr>
          </a:p>
          <a:p>
            <a:pPr lvl="1">
              <a:lnSpc>
                <a:spcPct val="90000"/>
              </a:lnSpc>
            </a:pPr>
            <a:r>
              <a:rPr kumimoji="1" lang="en-US" sz="2400" dirty="0">
                <a:latin typeface="Times New Roman" pitchFamily="18" charset="0"/>
                <a:cs typeface="Times New Roman" pitchFamily="18" charset="0"/>
              </a:rPr>
              <a:t>FDM of 10 </a:t>
            </a:r>
            <a:r>
              <a:rPr kumimoji="1" lang="en-US" sz="2400" dirty="0" err="1">
                <a:latin typeface="Times New Roman" pitchFamily="18" charset="0"/>
                <a:cs typeface="Times New Roman" pitchFamily="18" charset="0"/>
              </a:rPr>
              <a:t>supergroups</a:t>
            </a:r>
            <a:r>
              <a:rPr kumimoji="1" lang="en-US" sz="2400" dirty="0">
                <a:latin typeface="Times New Roman" pitchFamily="18" charset="0"/>
                <a:cs typeface="Times New Roman" pitchFamily="18" charset="0"/>
              </a:rPr>
              <a:t> supports 600 </a:t>
            </a:r>
            <a:r>
              <a:rPr kumimoji="1" lang="en-US" sz="2400" dirty="0" smtClean="0">
                <a:latin typeface="Times New Roman" pitchFamily="18" charset="0"/>
                <a:cs typeface="Times New Roman" pitchFamily="18" charset="0"/>
              </a:rPr>
              <a:t>channels</a:t>
            </a:r>
          </a:p>
          <a:p>
            <a:pPr lvl="1">
              <a:lnSpc>
                <a:spcPct val="90000"/>
              </a:lnSpc>
            </a:pPr>
            <a:r>
              <a:rPr kumimoji="1" lang="en-US" sz="2400" dirty="0" smtClean="0">
                <a:latin typeface="Times New Roman" pitchFamily="18" charset="0"/>
                <a:cs typeface="Times New Roman" pitchFamily="18" charset="0"/>
              </a:rPr>
              <a:t>Bandwidth of 2.52MHz.</a:t>
            </a:r>
            <a:endParaRPr kumimoji="1" lang="en-US" sz="2400" dirty="0">
              <a:latin typeface="Times New Roman" pitchFamily="18" charset="0"/>
              <a:cs typeface="Times New Roman" pitchFamily="18" charset="0"/>
            </a:endParaRPr>
          </a:p>
          <a:p>
            <a:pPr>
              <a:lnSpc>
                <a:spcPct val="90000"/>
              </a:lnSpc>
            </a:pPr>
            <a:r>
              <a:rPr kumimoji="1" lang="en-US" sz="2800" dirty="0">
                <a:latin typeface="Times New Roman" pitchFamily="18" charset="0"/>
                <a:cs typeface="Times New Roman" pitchFamily="18" charset="0"/>
              </a:rPr>
              <a:t>so original signal can be modulated many times</a:t>
            </a:r>
          </a:p>
          <a:p>
            <a:pPr lvl="1">
              <a:lnSpc>
                <a:spcPct val="90000"/>
              </a:lnSpc>
            </a:pPr>
            <a:endParaRPr kumimoji="1" lang="en-US" sz="2400" dirty="0"/>
          </a:p>
          <a:p>
            <a:pPr>
              <a:lnSpc>
                <a:spcPct val="90000"/>
              </a:lnSpc>
            </a:pPr>
            <a:endParaRPr kumimoji="1" lang="en-US" sz="2800" dirty="0"/>
          </a:p>
        </p:txBody>
      </p:sp>
      <mc:AlternateContent xmlns:mc="http://schemas.openxmlformats.org/markup-compatibility/2006">
        <mc:Choice xmlns:p14="http://schemas.microsoft.com/office/powerpoint/2010/main" Requires="p14">
          <p:contentPart p14:bwMode="auto" r:id="rId3">
            <p14:nvContentPartPr>
              <p14:cNvPr id="51" name="Ink 50"/>
              <p14:cNvContentPartPr/>
              <p14:nvPr/>
            </p14:nvContentPartPr>
            <p14:xfrm>
              <a:off x="4938791" y="1825146"/>
              <a:ext cx="1689480" cy="73080"/>
            </p14:xfrm>
          </p:contentPart>
        </mc:Choice>
        <mc:Fallback>
          <p:pic>
            <p:nvPicPr>
              <p:cNvPr id="51" name="Ink 50"/>
              <p:cNvPicPr/>
              <p:nvPr/>
            </p:nvPicPr>
            <p:blipFill>
              <a:blip r:embed="rId4"/>
              <a:stretch>
                <a:fillRect/>
              </a:stretch>
            </p:blipFill>
            <p:spPr>
              <a:xfrm>
                <a:off x="4926911" y="1811826"/>
                <a:ext cx="17154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3" name="Ink 52"/>
              <p14:cNvContentPartPr/>
              <p14:nvPr/>
            </p14:nvContentPartPr>
            <p14:xfrm>
              <a:off x="1663151" y="3029346"/>
              <a:ext cx="1410120" cy="69120"/>
            </p14:xfrm>
          </p:contentPart>
        </mc:Choice>
        <mc:Fallback>
          <p:pic>
            <p:nvPicPr>
              <p:cNvPr id="53" name="Ink 52"/>
              <p:cNvPicPr/>
              <p:nvPr/>
            </p:nvPicPr>
            <p:blipFill>
              <a:blip r:embed="rId6"/>
              <a:stretch>
                <a:fillRect/>
              </a:stretch>
            </p:blipFill>
            <p:spPr>
              <a:xfrm>
                <a:off x="1653431" y="3019626"/>
                <a:ext cx="14320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5" name="Ink 54"/>
              <p14:cNvContentPartPr/>
              <p14:nvPr/>
            </p14:nvContentPartPr>
            <p14:xfrm>
              <a:off x="1445711" y="3401586"/>
              <a:ext cx="1876680" cy="33840"/>
            </p14:xfrm>
          </p:contentPart>
        </mc:Choice>
        <mc:Fallback>
          <p:pic>
            <p:nvPicPr>
              <p:cNvPr id="55" name="Ink 54"/>
              <p:cNvPicPr/>
              <p:nvPr/>
            </p:nvPicPr>
            <p:blipFill>
              <a:blip r:embed="rId8"/>
              <a:stretch>
                <a:fillRect/>
              </a:stretch>
            </p:blipFill>
            <p:spPr>
              <a:xfrm>
                <a:off x="1436711" y="3388986"/>
                <a:ext cx="18982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8" name="Ink 57"/>
              <p14:cNvContentPartPr/>
              <p14:nvPr/>
            </p14:nvContentPartPr>
            <p14:xfrm>
              <a:off x="1657391" y="3390786"/>
              <a:ext cx="1039320" cy="84960"/>
            </p14:xfrm>
          </p:contentPart>
        </mc:Choice>
        <mc:Fallback>
          <p:pic>
            <p:nvPicPr>
              <p:cNvPr id="58" name="Ink 57"/>
              <p:cNvPicPr/>
              <p:nvPr/>
            </p:nvPicPr>
            <p:blipFill>
              <a:blip r:embed="rId10"/>
              <a:stretch>
                <a:fillRect/>
              </a:stretch>
            </p:blipFill>
            <p:spPr>
              <a:xfrm>
                <a:off x="1650551" y="3385386"/>
                <a:ext cx="10504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9" name="Ink 58"/>
              <p14:cNvContentPartPr/>
              <p14:nvPr/>
            </p14:nvContentPartPr>
            <p14:xfrm>
              <a:off x="3191351" y="3356586"/>
              <a:ext cx="11880" cy="6480"/>
            </p14:xfrm>
          </p:contentPart>
        </mc:Choice>
        <mc:Fallback>
          <p:pic>
            <p:nvPicPr>
              <p:cNvPr id="59" name="Ink 58"/>
              <p:cNvPicPr/>
              <p:nvPr/>
            </p:nvPicPr>
            <p:blipFill>
              <a:blip r:embed="rId12"/>
              <a:stretch>
                <a:fillRect/>
              </a:stretch>
            </p:blipFill>
            <p:spPr>
              <a:xfrm>
                <a:off x="3185951" y="3351186"/>
                <a:ext cx="252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246" name="Ink 10245"/>
              <p14:cNvContentPartPr/>
              <p14:nvPr/>
            </p14:nvContentPartPr>
            <p14:xfrm>
              <a:off x="1174271" y="4284306"/>
              <a:ext cx="6480" cy="9000"/>
            </p14:xfrm>
          </p:contentPart>
        </mc:Choice>
        <mc:Fallback>
          <p:pic>
            <p:nvPicPr>
              <p:cNvPr id="10246" name="Ink 10245"/>
              <p:cNvPicPr/>
              <p:nvPr/>
            </p:nvPicPr>
            <p:blipFill>
              <a:blip r:embed="rId14"/>
              <a:stretch>
                <a:fillRect/>
              </a:stretch>
            </p:blipFill>
            <p:spPr>
              <a:xfrm>
                <a:off x="1167071" y="4275306"/>
                <a:ext cx="230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248" name="Ink 10247"/>
              <p14:cNvContentPartPr/>
              <p14:nvPr/>
            </p14:nvContentPartPr>
            <p14:xfrm>
              <a:off x="1153031" y="4122666"/>
              <a:ext cx="1300320" cy="110160"/>
            </p14:xfrm>
          </p:contentPart>
        </mc:Choice>
        <mc:Fallback>
          <p:pic>
            <p:nvPicPr>
              <p:cNvPr id="10248" name="Ink 10247"/>
              <p:cNvPicPr/>
              <p:nvPr/>
            </p:nvPicPr>
            <p:blipFill>
              <a:blip r:embed="rId16"/>
              <a:stretch>
                <a:fillRect/>
              </a:stretch>
            </p:blipFill>
            <p:spPr>
              <a:xfrm>
                <a:off x="1143671" y="4110426"/>
                <a:ext cx="13222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250" name="Ink 10249"/>
              <p14:cNvContentPartPr/>
              <p14:nvPr/>
            </p14:nvContentPartPr>
            <p14:xfrm>
              <a:off x="1332671" y="4160466"/>
              <a:ext cx="1147320" cy="37800"/>
            </p14:xfrm>
          </p:contentPart>
        </mc:Choice>
        <mc:Fallback>
          <p:pic>
            <p:nvPicPr>
              <p:cNvPr id="10250" name="Ink 10249"/>
              <p:cNvPicPr/>
              <p:nvPr/>
            </p:nvPicPr>
            <p:blipFill>
              <a:blip r:embed="rId18"/>
              <a:stretch>
                <a:fillRect/>
              </a:stretch>
            </p:blipFill>
            <p:spPr>
              <a:xfrm>
                <a:off x="1326911" y="4152906"/>
                <a:ext cx="11642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252" name="Ink 10251"/>
              <p14:cNvContentPartPr/>
              <p14:nvPr/>
            </p14:nvContentPartPr>
            <p14:xfrm>
              <a:off x="1820111" y="4534146"/>
              <a:ext cx="2260800" cy="29880"/>
            </p14:xfrm>
          </p:contentPart>
        </mc:Choice>
        <mc:Fallback>
          <p:pic>
            <p:nvPicPr>
              <p:cNvPr id="10252" name="Ink 10251"/>
              <p:cNvPicPr/>
              <p:nvPr/>
            </p:nvPicPr>
            <p:blipFill>
              <a:blip r:embed="rId20"/>
              <a:stretch>
                <a:fillRect/>
              </a:stretch>
            </p:blipFill>
            <p:spPr>
              <a:xfrm>
                <a:off x="1812911" y="4521546"/>
                <a:ext cx="22806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254" name="Ink 10253"/>
              <p14:cNvContentPartPr/>
              <p14:nvPr/>
            </p14:nvContentPartPr>
            <p14:xfrm>
              <a:off x="2437871" y="4581306"/>
              <a:ext cx="360" cy="3960"/>
            </p14:xfrm>
          </p:contentPart>
        </mc:Choice>
        <mc:Fallback>
          <p:pic>
            <p:nvPicPr>
              <p:cNvPr id="10254" name="Ink 10253"/>
              <p:cNvPicPr/>
              <p:nvPr/>
            </p:nvPicPr>
            <p:blipFill>
              <a:blip r:embed="rId22"/>
              <a:stretch>
                <a:fillRect/>
              </a:stretch>
            </p:blipFill>
            <p:spPr>
              <a:xfrm>
                <a:off x="2433551" y="4577346"/>
                <a:ext cx="9000" cy="12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261" name="Ink 10260"/>
              <p14:cNvContentPartPr/>
              <p14:nvPr/>
            </p14:nvContentPartPr>
            <p14:xfrm>
              <a:off x="4090271" y="3887226"/>
              <a:ext cx="887760" cy="333000"/>
            </p14:xfrm>
          </p:contentPart>
        </mc:Choice>
        <mc:Fallback>
          <p:pic>
            <p:nvPicPr>
              <p:cNvPr id="10261" name="Ink 10260"/>
              <p:cNvPicPr/>
              <p:nvPr/>
            </p:nvPicPr>
            <p:blipFill>
              <a:blip r:embed="rId24"/>
              <a:stretch>
                <a:fillRect/>
              </a:stretch>
            </p:blipFill>
            <p:spPr>
              <a:xfrm>
                <a:off x="4077311" y="3873906"/>
                <a:ext cx="9151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266" name="Ink 10265"/>
              <p14:cNvContentPartPr/>
              <p14:nvPr/>
            </p14:nvContentPartPr>
            <p14:xfrm>
              <a:off x="3847271" y="4898466"/>
              <a:ext cx="2319120" cy="158400"/>
            </p14:xfrm>
          </p:contentPart>
        </mc:Choice>
        <mc:Fallback>
          <p:pic>
            <p:nvPicPr>
              <p:cNvPr id="10266" name="Ink 10265"/>
              <p:cNvPicPr/>
              <p:nvPr/>
            </p:nvPicPr>
            <p:blipFill>
              <a:blip r:embed="rId26"/>
              <a:stretch>
                <a:fillRect/>
              </a:stretch>
            </p:blipFill>
            <p:spPr>
              <a:xfrm>
                <a:off x="3836111" y="4884066"/>
                <a:ext cx="23446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270" name="Ink 10269"/>
              <p14:cNvContentPartPr/>
              <p14:nvPr/>
            </p14:nvContentPartPr>
            <p14:xfrm>
              <a:off x="4368191" y="4973346"/>
              <a:ext cx="360" cy="360"/>
            </p14:xfrm>
          </p:contentPart>
        </mc:Choice>
        <mc:Fallback>
          <p:pic>
            <p:nvPicPr>
              <p:cNvPr id="10270" name="Ink 10269"/>
              <p:cNvPicPr/>
              <p:nvPr/>
            </p:nvPicPr>
            <p:blipFill>
              <a:blip r:embed="rId28"/>
              <a:stretch>
                <a:fillRect/>
              </a:stretch>
            </p:blipFill>
            <p:spPr>
              <a:xfrm>
                <a:off x="4361351" y="4966506"/>
                <a:ext cx="14040" cy="14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272" name="Ink 10271"/>
              <p14:cNvContentPartPr/>
              <p14:nvPr/>
            </p14:nvContentPartPr>
            <p14:xfrm>
              <a:off x="3913511" y="4895226"/>
              <a:ext cx="672480" cy="133200"/>
            </p14:xfrm>
          </p:contentPart>
        </mc:Choice>
        <mc:Fallback>
          <p:pic>
            <p:nvPicPr>
              <p:cNvPr id="10272" name="Ink 10271"/>
              <p:cNvPicPr/>
              <p:nvPr/>
            </p:nvPicPr>
            <p:blipFill>
              <a:blip r:embed="rId30"/>
              <a:stretch>
                <a:fillRect/>
              </a:stretch>
            </p:blipFill>
            <p:spPr>
              <a:xfrm>
                <a:off x="3905951" y="4888026"/>
                <a:ext cx="6840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275" name="Ink 10274"/>
              <p14:cNvContentPartPr/>
              <p14:nvPr/>
            </p14:nvContentPartPr>
            <p14:xfrm>
              <a:off x="1498271" y="3414906"/>
              <a:ext cx="21960" cy="9720"/>
            </p14:xfrm>
          </p:contentPart>
        </mc:Choice>
        <mc:Fallback>
          <p:pic>
            <p:nvPicPr>
              <p:cNvPr id="10275" name="Ink 10274"/>
              <p:cNvPicPr/>
              <p:nvPr/>
            </p:nvPicPr>
            <p:blipFill>
              <a:blip r:embed="rId32"/>
              <a:stretch>
                <a:fillRect/>
              </a:stretch>
            </p:blipFill>
            <p:spPr>
              <a:xfrm>
                <a:off x="1493951" y="3410586"/>
                <a:ext cx="295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299" name="Ink 10298"/>
              <p14:cNvContentPartPr/>
              <p14:nvPr/>
            </p14:nvContentPartPr>
            <p14:xfrm>
              <a:off x="7257911" y="1290186"/>
              <a:ext cx="1920240" cy="1001520"/>
            </p14:xfrm>
          </p:contentPart>
        </mc:Choice>
        <mc:Fallback>
          <p:pic>
            <p:nvPicPr>
              <p:cNvPr id="10299" name="Ink 10298"/>
              <p:cNvPicPr/>
              <p:nvPr/>
            </p:nvPicPr>
            <p:blipFill>
              <a:blip r:embed="rId34"/>
              <a:stretch>
                <a:fillRect/>
              </a:stretch>
            </p:blipFill>
            <p:spPr>
              <a:xfrm>
                <a:off x="7246391" y="1277586"/>
                <a:ext cx="1942200" cy="1018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343" name="Ink 10342"/>
              <p14:cNvContentPartPr/>
              <p14:nvPr/>
            </p14:nvContentPartPr>
            <p14:xfrm>
              <a:off x="8373911" y="2243826"/>
              <a:ext cx="597600" cy="1485000"/>
            </p14:xfrm>
          </p:contentPart>
        </mc:Choice>
        <mc:Fallback>
          <p:pic>
            <p:nvPicPr>
              <p:cNvPr id="10343" name="Ink 10342"/>
              <p:cNvPicPr/>
              <p:nvPr/>
            </p:nvPicPr>
            <p:blipFill>
              <a:blip r:embed="rId36"/>
              <a:stretch>
                <a:fillRect/>
              </a:stretch>
            </p:blipFill>
            <p:spPr>
              <a:xfrm>
                <a:off x="8361671" y="2231586"/>
                <a:ext cx="622800" cy="1510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354" name="Ink 10353"/>
              <p14:cNvContentPartPr/>
              <p14:nvPr/>
            </p14:nvContentPartPr>
            <p14:xfrm>
              <a:off x="8196431" y="2804706"/>
              <a:ext cx="822240" cy="762480"/>
            </p14:xfrm>
          </p:contentPart>
        </mc:Choice>
        <mc:Fallback>
          <p:pic>
            <p:nvPicPr>
              <p:cNvPr id="10354" name="Ink 10353"/>
              <p:cNvPicPr/>
              <p:nvPr/>
            </p:nvPicPr>
            <p:blipFill>
              <a:blip r:embed="rId38"/>
              <a:stretch>
                <a:fillRect/>
              </a:stretch>
            </p:blipFill>
            <p:spPr>
              <a:xfrm>
                <a:off x="8188151" y="2791746"/>
                <a:ext cx="843480" cy="786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360" name="Ink 10359"/>
              <p14:cNvContentPartPr/>
              <p14:nvPr/>
            </p14:nvContentPartPr>
            <p14:xfrm>
              <a:off x="8034791" y="6270426"/>
              <a:ext cx="255240" cy="478800"/>
            </p14:xfrm>
          </p:contentPart>
        </mc:Choice>
        <mc:Fallback>
          <p:pic>
            <p:nvPicPr>
              <p:cNvPr id="10360" name="Ink 10359"/>
              <p:cNvPicPr/>
              <p:nvPr/>
            </p:nvPicPr>
            <p:blipFill>
              <a:blip r:embed="rId40"/>
              <a:stretch>
                <a:fillRect/>
              </a:stretch>
            </p:blipFill>
            <p:spPr>
              <a:xfrm>
                <a:off x="8022551" y="6258546"/>
                <a:ext cx="2793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363" name="Ink 10362"/>
              <p14:cNvContentPartPr/>
              <p14:nvPr/>
            </p14:nvContentPartPr>
            <p14:xfrm>
              <a:off x="8381471" y="3894426"/>
              <a:ext cx="583200" cy="1796400"/>
            </p14:xfrm>
          </p:contentPart>
        </mc:Choice>
        <mc:Fallback>
          <p:pic>
            <p:nvPicPr>
              <p:cNvPr id="10363" name="Ink 10362"/>
              <p:cNvPicPr/>
              <p:nvPr/>
            </p:nvPicPr>
            <p:blipFill>
              <a:blip r:embed="rId42"/>
              <a:stretch>
                <a:fillRect/>
              </a:stretch>
            </p:blipFill>
            <p:spPr>
              <a:xfrm>
                <a:off x="8368871" y="3880026"/>
                <a:ext cx="609840" cy="1823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364" name="Ink 10363"/>
              <p14:cNvContentPartPr/>
              <p14:nvPr/>
            </p14:nvContentPartPr>
            <p14:xfrm>
              <a:off x="7615391" y="4842306"/>
              <a:ext cx="1127160" cy="808200"/>
            </p14:xfrm>
          </p:contentPart>
        </mc:Choice>
        <mc:Fallback>
          <p:pic>
            <p:nvPicPr>
              <p:cNvPr id="10364" name="Ink 10363"/>
              <p:cNvPicPr/>
              <p:nvPr/>
            </p:nvPicPr>
            <p:blipFill>
              <a:blip r:embed="rId44"/>
              <a:stretch>
                <a:fillRect/>
              </a:stretch>
            </p:blipFill>
            <p:spPr>
              <a:xfrm>
                <a:off x="7604951" y="4830426"/>
                <a:ext cx="114984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366" name="Ink 10365"/>
              <p14:cNvContentPartPr/>
              <p14:nvPr/>
            </p14:nvContentPartPr>
            <p14:xfrm>
              <a:off x="8314871" y="3806586"/>
              <a:ext cx="794880" cy="2708640"/>
            </p14:xfrm>
          </p:contentPart>
        </mc:Choice>
        <mc:Fallback>
          <p:pic>
            <p:nvPicPr>
              <p:cNvPr id="10366" name="Ink 10365"/>
              <p:cNvPicPr/>
              <p:nvPr/>
            </p:nvPicPr>
            <p:blipFill>
              <a:blip r:embed="rId46"/>
              <a:stretch>
                <a:fillRect/>
              </a:stretch>
            </p:blipFill>
            <p:spPr>
              <a:xfrm>
                <a:off x="8303711" y="3793626"/>
                <a:ext cx="819360" cy="2732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374" name="Ink 10373"/>
              <p14:cNvContentPartPr/>
              <p14:nvPr/>
            </p14:nvContentPartPr>
            <p14:xfrm>
              <a:off x="8298311" y="3684186"/>
              <a:ext cx="394200" cy="1235160"/>
            </p14:xfrm>
          </p:contentPart>
        </mc:Choice>
        <mc:Fallback>
          <p:pic>
            <p:nvPicPr>
              <p:cNvPr id="10374" name="Ink 10373"/>
              <p:cNvPicPr/>
              <p:nvPr/>
            </p:nvPicPr>
            <p:blipFill>
              <a:blip r:embed="rId48"/>
              <a:stretch>
                <a:fillRect/>
              </a:stretch>
            </p:blipFill>
            <p:spPr>
              <a:xfrm>
                <a:off x="8287511" y="3670146"/>
                <a:ext cx="414720" cy="1261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77" name="Ink 10376"/>
              <p14:cNvContentPartPr/>
              <p14:nvPr/>
            </p14:nvContentPartPr>
            <p14:xfrm>
              <a:off x="6765071" y="2320146"/>
              <a:ext cx="1669320" cy="808920"/>
            </p14:xfrm>
          </p:contentPart>
        </mc:Choice>
        <mc:Fallback>
          <p:pic>
            <p:nvPicPr>
              <p:cNvPr id="10377" name="Ink 10376"/>
              <p:cNvPicPr/>
              <p:nvPr/>
            </p:nvPicPr>
            <p:blipFill>
              <a:blip r:embed="rId50"/>
              <a:stretch>
                <a:fillRect/>
              </a:stretch>
            </p:blipFill>
            <p:spPr>
              <a:xfrm>
                <a:off x="6754271" y="2307906"/>
                <a:ext cx="169272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378" name="Ink 10377"/>
              <p14:cNvContentPartPr/>
              <p14:nvPr/>
            </p14:nvContentPartPr>
            <p14:xfrm>
              <a:off x="7089071" y="2083266"/>
              <a:ext cx="690840" cy="1035720"/>
            </p14:xfrm>
          </p:contentPart>
        </mc:Choice>
        <mc:Fallback>
          <p:pic>
            <p:nvPicPr>
              <p:cNvPr id="10378" name="Ink 10377"/>
              <p:cNvPicPr/>
              <p:nvPr/>
            </p:nvPicPr>
            <p:blipFill>
              <a:blip r:embed="rId52"/>
              <a:stretch>
                <a:fillRect/>
              </a:stretch>
            </p:blipFill>
            <p:spPr>
              <a:xfrm>
                <a:off x="7077191" y="2068866"/>
                <a:ext cx="716400" cy="1062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379" name="Ink 10378"/>
              <p14:cNvContentPartPr/>
              <p14:nvPr/>
            </p14:nvContentPartPr>
            <p14:xfrm>
              <a:off x="7370591" y="3532626"/>
              <a:ext cx="1248840" cy="641880"/>
            </p14:xfrm>
          </p:contentPart>
        </mc:Choice>
        <mc:Fallback>
          <p:pic>
            <p:nvPicPr>
              <p:cNvPr id="10379" name="Ink 10378"/>
              <p:cNvPicPr/>
              <p:nvPr/>
            </p:nvPicPr>
            <p:blipFill>
              <a:blip r:embed="rId54"/>
              <a:stretch>
                <a:fillRect/>
              </a:stretch>
            </p:blipFill>
            <p:spPr>
              <a:xfrm>
                <a:off x="7360871" y="3526866"/>
                <a:ext cx="126972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384" name="Ink 10383"/>
              <p14:cNvContentPartPr/>
              <p14:nvPr/>
            </p14:nvContentPartPr>
            <p14:xfrm>
              <a:off x="7530071" y="2494746"/>
              <a:ext cx="943920" cy="52200"/>
            </p14:xfrm>
          </p:contentPart>
        </mc:Choice>
        <mc:Fallback>
          <p:pic>
            <p:nvPicPr>
              <p:cNvPr id="10384" name="Ink 10383"/>
              <p:cNvPicPr/>
              <p:nvPr/>
            </p:nvPicPr>
            <p:blipFill>
              <a:blip r:embed="rId56"/>
              <a:stretch>
                <a:fillRect/>
              </a:stretch>
            </p:blipFill>
            <p:spPr>
              <a:xfrm>
                <a:off x="7518551" y="2485386"/>
                <a:ext cx="968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386" name="Ink 10385"/>
              <p14:cNvContentPartPr/>
              <p14:nvPr/>
            </p14:nvContentPartPr>
            <p14:xfrm>
              <a:off x="1331231" y="5927706"/>
              <a:ext cx="3047760" cy="201960"/>
            </p14:xfrm>
          </p:contentPart>
        </mc:Choice>
        <mc:Fallback>
          <p:pic>
            <p:nvPicPr>
              <p:cNvPr id="10386" name="Ink 10385"/>
              <p:cNvPicPr/>
              <p:nvPr/>
            </p:nvPicPr>
            <p:blipFill>
              <a:blip r:embed="rId58"/>
              <a:stretch>
                <a:fillRect/>
              </a:stretch>
            </p:blipFill>
            <p:spPr>
              <a:xfrm>
                <a:off x="1317551" y="5922306"/>
                <a:ext cx="30722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388" name="Ink 10387"/>
              <p14:cNvContentPartPr/>
              <p14:nvPr/>
            </p14:nvContentPartPr>
            <p14:xfrm>
              <a:off x="919031" y="5522346"/>
              <a:ext cx="1691640" cy="174600"/>
            </p14:xfrm>
          </p:contentPart>
        </mc:Choice>
        <mc:Fallback>
          <p:pic>
            <p:nvPicPr>
              <p:cNvPr id="10388" name="Ink 10387"/>
              <p:cNvPicPr/>
              <p:nvPr/>
            </p:nvPicPr>
            <p:blipFill>
              <a:blip r:embed="rId60"/>
              <a:stretch>
                <a:fillRect/>
              </a:stretch>
            </p:blipFill>
            <p:spPr>
              <a:xfrm>
                <a:off x="906071" y="5506506"/>
                <a:ext cx="17204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398" name="Ink 10397"/>
              <p14:cNvContentPartPr/>
              <p14:nvPr/>
            </p14:nvContentPartPr>
            <p14:xfrm>
              <a:off x="2974631" y="5178546"/>
              <a:ext cx="3054240" cy="1314720"/>
            </p14:xfrm>
          </p:contentPart>
        </mc:Choice>
        <mc:Fallback>
          <p:pic>
            <p:nvPicPr>
              <p:cNvPr id="10398" name="Ink 10397"/>
              <p:cNvPicPr/>
              <p:nvPr/>
            </p:nvPicPr>
            <p:blipFill>
              <a:blip r:embed="rId62"/>
              <a:stretch>
                <a:fillRect/>
              </a:stretch>
            </p:blipFill>
            <p:spPr>
              <a:xfrm>
                <a:off x="2961671" y="5165226"/>
                <a:ext cx="3081240" cy="1342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400" name="Ink 10399"/>
              <p14:cNvContentPartPr/>
              <p14:nvPr/>
            </p14:nvContentPartPr>
            <p14:xfrm>
              <a:off x="2334191" y="5598666"/>
              <a:ext cx="390960" cy="482400"/>
            </p14:xfrm>
          </p:contentPart>
        </mc:Choice>
        <mc:Fallback>
          <p:pic>
            <p:nvPicPr>
              <p:cNvPr id="10400" name="Ink 10399"/>
              <p:cNvPicPr/>
              <p:nvPr/>
            </p:nvPicPr>
            <p:blipFill>
              <a:blip r:embed="rId64"/>
              <a:stretch>
                <a:fillRect/>
              </a:stretch>
            </p:blipFill>
            <p:spPr>
              <a:xfrm>
                <a:off x="2321231" y="5586066"/>
                <a:ext cx="4165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0405" name="Ink 10404"/>
              <p14:cNvContentPartPr/>
              <p14:nvPr/>
            </p14:nvContentPartPr>
            <p14:xfrm>
              <a:off x="7342871" y="3446586"/>
              <a:ext cx="492120" cy="595080"/>
            </p14:xfrm>
          </p:contentPart>
        </mc:Choice>
        <mc:Fallback>
          <p:pic>
            <p:nvPicPr>
              <p:cNvPr id="10405" name="Ink 10404"/>
              <p:cNvPicPr/>
              <p:nvPr/>
            </p:nvPicPr>
            <p:blipFill>
              <a:blip r:embed="rId66"/>
              <a:stretch>
                <a:fillRect/>
              </a:stretch>
            </p:blipFill>
            <p:spPr>
              <a:xfrm>
                <a:off x="7333151" y="3434346"/>
                <a:ext cx="51516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0409" name="Ink 10408"/>
              <p14:cNvContentPartPr/>
              <p14:nvPr/>
            </p14:nvContentPartPr>
            <p14:xfrm>
              <a:off x="7597031" y="4954986"/>
              <a:ext cx="68760" cy="393840"/>
            </p14:xfrm>
          </p:contentPart>
        </mc:Choice>
        <mc:Fallback>
          <p:pic>
            <p:nvPicPr>
              <p:cNvPr id="10409" name="Ink 10408"/>
              <p:cNvPicPr/>
              <p:nvPr/>
            </p:nvPicPr>
            <p:blipFill>
              <a:blip r:embed="rId68"/>
              <a:stretch>
                <a:fillRect/>
              </a:stretch>
            </p:blipFill>
            <p:spPr>
              <a:xfrm>
                <a:off x="7584071" y="4942026"/>
                <a:ext cx="9576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0410" name="Ink 10409"/>
              <p14:cNvContentPartPr/>
              <p14:nvPr/>
            </p14:nvContentPartPr>
            <p14:xfrm>
              <a:off x="7886471" y="5524146"/>
              <a:ext cx="415080" cy="606960"/>
            </p14:xfrm>
          </p:contentPart>
        </mc:Choice>
        <mc:Fallback>
          <p:pic>
            <p:nvPicPr>
              <p:cNvPr id="10410" name="Ink 10409"/>
              <p:cNvPicPr/>
              <p:nvPr/>
            </p:nvPicPr>
            <p:blipFill>
              <a:blip r:embed="rId70"/>
              <a:stretch>
                <a:fillRect/>
              </a:stretch>
            </p:blipFill>
            <p:spPr>
              <a:xfrm>
                <a:off x="7873871" y="5511546"/>
                <a:ext cx="43992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0417" name="Ink 10416"/>
              <p14:cNvContentPartPr/>
              <p14:nvPr/>
            </p14:nvContentPartPr>
            <p14:xfrm>
              <a:off x="1217471" y="3000186"/>
              <a:ext cx="426240" cy="479880"/>
            </p14:xfrm>
          </p:contentPart>
        </mc:Choice>
        <mc:Fallback>
          <p:pic>
            <p:nvPicPr>
              <p:cNvPr id="10417" name="Ink 10416"/>
              <p:cNvPicPr/>
              <p:nvPr/>
            </p:nvPicPr>
            <p:blipFill>
              <a:blip r:embed="rId72"/>
              <a:stretch>
                <a:fillRect/>
              </a:stretch>
            </p:blipFill>
            <p:spPr>
              <a:xfrm>
                <a:off x="1205591" y="2989746"/>
                <a:ext cx="45216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0418" name="Ink 10417"/>
              <p14:cNvContentPartPr/>
              <p14:nvPr/>
            </p14:nvContentPartPr>
            <p14:xfrm>
              <a:off x="1325471" y="5266026"/>
              <a:ext cx="978840" cy="141480"/>
            </p14:xfrm>
          </p:contentPart>
        </mc:Choice>
        <mc:Fallback>
          <p:pic>
            <p:nvPicPr>
              <p:cNvPr id="10418" name="Ink 10417"/>
              <p:cNvPicPr/>
              <p:nvPr/>
            </p:nvPicPr>
            <p:blipFill>
              <a:blip r:embed="rId74"/>
              <a:stretch>
                <a:fillRect/>
              </a:stretch>
            </p:blipFill>
            <p:spPr>
              <a:xfrm>
                <a:off x="1315751" y="5255226"/>
                <a:ext cx="9914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0424" name="Ink 10423"/>
              <p14:cNvContentPartPr/>
              <p14:nvPr/>
            </p14:nvContentPartPr>
            <p14:xfrm>
              <a:off x="5482751" y="4470066"/>
              <a:ext cx="7200" cy="19800"/>
            </p14:xfrm>
          </p:contentPart>
        </mc:Choice>
        <mc:Fallback>
          <p:pic>
            <p:nvPicPr>
              <p:cNvPr id="10424" name="Ink 10423"/>
              <p:cNvPicPr/>
              <p:nvPr/>
            </p:nvPicPr>
            <p:blipFill>
              <a:blip r:embed="rId76"/>
              <a:stretch>
                <a:fillRect/>
              </a:stretch>
            </p:blipFill>
            <p:spPr>
              <a:xfrm>
                <a:off x="5477351" y="4458906"/>
                <a:ext cx="25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0425" name="Ink 10424"/>
              <p14:cNvContentPartPr/>
              <p14:nvPr/>
            </p14:nvContentPartPr>
            <p14:xfrm>
              <a:off x="5433071" y="4503906"/>
              <a:ext cx="640800" cy="86040"/>
            </p14:xfrm>
          </p:contentPart>
        </mc:Choice>
        <mc:Fallback>
          <p:pic>
            <p:nvPicPr>
              <p:cNvPr id="10425" name="Ink 10424"/>
              <p:cNvPicPr/>
              <p:nvPr/>
            </p:nvPicPr>
            <p:blipFill>
              <a:blip r:embed="rId78"/>
              <a:stretch>
                <a:fillRect/>
              </a:stretch>
            </p:blipFill>
            <p:spPr>
              <a:xfrm>
                <a:off x="5421551" y="4497786"/>
                <a:ext cx="6667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426" name="Ink 10425"/>
              <p14:cNvContentPartPr/>
              <p14:nvPr/>
            </p14:nvContentPartPr>
            <p14:xfrm>
              <a:off x="5536391" y="4556826"/>
              <a:ext cx="524160" cy="54000"/>
            </p14:xfrm>
          </p:contentPart>
        </mc:Choice>
        <mc:Fallback>
          <p:pic>
            <p:nvPicPr>
              <p:cNvPr id="10426" name="Ink 10425"/>
              <p:cNvPicPr/>
              <p:nvPr/>
            </p:nvPicPr>
            <p:blipFill>
              <a:blip r:embed="rId80"/>
              <a:stretch>
                <a:fillRect/>
              </a:stretch>
            </p:blipFill>
            <p:spPr>
              <a:xfrm>
                <a:off x="5526311" y="4549626"/>
                <a:ext cx="5475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0427" name="Ink 10426"/>
              <p14:cNvContentPartPr/>
              <p14:nvPr/>
            </p14:nvContentPartPr>
            <p14:xfrm>
              <a:off x="5467631" y="5920506"/>
              <a:ext cx="487080" cy="156240"/>
            </p14:xfrm>
          </p:contentPart>
        </mc:Choice>
        <mc:Fallback>
          <p:pic>
            <p:nvPicPr>
              <p:cNvPr id="10427" name="Ink 10426"/>
              <p:cNvPicPr/>
              <p:nvPr/>
            </p:nvPicPr>
            <p:blipFill>
              <a:blip r:embed="rId82"/>
              <a:stretch>
                <a:fillRect/>
              </a:stretch>
            </p:blipFill>
            <p:spPr>
              <a:xfrm>
                <a:off x="5453591" y="5906106"/>
                <a:ext cx="515160" cy="18396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5389" t="31322" r="24443" b="24904"/>
          <a:stretch/>
        </p:blipFill>
        <p:spPr>
          <a:xfrm>
            <a:off x="381000" y="1676401"/>
            <a:ext cx="8305799" cy="4953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421511" y="3272430"/>
              <a:ext cx="3006720" cy="2526840"/>
            </p14:xfrm>
          </p:contentPart>
        </mc:Choice>
        <mc:Fallback>
          <p:pic>
            <p:nvPicPr>
              <p:cNvPr id="8" name="Ink 7"/>
              <p:cNvPicPr/>
              <p:nvPr/>
            </p:nvPicPr>
            <p:blipFill>
              <a:blip r:embed="rId4"/>
              <a:stretch>
                <a:fillRect/>
              </a:stretch>
            </p:blipFill>
            <p:spPr>
              <a:xfrm>
                <a:off x="408551" y="3258750"/>
                <a:ext cx="3033000" cy="2552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p14:cNvContentPartPr/>
              <p14:nvPr/>
            </p14:nvContentPartPr>
            <p14:xfrm>
              <a:off x="6795311" y="3697230"/>
              <a:ext cx="770040" cy="154080"/>
            </p14:xfrm>
          </p:contentPart>
        </mc:Choice>
        <mc:Fallback>
          <p:pic>
            <p:nvPicPr>
              <p:cNvPr id="21" name="Ink 20"/>
              <p:cNvPicPr/>
              <p:nvPr/>
            </p:nvPicPr>
            <p:blipFill>
              <a:blip r:embed="rId6"/>
              <a:stretch>
                <a:fillRect/>
              </a:stretch>
            </p:blipFill>
            <p:spPr>
              <a:xfrm>
                <a:off x="6783431" y="3683910"/>
                <a:ext cx="7934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Ink 26"/>
              <p14:cNvContentPartPr/>
              <p14:nvPr/>
            </p14:nvContentPartPr>
            <p14:xfrm>
              <a:off x="5359991" y="4940310"/>
              <a:ext cx="192960" cy="28800"/>
            </p14:xfrm>
          </p:contentPart>
        </mc:Choice>
        <mc:Fallback>
          <p:pic>
            <p:nvPicPr>
              <p:cNvPr id="27" name="Ink 26"/>
              <p:cNvPicPr/>
              <p:nvPr/>
            </p:nvPicPr>
            <p:blipFill>
              <a:blip r:embed="rId8"/>
              <a:stretch>
                <a:fillRect/>
              </a:stretch>
            </p:blipFill>
            <p:spPr>
              <a:xfrm>
                <a:off x="5347031" y="4926990"/>
                <a:ext cx="2192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p14:cNvContentPartPr/>
              <p14:nvPr/>
            </p14:nvContentPartPr>
            <p14:xfrm>
              <a:off x="6627191" y="4481670"/>
              <a:ext cx="712800" cy="861480"/>
            </p14:xfrm>
          </p:contentPart>
        </mc:Choice>
        <mc:Fallback>
          <p:pic>
            <p:nvPicPr>
              <p:cNvPr id="28" name="Ink 27"/>
              <p:cNvPicPr/>
              <p:nvPr/>
            </p:nvPicPr>
            <p:blipFill>
              <a:blip r:embed="rId10"/>
              <a:stretch>
                <a:fillRect/>
              </a:stretch>
            </p:blipFill>
            <p:spPr>
              <a:xfrm>
                <a:off x="6613871" y="4472670"/>
                <a:ext cx="740160" cy="88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p14:cNvContentPartPr/>
              <p14:nvPr/>
            </p14:nvContentPartPr>
            <p14:xfrm>
              <a:off x="4883351" y="3750510"/>
              <a:ext cx="555840" cy="138600"/>
            </p14:xfrm>
          </p:contentPart>
        </mc:Choice>
        <mc:Fallback>
          <p:pic>
            <p:nvPicPr>
              <p:cNvPr id="30" name="Ink 29"/>
              <p:cNvPicPr/>
              <p:nvPr/>
            </p:nvPicPr>
            <p:blipFill>
              <a:blip r:embed="rId12"/>
              <a:stretch>
                <a:fillRect/>
              </a:stretch>
            </p:blipFill>
            <p:spPr>
              <a:xfrm>
                <a:off x="4872911" y="3738990"/>
                <a:ext cx="5774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p14:cNvContentPartPr/>
              <p14:nvPr/>
            </p14:nvContentPartPr>
            <p14:xfrm>
              <a:off x="5030231" y="3893070"/>
              <a:ext cx="327960" cy="47880"/>
            </p14:xfrm>
          </p:contentPart>
        </mc:Choice>
        <mc:Fallback>
          <p:pic>
            <p:nvPicPr>
              <p:cNvPr id="31" name="Ink 30"/>
              <p:cNvPicPr/>
              <p:nvPr/>
            </p:nvPicPr>
            <p:blipFill>
              <a:blip r:embed="rId14"/>
              <a:stretch>
                <a:fillRect/>
              </a:stretch>
            </p:blipFill>
            <p:spPr>
              <a:xfrm>
                <a:off x="5020151" y="3882990"/>
                <a:ext cx="3423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p14:cNvContentPartPr/>
              <p14:nvPr/>
            </p14:nvContentPartPr>
            <p14:xfrm>
              <a:off x="7939031" y="4280070"/>
              <a:ext cx="613800" cy="105120"/>
            </p14:xfrm>
          </p:contentPart>
        </mc:Choice>
        <mc:Fallback>
          <p:pic>
            <p:nvPicPr>
              <p:cNvPr id="32" name="Ink 31"/>
              <p:cNvPicPr/>
              <p:nvPr/>
            </p:nvPicPr>
            <p:blipFill>
              <a:blip r:embed="rId16"/>
              <a:stretch>
                <a:fillRect/>
              </a:stretch>
            </p:blipFill>
            <p:spPr>
              <a:xfrm>
                <a:off x="7927151" y="4268190"/>
                <a:ext cx="6397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p14:cNvContentPartPr/>
              <p14:nvPr/>
            </p14:nvContentPartPr>
            <p14:xfrm>
              <a:off x="7486151" y="5014110"/>
              <a:ext cx="842760" cy="174600"/>
            </p14:xfrm>
          </p:contentPart>
        </mc:Choice>
        <mc:Fallback>
          <p:pic>
            <p:nvPicPr>
              <p:cNvPr id="33" name="Ink 32"/>
              <p:cNvPicPr/>
              <p:nvPr/>
            </p:nvPicPr>
            <p:blipFill>
              <a:blip r:embed="rId18"/>
              <a:stretch>
                <a:fillRect/>
              </a:stretch>
            </p:blipFill>
            <p:spPr>
              <a:xfrm>
                <a:off x="7474271" y="5002230"/>
                <a:ext cx="868680" cy="200160"/>
              </a:xfrm>
              <a:prstGeom prst="rect">
                <a:avLst/>
              </a:prstGeom>
            </p:spPr>
          </p:pic>
        </mc:Fallback>
      </mc:AlternateContent>
    </p:spTree>
    <p:extLst>
      <p:ext uri="{BB962C8B-B14F-4D97-AF65-F5344CB8AC3E}">
        <p14:creationId xmlns:p14="http://schemas.microsoft.com/office/powerpoint/2010/main" val="119612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p:txBody>
          <a:bodyPr/>
          <a:lstStyle/>
          <a:p>
            <a:r>
              <a:rPr kumimoji="1" lang="en-GB"/>
              <a:t>Wavelength Division Multiplexing</a:t>
            </a:r>
          </a:p>
        </p:txBody>
      </p:sp>
      <p:sp>
        <p:nvSpPr>
          <p:cNvPr id="54275" name="Rectangle 1027"/>
          <p:cNvSpPr>
            <a:spLocks noGrp="1" noChangeArrowheads="1"/>
          </p:cNvSpPr>
          <p:nvPr>
            <p:ph idx="1"/>
          </p:nvPr>
        </p:nvSpPr>
        <p:spPr>
          <a:xfrm>
            <a:off x="457200" y="1676400"/>
            <a:ext cx="8382000" cy="4800600"/>
          </a:xfrm>
        </p:spPr>
        <p:txBody>
          <a:bodyPr>
            <a:normAutofit fontScale="92500"/>
          </a:bodyPr>
          <a:lstStyle/>
          <a:p>
            <a:pPr>
              <a:lnSpc>
                <a:spcPct val="90000"/>
              </a:lnSpc>
            </a:pPr>
            <a:r>
              <a:rPr kumimoji="1" lang="en-GB" sz="2800" dirty="0">
                <a:latin typeface="Times New Roman" pitchFamily="18" charset="0"/>
                <a:cs typeface="Times New Roman" pitchFamily="18" charset="0"/>
              </a:rPr>
              <a:t>FDM with multiple beams of light at different </a:t>
            </a:r>
            <a:r>
              <a:rPr kumimoji="1" lang="en-GB" sz="2800" dirty="0" smtClean="0">
                <a:latin typeface="Times New Roman" pitchFamily="18" charset="0"/>
                <a:cs typeface="Times New Roman" pitchFamily="18" charset="0"/>
              </a:rPr>
              <a:t>wavelength.</a:t>
            </a:r>
          </a:p>
          <a:p>
            <a:pPr>
              <a:lnSpc>
                <a:spcPct val="90000"/>
              </a:lnSpc>
            </a:pPr>
            <a:r>
              <a:rPr kumimoji="1" lang="en-GB" sz="2800" dirty="0" smtClean="0">
                <a:latin typeface="Times New Roman" pitchFamily="18" charset="0"/>
                <a:cs typeface="Times New Roman" pitchFamily="18" charset="0"/>
              </a:rPr>
              <a:t>carried over optical </a:t>
            </a:r>
            <a:r>
              <a:rPr kumimoji="1" lang="en-GB" sz="2800" dirty="0" err="1" smtClean="0">
                <a:latin typeface="Times New Roman" pitchFamily="18" charset="0"/>
                <a:cs typeface="Times New Roman" pitchFamily="18" charset="0"/>
              </a:rPr>
              <a:t>fiber</a:t>
            </a:r>
            <a:r>
              <a:rPr kumimoji="1" lang="en-GB" sz="2800" dirty="0" smtClean="0">
                <a:latin typeface="Times New Roman" pitchFamily="18" charset="0"/>
                <a:cs typeface="Times New Roman" pitchFamily="18" charset="0"/>
              </a:rPr>
              <a:t> links</a:t>
            </a:r>
          </a:p>
          <a:p>
            <a:pPr lvl="1">
              <a:lnSpc>
                <a:spcPct val="90000"/>
              </a:lnSpc>
            </a:pPr>
            <a:r>
              <a:rPr kumimoji="1" lang="en-GB" sz="2400" dirty="0" smtClean="0">
                <a:latin typeface="Times New Roman" pitchFamily="18" charset="0"/>
                <a:cs typeface="Times New Roman" pitchFamily="18" charset="0"/>
              </a:rPr>
              <a:t>commercial </a:t>
            </a:r>
            <a:r>
              <a:rPr kumimoji="1" lang="en-GB" sz="2400" dirty="0">
                <a:latin typeface="Times New Roman" pitchFamily="18" charset="0"/>
                <a:cs typeface="Times New Roman" pitchFamily="18" charset="0"/>
              </a:rPr>
              <a:t>systems with 160 channels of 10 </a:t>
            </a:r>
            <a:r>
              <a:rPr kumimoji="1" lang="en-GB" sz="2400" dirty="0" err="1">
                <a:latin typeface="Times New Roman" pitchFamily="18" charset="0"/>
                <a:cs typeface="Times New Roman" pitchFamily="18" charset="0"/>
              </a:rPr>
              <a:t>Gbps</a:t>
            </a:r>
            <a:endParaRPr kumimoji="1" lang="en-GB" sz="2400" dirty="0">
              <a:latin typeface="Times New Roman" pitchFamily="18" charset="0"/>
              <a:cs typeface="Times New Roman" pitchFamily="18" charset="0"/>
            </a:endParaRPr>
          </a:p>
          <a:p>
            <a:pPr lvl="1">
              <a:lnSpc>
                <a:spcPct val="90000"/>
              </a:lnSpc>
            </a:pPr>
            <a:r>
              <a:rPr kumimoji="1" lang="en-GB" sz="2400" dirty="0">
                <a:latin typeface="Times New Roman" pitchFamily="18" charset="0"/>
                <a:cs typeface="Times New Roman" pitchFamily="18" charset="0"/>
              </a:rPr>
              <a:t>lab demo of 256 channels 39.8 </a:t>
            </a:r>
            <a:r>
              <a:rPr kumimoji="1" lang="en-GB" sz="2400" dirty="0" err="1" smtClean="0">
                <a:latin typeface="Times New Roman" pitchFamily="18" charset="0"/>
                <a:cs typeface="Times New Roman" pitchFamily="18" charset="0"/>
              </a:rPr>
              <a:t>Gbps</a:t>
            </a:r>
            <a:r>
              <a:rPr kumimoji="1" lang="en-GB" sz="2400" dirty="0" smtClean="0">
                <a:latin typeface="Times New Roman" pitchFamily="18" charset="0"/>
                <a:cs typeface="Times New Roman" pitchFamily="18" charset="0"/>
              </a:rPr>
              <a:t> a total of 10.1Tbps over a 100Km space.</a:t>
            </a:r>
            <a:endParaRPr kumimoji="1" lang="en-GB" sz="2400" dirty="0">
              <a:latin typeface="Times New Roman" pitchFamily="18" charset="0"/>
              <a:cs typeface="Times New Roman" pitchFamily="18" charset="0"/>
            </a:endParaRPr>
          </a:p>
          <a:p>
            <a:pPr>
              <a:lnSpc>
                <a:spcPct val="90000"/>
              </a:lnSpc>
            </a:pPr>
            <a:r>
              <a:rPr kumimoji="1" lang="en-GB" sz="2800" dirty="0">
                <a:latin typeface="Times New Roman" pitchFamily="18" charset="0"/>
                <a:cs typeface="Times New Roman" pitchFamily="18" charset="0"/>
              </a:rPr>
              <a:t>architecture similar to other FDM systems</a:t>
            </a:r>
          </a:p>
          <a:p>
            <a:pPr lvl="1">
              <a:lnSpc>
                <a:spcPct val="90000"/>
              </a:lnSpc>
            </a:pPr>
            <a:r>
              <a:rPr kumimoji="1" lang="en-GB" sz="2400" dirty="0">
                <a:latin typeface="Times New Roman" pitchFamily="18" charset="0"/>
                <a:cs typeface="Times New Roman" pitchFamily="18" charset="0"/>
              </a:rPr>
              <a:t>multiplexer consolidates laser sources (1550nm) for transmission over single </a:t>
            </a:r>
            <a:r>
              <a:rPr kumimoji="1" lang="en-GB" sz="2400" dirty="0" err="1">
                <a:latin typeface="Times New Roman" pitchFamily="18" charset="0"/>
                <a:cs typeface="Times New Roman" pitchFamily="18" charset="0"/>
              </a:rPr>
              <a:t>fiber</a:t>
            </a:r>
            <a:endParaRPr kumimoji="1" lang="en-GB" sz="2400" dirty="0">
              <a:latin typeface="Times New Roman" pitchFamily="18" charset="0"/>
              <a:cs typeface="Times New Roman" pitchFamily="18" charset="0"/>
            </a:endParaRPr>
          </a:p>
          <a:p>
            <a:pPr lvl="1">
              <a:lnSpc>
                <a:spcPct val="90000"/>
              </a:lnSpc>
            </a:pPr>
            <a:r>
              <a:rPr kumimoji="1" lang="en-GB" sz="2400" dirty="0">
                <a:latin typeface="Times New Roman" pitchFamily="18" charset="0"/>
                <a:cs typeface="Times New Roman" pitchFamily="18" charset="0"/>
              </a:rPr>
              <a:t>Optical amplifiers amplify all </a:t>
            </a:r>
            <a:r>
              <a:rPr kumimoji="1" lang="en-GB" sz="2400" dirty="0" smtClean="0">
                <a:latin typeface="Times New Roman" pitchFamily="18" charset="0"/>
                <a:cs typeface="Times New Roman" pitchFamily="18" charset="0"/>
              </a:rPr>
              <a:t>wavelengths spaced 10Km apart.</a:t>
            </a:r>
            <a:endParaRPr kumimoji="1" lang="en-GB" sz="2400" dirty="0">
              <a:latin typeface="Times New Roman" pitchFamily="18" charset="0"/>
              <a:cs typeface="Times New Roman" pitchFamily="18" charset="0"/>
            </a:endParaRPr>
          </a:p>
          <a:p>
            <a:pPr lvl="1">
              <a:lnSpc>
                <a:spcPct val="90000"/>
              </a:lnSpc>
            </a:pPr>
            <a:r>
              <a:rPr kumimoji="1" lang="en-GB" sz="2400" dirty="0" err="1">
                <a:latin typeface="Times New Roman" pitchFamily="18" charset="0"/>
                <a:cs typeface="Times New Roman" pitchFamily="18" charset="0"/>
              </a:rPr>
              <a:t>Demux</a:t>
            </a:r>
            <a:r>
              <a:rPr kumimoji="1" lang="en-GB" sz="2400" dirty="0">
                <a:latin typeface="Times New Roman" pitchFamily="18" charset="0"/>
                <a:cs typeface="Times New Roman" pitchFamily="18" charset="0"/>
              </a:rPr>
              <a:t> separates channels at the destination</a:t>
            </a:r>
          </a:p>
          <a:p>
            <a:pPr>
              <a:lnSpc>
                <a:spcPct val="90000"/>
              </a:lnSpc>
            </a:pPr>
            <a:r>
              <a:rPr kumimoji="1" lang="en-GB" sz="2800" dirty="0">
                <a:latin typeface="Times New Roman" pitchFamily="18" charset="0"/>
                <a:cs typeface="Times New Roman" pitchFamily="18" charset="0"/>
              </a:rPr>
              <a:t>also have Dense Wavelength Division Multiplexing (DWDM</a:t>
            </a:r>
            <a:r>
              <a:rPr kumimoji="1" lang="en-GB" sz="2800" dirty="0" smtClean="0">
                <a:latin typeface="Times New Roman" pitchFamily="18" charset="0"/>
                <a:cs typeface="Times New Roman" pitchFamily="18" charset="0"/>
              </a:rPr>
              <a:t>) channel spacing of 200GHz or less.</a:t>
            </a:r>
            <a:endParaRPr kumimoji="1" lang="en-GB" sz="2800" dirty="0">
              <a:latin typeface="Times New Roman" pitchFamily="18" charset="0"/>
              <a:cs typeface="Times New Roman" pitchFamily="18" charset="0"/>
            </a:endParaRPr>
          </a:p>
          <a:p>
            <a:pPr>
              <a:lnSpc>
                <a:spcPct val="90000"/>
              </a:lnSpc>
            </a:pPr>
            <a:endParaRPr kumimoji="1" lang="en-GB" sz="28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32911" y="1055190"/>
              <a:ext cx="7219440" cy="177120"/>
            </p14:xfrm>
          </p:contentPart>
        </mc:Choice>
        <mc:Fallback>
          <p:pic>
            <p:nvPicPr>
              <p:cNvPr id="3" name="Ink 2"/>
              <p:cNvPicPr/>
              <p:nvPr/>
            </p:nvPicPr>
            <p:blipFill>
              <a:blip r:embed="rId4"/>
              <a:stretch>
                <a:fillRect/>
              </a:stretch>
            </p:blipFill>
            <p:spPr>
              <a:xfrm>
                <a:off x="722471" y="1041870"/>
                <a:ext cx="72432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788071" y="2059590"/>
              <a:ext cx="3739320" cy="101520"/>
            </p14:xfrm>
          </p:contentPart>
        </mc:Choice>
        <mc:Fallback>
          <p:pic>
            <p:nvPicPr>
              <p:cNvPr id="5" name="Ink 4"/>
              <p:cNvPicPr/>
              <p:nvPr/>
            </p:nvPicPr>
            <p:blipFill>
              <a:blip r:embed="rId6"/>
              <a:stretch>
                <a:fillRect/>
              </a:stretch>
            </p:blipFill>
            <p:spPr>
              <a:xfrm>
                <a:off x="1780151" y="2047350"/>
                <a:ext cx="37551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5961551" y="2054910"/>
              <a:ext cx="2690640" cy="102960"/>
            </p14:xfrm>
          </p:contentPart>
        </mc:Choice>
        <mc:Fallback>
          <p:pic>
            <p:nvPicPr>
              <p:cNvPr id="7" name="Ink 6"/>
              <p:cNvPicPr/>
              <p:nvPr/>
            </p:nvPicPr>
            <p:blipFill>
              <a:blip r:embed="rId8"/>
              <a:stretch>
                <a:fillRect/>
              </a:stretch>
            </p:blipFill>
            <p:spPr>
              <a:xfrm>
                <a:off x="5951471" y="2041230"/>
                <a:ext cx="27162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p14:cNvContentPartPr/>
              <p14:nvPr/>
            </p14:nvContentPartPr>
            <p14:xfrm>
              <a:off x="5546831" y="1493670"/>
              <a:ext cx="337320" cy="122040"/>
            </p14:xfrm>
          </p:contentPart>
        </mc:Choice>
        <mc:Fallback>
          <p:pic>
            <p:nvPicPr>
              <p:cNvPr id="9" name="Ink 8"/>
              <p:cNvPicPr/>
              <p:nvPr/>
            </p:nvPicPr>
            <p:blipFill>
              <a:blip r:embed="rId10"/>
              <a:stretch>
                <a:fillRect/>
              </a:stretch>
            </p:blipFill>
            <p:spPr>
              <a:xfrm>
                <a:off x="5541071" y="1488270"/>
                <a:ext cx="3484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p14:cNvContentPartPr/>
              <p14:nvPr/>
            </p14:nvContentPartPr>
            <p14:xfrm>
              <a:off x="2247791" y="2798670"/>
              <a:ext cx="4962600" cy="140040"/>
            </p14:xfrm>
          </p:contentPart>
        </mc:Choice>
        <mc:Fallback>
          <p:pic>
            <p:nvPicPr>
              <p:cNvPr id="11" name="Ink 10"/>
              <p:cNvPicPr/>
              <p:nvPr/>
            </p:nvPicPr>
            <p:blipFill>
              <a:blip r:embed="rId12"/>
              <a:stretch>
                <a:fillRect/>
              </a:stretch>
            </p:blipFill>
            <p:spPr>
              <a:xfrm>
                <a:off x="2238431" y="2786070"/>
                <a:ext cx="4986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p14:cNvContentPartPr/>
              <p14:nvPr/>
            </p14:nvContentPartPr>
            <p14:xfrm>
              <a:off x="2908751" y="3265950"/>
              <a:ext cx="1319400" cy="58320"/>
            </p14:xfrm>
          </p:contentPart>
        </mc:Choice>
        <mc:Fallback>
          <p:pic>
            <p:nvPicPr>
              <p:cNvPr id="13" name="Ink 12"/>
              <p:cNvPicPr/>
              <p:nvPr/>
            </p:nvPicPr>
            <p:blipFill>
              <a:blip r:embed="rId14"/>
              <a:stretch>
                <a:fillRect/>
              </a:stretch>
            </p:blipFill>
            <p:spPr>
              <a:xfrm>
                <a:off x="2899391" y="3253350"/>
                <a:ext cx="13352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p14:cNvContentPartPr/>
              <p14:nvPr/>
            </p14:nvContentPartPr>
            <p14:xfrm>
              <a:off x="5012231" y="3250470"/>
              <a:ext cx="675720" cy="36360"/>
            </p14:xfrm>
          </p:contentPart>
        </mc:Choice>
        <mc:Fallback>
          <p:pic>
            <p:nvPicPr>
              <p:cNvPr id="15" name="Ink 14"/>
              <p:cNvPicPr/>
              <p:nvPr/>
            </p:nvPicPr>
            <p:blipFill>
              <a:blip r:embed="rId16"/>
              <a:stretch>
                <a:fillRect/>
              </a:stretch>
            </p:blipFill>
            <p:spPr>
              <a:xfrm>
                <a:off x="5003591" y="3241470"/>
                <a:ext cx="696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p14:cNvContentPartPr/>
              <p14:nvPr/>
            </p14:nvContentPartPr>
            <p14:xfrm>
              <a:off x="6444671" y="3327510"/>
              <a:ext cx="1194120" cy="83520"/>
            </p14:xfrm>
          </p:contentPart>
        </mc:Choice>
        <mc:Fallback>
          <p:pic>
            <p:nvPicPr>
              <p:cNvPr id="17" name="Ink 16"/>
              <p:cNvPicPr/>
              <p:nvPr/>
            </p:nvPicPr>
            <p:blipFill>
              <a:blip r:embed="rId18"/>
              <a:stretch>
                <a:fillRect/>
              </a:stretch>
            </p:blipFill>
            <p:spPr>
              <a:xfrm>
                <a:off x="6433151" y="3313110"/>
                <a:ext cx="12182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p14:cNvContentPartPr/>
              <p14:nvPr/>
            </p14:nvContentPartPr>
            <p14:xfrm>
              <a:off x="1594031" y="3520830"/>
              <a:ext cx="1146960" cy="108000"/>
            </p14:xfrm>
          </p:contentPart>
        </mc:Choice>
        <mc:Fallback>
          <p:pic>
            <p:nvPicPr>
              <p:cNvPr id="19" name="Ink 18"/>
              <p:cNvPicPr/>
              <p:nvPr/>
            </p:nvPicPr>
            <p:blipFill>
              <a:blip r:embed="rId20"/>
              <a:stretch>
                <a:fillRect/>
              </a:stretch>
            </p:blipFill>
            <p:spPr>
              <a:xfrm>
                <a:off x="1584311" y="3511830"/>
                <a:ext cx="11685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p14:cNvContentPartPr/>
              <p14:nvPr/>
            </p14:nvContentPartPr>
            <p14:xfrm>
              <a:off x="4082351" y="2355150"/>
              <a:ext cx="767160" cy="730440"/>
            </p14:xfrm>
          </p:contentPart>
        </mc:Choice>
        <mc:Fallback>
          <p:pic>
            <p:nvPicPr>
              <p:cNvPr id="21" name="Ink 20"/>
              <p:cNvPicPr/>
              <p:nvPr/>
            </p:nvPicPr>
            <p:blipFill>
              <a:blip r:embed="rId22"/>
              <a:stretch>
                <a:fillRect/>
              </a:stretch>
            </p:blipFill>
            <p:spPr>
              <a:xfrm>
                <a:off x="4068671" y="2341830"/>
                <a:ext cx="794160" cy="752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p14:cNvContentPartPr/>
              <p14:nvPr/>
            </p14:nvContentPartPr>
            <p14:xfrm>
              <a:off x="5986751" y="2264070"/>
              <a:ext cx="1177920" cy="757440"/>
            </p14:xfrm>
          </p:contentPart>
        </mc:Choice>
        <mc:Fallback>
          <p:pic>
            <p:nvPicPr>
              <p:cNvPr id="23" name="Ink 22"/>
              <p:cNvPicPr/>
              <p:nvPr/>
            </p:nvPicPr>
            <p:blipFill>
              <a:blip r:embed="rId24"/>
              <a:stretch>
                <a:fillRect/>
              </a:stretch>
            </p:blipFill>
            <p:spPr>
              <a:xfrm>
                <a:off x="5971991" y="2250030"/>
                <a:ext cx="1207080" cy="779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Ink 24"/>
              <p14:cNvContentPartPr/>
              <p14:nvPr/>
            </p14:nvContentPartPr>
            <p14:xfrm>
              <a:off x="4703711" y="4009710"/>
              <a:ext cx="1106640" cy="54360"/>
            </p14:xfrm>
          </p:contentPart>
        </mc:Choice>
        <mc:Fallback>
          <p:pic>
            <p:nvPicPr>
              <p:cNvPr id="25" name="Ink 24"/>
              <p:cNvPicPr/>
              <p:nvPr/>
            </p:nvPicPr>
            <p:blipFill>
              <a:blip r:embed="rId26"/>
              <a:stretch>
                <a:fillRect/>
              </a:stretch>
            </p:blipFill>
            <p:spPr>
              <a:xfrm>
                <a:off x="4692191" y="3996390"/>
                <a:ext cx="11318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p14:cNvContentPartPr/>
              <p14:nvPr/>
            </p14:nvContentPartPr>
            <p14:xfrm>
              <a:off x="3917831" y="4388430"/>
              <a:ext cx="1524960" cy="52920"/>
            </p14:xfrm>
          </p:contentPart>
        </mc:Choice>
        <mc:Fallback>
          <p:pic>
            <p:nvPicPr>
              <p:cNvPr id="27" name="Ink 26"/>
              <p:cNvPicPr/>
              <p:nvPr/>
            </p:nvPicPr>
            <p:blipFill>
              <a:blip r:embed="rId28"/>
              <a:stretch>
                <a:fillRect/>
              </a:stretch>
            </p:blipFill>
            <p:spPr>
              <a:xfrm>
                <a:off x="3909551" y="4377990"/>
                <a:ext cx="15465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9" name="Ink 28"/>
              <p14:cNvContentPartPr/>
              <p14:nvPr/>
            </p14:nvContentPartPr>
            <p14:xfrm>
              <a:off x="1886351" y="4636830"/>
              <a:ext cx="1139040" cy="43200"/>
            </p14:xfrm>
          </p:contentPart>
        </mc:Choice>
        <mc:Fallback>
          <p:pic>
            <p:nvPicPr>
              <p:cNvPr id="29" name="Ink 28"/>
              <p:cNvPicPr/>
              <p:nvPr/>
            </p:nvPicPr>
            <p:blipFill>
              <a:blip r:embed="rId30"/>
              <a:stretch>
                <a:fillRect/>
              </a:stretch>
            </p:blipFill>
            <p:spPr>
              <a:xfrm>
                <a:off x="1876631" y="4627110"/>
                <a:ext cx="11617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1" name="Ink 30"/>
              <p14:cNvContentPartPr/>
              <p14:nvPr/>
            </p14:nvContentPartPr>
            <p14:xfrm>
              <a:off x="2799311" y="4981710"/>
              <a:ext cx="1266120" cy="48600"/>
            </p14:xfrm>
          </p:contentPart>
        </mc:Choice>
        <mc:Fallback>
          <p:pic>
            <p:nvPicPr>
              <p:cNvPr id="31" name="Ink 30"/>
              <p:cNvPicPr/>
              <p:nvPr/>
            </p:nvPicPr>
            <p:blipFill>
              <a:blip r:embed="rId32"/>
              <a:stretch>
                <a:fillRect/>
              </a:stretch>
            </p:blipFill>
            <p:spPr>
              <a:xfrm>
                <a:off x="2789951" y="4971990"/>
                <a:ext cx="12888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3" name="Ink 32"/>
              <p14:cNvContentPartPr/>
              <p14:nvPr/>
            </p14:nvContentPartPr>
            <p14:xfrm>
              <a:off x="7106711" y="5065950"/>
              <a:ext cx="1173600" cy="163440"/>
            </p14:xfrm>
          </p:contentPart>
        </mc:Choice>
        <mc:Fallback>
          <p:pic>
            <p:nvPicPr>
              <p:cNvPr id="33" name="Ink 32"/>
              <p:cNvPicPr/>
              <p:nvPr/>
            </p:nvPicPr>
            <p:blipFill>
              <a:blip r:embed="rId34"/>
              <a:stretch>
                <a:fillRect/>
              </a:stretch>
            </p:blipFill>
            <p:spPr>
              <a:xfrm>
                <a:off x="7095551" y="5050830"/>
                <a:ext cx="1191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5" name="Ink 34"/>
              <p14:cNvContentPartPr/>
              <p14:nvPr/>
            </p14:nvContentPartPr>
            <p14:xfrm>
              <a:off x="1950071" y="5410470"/>
              <a:ext cx="1915200" cy="76680"/>
            </p14:xfrm>
          </p:contentPart>
        </mc:Choice>
        <mc:Fallback>
          <p:pic>
            <p:nvPicPr>
              <p:cNvPr id="35" name="Ink 34"/>
              <p:cNvPicPr/>
              <p:nvPr/>
            </p:nvPicPr>
            <p:blipFill>
              <a:blip r:embed="rId36"/>
              <a:stretch>
                <a:fillRect/>
              </a:stretch>
            </p:blipFill>
            <p:spPr>
              <a:xfrm>
                <a:off x="1941071" y="5398230"/>
                <a:ext cx="19357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p14:cNvContentPartPr/>
              <p14:nvPr/>
            </p14:nvContentPartPr>
            <p14:xfrm>
              <a:off x="361391" y="3931950"/>
              <a:ext cx="352080" cy="1394280"/>
            </p14:xfrm>
          </p:contentPart>
        </mc:Choice>
        <mc:Fallback>
          <p:pic>
            <p:nvPicPr>
              <p:cNvPr id="37" name="Ink 36"/>
              <p:cNvPicPr/>
              <p:nvPr/>
            </p:nvPicPr>
            <p:blipFill>
              <a:blip r:embed="rId38"/>
              <a:stretch>
                <a:fillRect/>
              </a:stretch>
            </p:blipFill>
            <p:spPr>
              <a:xfrm>
                <a:off x="349511" y="3920790"/>
                <a:ext cx="374400" cy="1418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p14:cNvContentPartPr/>
              <p14:nvPr/>
            </p14:nvContentPartPr>
            <p14:xfrm>
              <a:off x="2575751" y="5730150"/>
              <a:ext cx="5079600" cy="197280"/>
            </p14:xfrm>
          </p:contentPart>
        </mc:Choice>
        <mc:Fallback>
          <p:pic>
            <p:nvPicPr>
              <p:cNvPr id="39" name="Ink 38"/>
              <p:cNvPicPr/>
              <p:nvPr/>
            </p:nvPicPr>
            <p:blipFill>
              <a:blip r:embed="rId40"/>
              <a:stretch>
                <a:fillRect/>
              </a:stretch>
            </p:blipFill>
            <p:spPr>
              <a:xfrm>
                <a:off x="2566031" y="5716830"/>
                <a:ext cx="51019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p14:cNvContentPartPr/>
              <p14:nvPr/>
            </p14:nvContentPartPr>
            <p14:xfrm>
              <a:off x="1006511" y="6249990"/>
              <a:ext cx="1049400" cy="109440"/>
            </p14:xfrm>
          </p:contentPart>
        </mc:Choice>
        <mc:Fallback>
          <p:pic>
            <p:nvPicPr>
              <p:cNvPr id="41" name="Ink 40"/>
              <p:cNvPicPr/>
              <p:nvPr/>
            </p:nvPicPr>
            <p:blipFill>
              <a:blip r:embed="rId42"/>
              <a:stretch>
                <a:fillRect/>
              </a:stretch>
            </p:blipFill>
            <p:spPr>
              <a:xfrm>
                <a:off x="997511" y="6240990"/>
                <a:ext cx="1070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3" name="Ink 42"/>
              <p14:cNvContentPartPr/>
              <p14:nvPr/>
            </p14:nvContentPartPr>
            <p14:xfrm>
              <a:off x="3306191" y="6163230"/>
              <a:ext cx="3711960" cy="149760"/>
            </p14:xfrm>
          </p:contentPart>
        </mc:Choice>
        <mc:Fallback>
          <p:pic>
            <p:nvPicPr>
              <p:cNvPr id="43" name="Ink 42"/>
              <p:cNvPicPr/>
              <p:nvPr/>
            </p:nvPicPr>
            <p:blipFill>
              <a:blip r:embed="rId44"/>
              <a:stretch>
                <a:fillRect/>
              </a:stretch>
            </p:blipFill>
            <p:spPr>
              <a:xfrm>
                <a:off x="3300071" y="6152070"/>
                <a:ext cx="37314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p14:cNvContentPartPr/>
              <p14:nvPr/>
            </p14:nvContentPartPr>
            <p14:xfrm>
              <a:off x="2338511" y="5790270"/>
              <a:ext cx="355680" cy="118800"/>
            </p14:xfrm>
          </p:contentPart>
        </mc:Choice>
        <mc:Fallback>
          <p:pic>
            <p:nvPicPr>
              <p:cNvPr id="45" name="Ink 44"/>
              <p:cNvPicPr/>
              <p:nvPr/>
            </p:nvPicPr>
            <p:blipFill>
              <a:blip r:embed="rId46"/>
              <a:stretch>
                <a:fillRect/>
              </a:stretch>
            </p:blipFill>
            <p:spPr>
              <a:xfrm>
                <a:off x="2330231" y="5784870"/>
                <a:ext cx="3726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Ink 46"/>
              <p14:cNvContentPartPr/>
              <p14:nvPr/>
            </p14:nvContentPartPr>
            <p14:xfrm>
              <a:off x="2287391" y="5797470"/>
              <a:ext cx="1186200" cy="66600"/>
            </p14:xfrm>
          </p:contentPart>
        </mc:Choice>
        <mc:Fallback>
          <p:pic>
            <p:nvPicPr>
              <p:cNvPr id="47" name="Ink 46"/>
              <p:cNvPicPr/>
              <p:nvPr/>
            </p:nvPicPr>
            <p:blipFill>
              <a:blip r:embed="rId48"/>
              <a:stretch>
                <a:fillRect/>
              </a:stretch>
            </p:blipFill>
            <p:spPr>
              <a:xfrm>
                <a:off x="2278751" y="5788110"/>
                <a:ext cx="12002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0" name="Ink 49"/>
              <p14:cNvContentPartPr/>
              <p14:nvPr/>
            </p14:nvContentPartPr>
            <p14:xfrm>
              <a:off x="2471711" y="5752110"/>
              <a:ext cx="140040" cy="154440"/>
            </p14:xfrm>
          </p:contentPart>
        </mc:Choice>
        <mc:Fallback>
          <p:pic>
            <p:nvPicPr>
              <p:cNvPr id="50" name="Ink 49"/>
              <p:cNvPicPr/>
              <p:nvPr/>
            </p:nvPicPr>
            <p:blipFill>
              <a:blip r:embed="rId50"/>
              <a:stretch>
                <a:fillRect/>
              </a:stretch>
            </p:blipFill>
            <p:spPr>
              <a:xfrm>
                <a:off x="2459471" y="5740230"/>
                <a:ext cx="1634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4" name="Ink 53"/>
              <p14:cNvContentPartPr/>
              <p14:nvPr/>
            </p14:nvContentPartPr>
            <p14:xfrm>
              <a:off x="2150951" y="5490390"/>
              <a:ext cx="360" cy="360"/>
            </p14:xfrm>
          </p:contentPart>
        </mc:Choice>
        <mc:Fallback>
          <p:pic>
            <p:nvPicPr>
              <p:cNvPr id="54" name="Ink 53"/>
              <p:cNvPicPr/>
              <p:nvPr/>
            </p:nvPicPr>
            <p:blipFill>
              <a:blip r:embed="rId52"/>
              <a:stretch>
                <a:fillRect/>
              </a:stretch>
            </p:blipFill>
            <p:spPr>
              <a:xfrm>
                <a:off x="2147711" y="5487150"/>
                <a:ext cx="6840" cy="6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5" name="Ink 54"/>
              <p14:cNvContentPartPr/>
              <p14:nvPr/>
            </p14:nvContentPartPr>
            <p14:xfrm>
              <a:off x="2125031" y="5598750"/>
              <a:ext cx="3960" cy="122040"/>
            </p14:xfrm>
          </p:contentPart>
        </mc:Choice>
        <mc:Fallback>
          <p:pic>
            <p:nvPicPr>
              <p:cNvPr id="55" name="Ink 54"/>
              <p:cNvPicPr/>
              <p:nvPr/>
            </p:nvPicPr>
            <p:blipFill>
              <a:blip r:embed="rId54"/>
              <a:stretch>
                <a:fillRect/>
              </a:stretch>
            </p:blipFill>
            <p:spPr>
              <a:xfrm>
                <a:off x="2120711" y="5595510"/>
                <a:ext cx="129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6" name="Ink 55"/>
              <p14:cNvContentPartPr/>
              <p14:nvPr/>
            </p14:nvContentPartPr>
            <p14:xfrm>
              <a:off x="2157071" y="5731590"/>
              <a:ext cx="388080" cy="149040"/>
            </p14:xfrm>
          </p:contentPart>
        </mc:Choice>
        <mc:Fallback>
          <p:pic>
            <p:nvPicPr>
              <p:cNvPr id="56" name="Ink 55"/>
              <p:cNvPicPr/>
              <p:nvPr/>
            </p:nvPicPr>
            <p:blipFill>
              <a:blip r:embed="rId56"/>
              <a:stretch>
                <a:fillRect/>
              </a:stretch>
            </p:blipFill>
            <p:spPr>
              <a:xfrm>
                <a:off x="2146271" y="5726910"/>
                <a:ext cx="4064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7" name="Ink 56"/>
              <p14:cNvContentPartPr/>
              <p14:nvPr/>
            </p14:nvContentPartPr>
            <p14:xfrm>
              <a:off x="2476031" y="5286990"/>
              <a:ext cx="502560" cy="240120"/>
            </p14:xfrm>
          </p:contentPart>
        </mc:Choice>
        <mc:Fallback>
          <p:pic>
            <p:nvPicPr>
              <p:cNvPr id="57" name="Ink 56"/>
              <p:cNvPicPr/>
              <p:nvPr/>
            </p:nvPicPr>
            <p:blipFill>
              <a:blip r:embed="rId58"/>
              <a:stretch>
                <a:fillRect/>
              </a:stretch>
            </p:blipFill>
            <p:spPr>
              <a:xfrm>
                <a:off x="2472431" y="5281590"/>
                <a:ext cx="509760" cy="24912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40240"/>
            <a:ext cx="8229600" cy="1139825"/>
          </a:xfrm>
        </p:spPr>
        <p:txBody>
          <a:bodyPr>
            <a:normAutofit fontScale="90000"/>
          </a:bodyPr>
          <a:lstStyle/>
          <a:p>
            <a:r>
              <a:rPr kumimoji="1" lang="en-US"/>
              <a:t>Synchronous Time Division Multiplexing</a:t>
            </a:r>
          </a:p>
        </p:txBody>
      </p:sp>
      <p:pic>
        <p:nvPicPr>
          <p:cNvPr id="12293" name="Picture 5" descr="FDM&amp;TDM                                                        0028286D  Mnementh                      BEAE7A2F:"/>
          <p:cNvPicPr>
            <a:picLocks noChangeAspect="1" noChangeArrowheads="1"/>
          </p:cNvPicPr>
          <p:nvPr/>
        </p:nvPicPr>
        <p:blipFill>
          <a:blip r:embed="rId3"/>
          <a:srcRect l="9265" t="46535" r="9265" b="10739"/>
          <a:stretch>
            <a:fillRect/>
          </a:stretch>
        </p:blipFill>
        <p:spPr bwMode="auto">
          <a:xfrm>
            <a:off x="1371600" y="2265363"/>
            <a:ext cx="6330950" cy="4295775"/>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531911" y="1244910"/>
              <a:ext cx="4412160" cy="199440"/>
            </p14:xfrm>
          </p:contentPart>
        </mc:Choice>
        <mc:Fallback>
          <p:pic>
            <p:nvPicPr>
              <p:cNvPr id="3" name="Ink 2"/>
              <p:cNvPicPr/>
              <p:nvPr/>
            </p:nvPicPr>
            <p:blipFill>
              <a:blip r:embed="rId5"/>
              <a:stretch>
                <a:fillRect/>
              </a:stretch>
            </p:blipFill>
            <p:spPr>
              <a:xfrm>
                <a:off x="3519671" y="1230870"/>
                <a:ext cx="4439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5352791" y="5198430"/>
              <a:ext cx="1112040" cy="725760"/>
            </p14:xfrm>
          </p:contentPart>
        </mc:Choice>
        <mc:Fallback>
          <p:pic>
            <p:nvPicPr>
              <p:cNvPr id="6" name="Ink 5"/>
              <p:cNvPicPr/>
              <p:nvPr/>
            </p:nvPicPr>
            <p:blipFill>
              <a:blip r:embed="rId7"/>
              <a:stretch>
                <a:fillRect/>
              </a:stretch>
            </p:blipFill>
            <p:spPr>
              <a:xfrm>
                <a:off x="5340911" y="5189430"/>
                <a:ext cx="1137960" cy="746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6199511" y="5201670"/>
              <a:ext cx="204840" cy="254160"/>
            </p14:xfrm>
          </p:contentPart>
        </mc:Choice>
        <mc:Fallback>
          <p:pic>
            <p:nvPicPr>
              <p:cNvPr id="7" name="Ink 6"/>
              <p:cNvPicPr/>
              <p:nvPr/>
            </p:nvPicPr>
            <p:blipFill>
              <a:blip r:embed="rId9"/>
              <a:stretch>
                <a:fillRect/>
              </a:stretch>
            </p:blipFill>
            <p:spPr>
              <a:xfrm>
                <a:off x="6193751" y="5187990"/>
                <a:ext cx="2246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p14:cNvContentPartPr/>
              <p14:nvPr/>
            </p14:nvContentPartPr>
            <p14:xfrm>
              <a:off x="4938071" y="4622790"/>
              <a:ext cx="317880" cy="1011960"/>
            </p14:xfrm>
          </p:contentPart>
        </mc:Choice>
        <mc:Fallback>
          <p:pic>
            <p:nvPicPr>
              <p:cNvPr id="12" name="Ink 11"/>
              <p:cNvPicPr/>
              <p:nvPr/>
            </p:nvPicPr>
            <p:blipFill>
              <a:blip r:embed="rId11"/>
              <a:stretch>
                <a:fillRect/>
              </a:stretch>
            </p:blipFill>
            <p:spPr>
              <a:xfrm>
                <a:off x="4924031" y="4607670"/>
                <a:ext cx="347040" cy="1040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p14:cNvContentPartPr/>
              <p14:nvPr/>
            </p14:nvContentPartPr>
            <p14:xfrm>
              <a:off x="2886791" y="4321110"/>
              <a:ext cx="2543400" cy="1648080"/>
            </p14:xfrm>
          </p:contentPart>
        </mc:Choice>
        <mc:Fallback>
          <p:pic>
            <p:nvPicPr>
              <p:cNvPr id="20" name="Ink 19"/>
              <p:cNvPicPr/>
              <p:nvPr/>
            </p:nvPicPr>
            <p:blipFill>
              <a:blip r:embed="rId13"/>
              <a:stretch>
                <a:fillRect/>
              </a:stretch>
            </p:blipFill>
            <p:spPr>
              <a:xfrm>
                <a:off x="2877071" y="4311750"/>
                <a:ext cx="2567160" cy="1671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p14:cNvContentPartPr/>
              <p14:nvPr/>
            </p14:nvContentPartPr>
            <p14:xfrm>
              <a:off x="3235271" y="4974870"/>
              <a:ext cx="811080" cy="715680"/>
            </p14:xfrm>
          </p:contentPart>
        </mc:Choice>
        <mc:Fallback>
          <p:pic>
            <p:nvPicPr>
              <p:cNvPr id="43" name="Ink 42"/>
              <p:cNvPicPr/>
              <p:nvPr/>
            </p:nvPicPr>
            <p:blipFill>
              <a:blip r:embed="rId15"/>
              <a:stretch>
                <a:fillRect/>
              </a:stretch>
            </p:blipFill>
            <p:spPr>
              <a:xfrm>
                <a:off x="3221231" y="4970550"/>
                <a:ext cx="839160" cy="735120"/>
              </a:xfrm>
              <a:prstGeom prst="rect">
                <a:avLst/>
              </a:prstGeom>
            </p:spPr>
          </p:pic>
        </mc:Fallback>
      </mc:AlternateContent>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SharedWithUsers xmlns="6464b784-94fc-4d5d-8912-f9bf35373677">
      <UserInfo>
        <DisplayName/>
        <AccountId xsi:nil="true"/>
        <AccountType/>
      </UserInfo>
    </SharedWithUsers>
    <MediaLengthInSeconds xmlns="803c8e6e-8136-4d7d-af1c-024f8e6687c9" xsi:nil="true"/>
  </documentManagement>
</p:properties>
</file>

<file path=customXml/itemProps1.xml><?xml version="1.0" encoding="utf-8"?>
<ds:datastoreItem xmlns:ds="http://schemas.openxmlformats.org/officeDocument/2006/customXml" ds:itemID="{0B73A90C-A669-4389-8229-E61F77D804A0}"/>
</file>

<file path=customXml/itemProps2.xml><?xml version="1.0" encoding="utf-8"?>
<ds:datastoreItem xmlns:ds="http://schemas.openxmlformats.org/officeDocument/2006/customXml" ds:itemID="{4F2F6614-ACBA-46FE-8C17-B299C36A517C}"/>
</file>

<file path=customXml/itemProps3.xml><?xml version="1.0" encoding="utf-8"?>
<ds:datastoreItem xmlns:ds="http://schemas.openxmlformats.org/officeDocument/2006/customXml" ds:itemID="{8ABA6F20-756E-4C5E-99CE-CA882CABA6A4}"/>
</file>

<file path=docProps/app.xml><?xml version="1.0" encoding="utf-8"?>
<Properties xmlns="http://schemas.openxmlformats.org/officeDocument/2006/extended-properties" xmlns:vt="http://schemas.openxmlformats.org/officeDocument/2006/docPropsVTypes">
  <Template>Trek</Template>
  <TotalTime>5867</TotalTime>
  <Words>3676</Words>
  <Application>Microsoft Office PowerPoint</Application>
  <PresentationFormat>On-screen Show (4:3)</PresentationFormat>
  <Paragraphs>150</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Franklin Gothic Book</vt:lpstr>
      <vt:lpstr>Franklin Gothic Medium</vt:lpstr>
      <vt:lpstr>Symbol</vt:lpstr>
      <vt:lpstr>Times</vt:lpstr>
      <vt:lpstr>Times New Roman</vt:lpstr>
      <vt:lpstr>Wingdings 2</vt:lpstr>
      <vt:lpstr>Trek</vt:lpstr>
      <vt:lpstr>Multiplexing Chapter 8 </vt:lpstr>
      <vt:lpstr>Multiplexing</vt:lpstr>
      <vt:lpstr>Frequency Division Multiplexing</vt:lpstr>
      <vt:lpstr>FDM System Overview</vt:lpstr>
      <vt:lpstr>FDM Voiceband Example</vt:lpstr>
      <vt:lpstr>Analog Carrier Systems</vt:lpstr>
      <vt:lpstr>PowerPoint Presentation</vt:lpstr>
      <vt:lpstr>Wavelength Division Multiplexing</vt:lpstr>
      <vt:lpstr>Synchronous Time Division Multiplexing</vt:lpstr>
      <vt:lpstr>TDM System Overview</vt:lpstr>
      <vt:lpstr>TDM Link Control</vt:lpstr>
      <vt:lpstr>Data Link Control on TDM</vt:lpstr>
      <vt:lpstr>Framing</vt:lpstr>
      <vt:lpstr>Pulse Stuffing</vt:lpstr>
      <vt:lpstr>TDM Example</vt:lpstr>
      <vt:lpstr>Digital Carrier Systems</vt:lpstr>
      <vt:lpstr>DS-1 Transmission Format</vt:lpstr>
      <vt:lpstr>Statistical TDM</vt:lpstr>
      <vt:lpstr>PowerPoint Presentation</vt:lpstr>
      <vt:lpstr>Statistical TDM Frame Format</vt:lpstr>
      <vt:lpstr>Asymmetrical Digital Subscriber Line (ADSL)</vt:lpstr>
      <vt:lpstr>ADSL Channel Configuration</vt:lpstr>
      <vt:lpstr>Discrete Multitone (DMT)</vt:lpstr>
      <vt:lpstr>DMT Transmitter</vt:lpstr>
    </vt:vector>
  </TitlesOfParts>
  <Manager/>
  <Company>School of IT&amp;EE, UNSW@ADFA, Australia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 William Stallings, Data and Computer Communications, 8/e</dc:title>
  <dc:subject>Lecture Slides</dc:subject>
  <dc:creator>Dr Lawrie Brown</dc:creator>
  <cp:keywords/>
  <dc:description/>
  <cp:lastModifiedBy>Divya Sharma [MAHE-MIT]</cp:lastModifiedBy>
  <cp:revision>108</cp:revision>
  <cp:lastPrinted>2006-07-06T07:11:07Z</cp:lastPrinted>
  <dcterms:created xsi:type="dcterms:W3CDTF">1999-09-28T13:02:06Z</dcterms:created>
  <dcterms:modified xsi:type="dcterms:W3CDTF">2021-11-29T11:36:33Z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r8>872100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